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738" r:id="rId2"/>
  </p:sldMasterIdLst>
  <p:notesMasterIdLst>
    <p:notesMasterId r:id="rId23"/>
  </p:notesMasterIdLst>
  <p:handoutMasterIdLst>
    <p:handoutMasterId r:id="rId24"/>
  </p:handoutMasterIdLst>
  <p:sldIdLst>
    <p:sldId id="259" r:id="rId3"/>
    <p:sldId id="288" r:id="rId4"/>
    <p:sldId id="294" r:id="rId5"/>
    <p:sldId id="287" r:id="rId6"/>
    <p:sldId id="302" r:id="rId7"/>
    <p:sldId id="311" r:id="rId8"/>
    <p:sldId id="330" r:id="rId9"/>
    <p:sldId id="270" r:id="rId10"/>
    <p:sldId id="316" r:id="rId11"/>
    <p:sldId id="342" r:id="rId12"/>
    <p:sldId id="344" r:id="rId13"/>
    <p:sldId id="329" r:id="rId14"/>
    <p:sldId id="313" r:id="rId15"/>
    <p:sldId id="277" r:id="rId16"/>
    <p:sldId id="256" r:id="rId17"/>
    <p:sldId id="258" r:id="rId18"/>
    <p:sldId id="320" r:id="rId19"/>
    <p:sldId id="261" r:id="rId20"/>
    <p:sldId id="265" r:id="rId21"/>
    <p:sldId id="31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8" userDrawn="1">
          <p15:clr>
            <a:srgbClr val="A4A3A4"/>
          </p15:clr>
        </p15:guide>
        <p15:guide id="2" pos="37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C7C7"/>
    <a:srgbClr val="F7F7F7"/>
    <a:srgbClr val="E8E7E2"/>
    <a:srgbClr val="2D424C"/>
    <a:srgbClr val="4C7E96"/>
    <a:srgbClr val="B4CDD9"/>
    <a:srgbClr val="EA3A32"/>
    <a:srgbClr val="C3D4DB"/>
    <a:srgbClr val="5EAABC"/>
    <a:srgbClr val="8C2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756" autoAdjust="0"/>
    <p:restoredTop sz="96296" autoAdjust="0"/>
  </p:normalViewPr>
  <p:slideViewPr>
    <p:cSldViewPr snapToGrid="0" showGuides="1">
      <p:cViewPr varScale="1">
        <p:scale>
          <a:sx n="72" d="100"/>
          <a:sy n="72" d="100"/>
        </p:scale>
        <p:origin x="390" y="72"/>
      </p:cViewPr>
      <p:guideLst>
        <p:guide orient="horz" pos="4008"/>
        <p:guide pos="3744"/>
      </p:guideLst>
    </p:cSldViewPr>
  </p:slideViewPr>
  <p:notesTextViewPr>
    <p:cViewPr>
      <p:scale>
        <a:sx n="260" d="100"/>
        <a:sy n="26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97" d="100"/>
          <a:sy n="197" d="100"/>
        </p:scale>
        <p:origin x="1528" y="-61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382C0-1D05-4229-918E-CDD7B7E48B4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6AEEE-E778-402E-8B8F-9A98AED26EB8}" type="datetimeFigureOut">
              <a:rPr lang="en-GB" smtClean="0"/>
              <a:t>29/02/2024</a:t>
            </a:fld>
            <a:endParaRPr lang="en-GB" dirty="0"/>
          </a:p>
        </p:txBody>
      </p:sp>
      <p:sp>
        <p:nvSpPr>
          <p:cNvPr id="9" name="Header Placeholder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6E511-D742-4EFE-90B5-C9FC42762E0F}" type="datetimeFigureOut">
              <a:rPr lang="en-GB" smtClean="0"/>
              <a:t>29/02/2024</a:t>
            </a:fld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CFAD1-D197-4A88-B173-A6412E995EE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13" name="Header Placeholder 1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60375" indent="-460375">
              <a:buAutoNum type="arabicPeriod"/>
            </a:pPr>
            <a:r>
              <a:rPr lang="is-IS" dirty="0"/>
              <a:t>Name in 14 point</a:t>
            </a:r>
          </a:p>
          <a:p>
            <a:pPr marL="460375" indent="-460375">
              <a:buAutoNum type="arabicPeriod"/>
            </a:pPr>
            <a:r>
              <a:rPr lang="is-IS" dirty="0"/>
              <a:t>Title and remaining information in 12 point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316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0322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0396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4913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5786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6620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8023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0488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80931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6273E-B3CC-4B2B-9876-0C2962FDB2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299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6273E-B3CC-4B2B-9876-0C2962FDB29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45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1775" marR="0" lvl="0" indent="-231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February 2024 update</a:t>
            </a:r>
          </a:p>
          <a:p>
            <a:pPr marL="231775" marR="0" lvl="0" indent="-231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—screenshot replaced with current screenshots of 5 benefits</a:t>
            </a:r>
          </a:p>
          <a:p>
            <a:pPr marL="231775" marR="0" lvl="0" indent="-231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—shorter text previously revised and approved by Claude Meyer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3006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You indicate products, but the first bullet point is for people. Consider rephrasing to something like P4H Personnel and Products.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04054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1775" marR="0" lvl="0" indent="-231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February 2024 update</a:t>
            </a:r>
          </a:p>
          <a:p>
            <a:pPr marL="231775" marR="0" lvl="0" indent="-231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—screenshot replaced with current screenshots of digital platform news page, YouTube page, Twitter (X) page</a:t>
            </a:r>
          </a:p>
          <a:p>
            <a:pPr marL="231775" marR="0" lvl="0" indent="-231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73340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0EA12-45EB-4B77-AFDD-2FFB778BFF9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1549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5523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2833" y="1131632"/>
            <a:ext cx="9201075" cy="1372945"/>
          </a:xfrm>
        </p:spPr>
        <p:txBody>
          <a:bodyPr anchor="t" anchorCtr="0"/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2000" y="2661995"/>
            <a:ext cx="9194400" cy="67856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44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GB" dirty="0"/>
              <a:t>Click to add text in one line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>
          <a:xfrm>
            <a:off x="972000" y="3935872"/>
            <a:ext cx="9194400" cy="680400"/>
          </a:xfr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1019175" y="2445510"/>
            <a:ext cx="5112354" cy="0"/>
          </a:xfrm>
          <a:prstGeom prst="line">
            <a:avLst/>
          </a:prstGeom>
          <a:ln w="34925">
            <a:solidFill>
              <a:srgbClr val="EA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972000" y="3306304"/>
            <a:ext cx="9194400" cy="663575"/>
          </a:xfrm>
        </p:spPr>
        <p:txBody>
          <a:bodyPr>
            <a:normAutofit/>
          </a:bodyPr>
          <a:lstStyle>
            <a:lvl1pPr marL="0" indent="0">
              <a:buClrTx/>
              <a:buFont typeface="Arial" panose="020B0604020202020204" pitchFamily="34" charset="0"/>
              <a:buChar char="​"/>
              <a:defRPr sz="4400">
                <a:solidFill>
                  <a:schemeClr val="bg1"/>
                </a:solidFill>
              </a:defRPr>
            </a:lvl1pPr>
            <a:lvl2pPr marL="0" indent="0">
              <a:buClrTx/>
              <a:buFont typeface="Arial" panose="020B0604020202020204" pitchFamily="34" charset="0"/>
              <a:buNone/>
              <a:defRPr sz="4400" b="0"/>
            </a:lvl2pPr>
            <a:lvl3pPr marL="0" indent="0">
              <a:buClrTx/>
              <a:buFont typeface="Arial" panose="020B0604020202020204" pitchFamily="34" charset="0"/>
              <a:buChar char="​"/>
              <a:defRPr sz="4400"/>
            </a:lvl3pPr>
            <a:lvl4pPr marL="0" indent="0">
              <a:buClrTx/>
              <a:buFont typeface="Arial" panose="020B0604020202020204" pitchFamily="34" charset="0"/>
              <a:buChar char="​"/>
              <a:defRPr sz="4400"/>
            </a:lvl4pPr>
            <a:lvl5pPr marL="0" indent="0">
              <a:buClrTx/>
              <a:buFont typeface="Arial" panose="020B0604020202020204" pitchFamily="34" charset="0"/>
              <a:buChar char="​"/>
              <a:defRPr sz="4400"/>
            </a:lvl5pPr>
            <a:lvl6pPr marL="0" indent="0">
              <a:buClrTx/>
              <a:buFont typeface="Arial" panose="020B0604020202020204" pitchFamily="34" charset="0"/>
              <a:buChar char="​"/>
              <a:defRPr sz="4400"/>
            </a:lvl6pPr>
            <a:lvl7pPr marL="0" indent="0">
              <a:buClrTx/>
              <a:buFont typeface="Arial" panose="020B0604020202020204" pitchFamily="34" charset="0"/>
              <a:buChar char="​"/>
              <a:defRPr sz="4400"/>
            </a:lvl7pPr>
            <a:lvl8pPr marL="0" indent="0">
              <a:buClrTx/>
              <a:buFont typeface="Arial" panose="020B0604020202020204" pitchFamily="34" charset="0"/>
              <a:buChar char="​"/>
              <a:defRPr sz="4400"/>
            </a:lvl8pPr>
            <a:lvl9pPr marL="0" indent="0">
              <a:buClrTx/>
              <a:buFont typeface="Arial" panose="020B0604020202020204" pitchFamily="34" charset="0"/>
              <a:buChar char="​"/>
              <a:defRPr sz="4400"/>
            </a:lvl9pPr>
          </a:lstStyle>
          <a:p>
            <a:pPr lvl="0"/>
            <a:r>
              <a:rPr lang="en-GB" dirty="0"/>
              <a:t>Click to add name in one line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00">
                <a:noFill/>
              </a:defRPr>
            </a:lvl1pPr>
          </a:lstStyle>
          <a:p>
            <a:r>
              <a:rPr lang="en-GB"/>
              <a:t>28 February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2425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ckground"/>
          <p:cNvSpPr/>
          <p:nvPr userDrawn="1"/>
        </p:nvSpPr>
        <p:spPr>
          <a:xfrm>
            <a:off x="-1200" y="0"/>
            <a:ext cx="12193200" cy="6861600"/>
          </a:xfrm>
          <a:prstGeom prst="rect">
            <a:avLst/>
          </a:prstGeom>
          <a:solidFill>
            <a:srgbClr val="2D42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3068" y="421398"/>
            <a:ext cx="9584840" cy="1372945"/>
          </a:xfrm>
        </p:spPr>
        <p:txBody>
          <a:bodyPr anchor="b"/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1175" y="3354734"/>
            <a:ext cx="9576150" cy="678560"/>
          </a:xfrm>
        </p:spPr>
        <p:txBody>
          <a:bodyPr lIns="0" anchor="b" anchorCtr="0">
            <a:normAutofit/>
          </a:bodyPr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44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GB" dirty="0"/>
              <a:t>Click to add text in one line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959409" y="1539543"/>
            <a:ext cx="5112354" cy="0"/>
          </a:xfrm>
          <a:prstGeom prst="line">
            <a:avLst/>
          </a:prstGeom>
          <a:ln w="34925">
            <a:solidFill>
              <a:srgbClr val="EA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970570" y="3999043"/>
            <a:ext cx="9576780" cy="663575"/>
          </a:xfrm>
        </p:spPr>
        <p:txBody>
          <a:bodyPr>
            <a:normAutofit/>
          </a:bodyPr>
          <a:lstStyle>
            <a:lvl1pPr marL="0" indent="0">
              <a:buClrTx/>
              <a:buFont typeface="Arial" panose="020B0604020202020204" pitchFamily="34" charset="0"/>
              <a:buChar char="​"/>
              <a:defRPr sz="4400">
                <a:solidFill>
                  <a:schemeClr val="bg1"/>
                </a:solidFill>
              </a:defRPr>
            </a:lvl1pPr>
            <a:lvl2pPr marL="0" indent="0">
              <a:buClrTx/>
              <a:buFont typeface="Arial" panose="020B0604020202020204" pitchFamily="34" charset="0"/>
              <a:buNone/>
              <a:defRPr sz="4400" b="0"/>
            </a:lvl2pPr>
            <a:lvl3pPr marL="0" indent="0">
              <a:buClrTx/>
              <a:buFont typeface="Arial" panose="020B0604020202020204" pitchFamily="34" charset="0"/>
              <a:buChar char="​"/>
              <a:defRPr sz="4400"/>
            </a:lvl3pPr>
            <a:lvl4pPr marL="0" indent="0">
              <a:buClrTx/>
              <a:buFont typeface="Arial" panose="020B0604020202020204" pitchFamily="34" charset="0"/>
              <a:buChar char="​"/>
              <a:defRPr sz="4400"/>
            </a:lvl4pPr>
            <a:lvl5pPr marL="0" indent="0">
              <a:buClrTx/>
              <a:buFont typeface="Arial" panose="020B0604020202020204" pitchFamily="34" charset="0"/>
              <a:buChar char="​"/>
              <a:defRPr sz="4400"/>
            </a:lvl5pPr>
            <a:lvl6pPr marL="0" indent="0">
              <a:buClrTx/>
              <a:buFont typeface="Arial" panose="020B0604020202020204" pitchFamily="34" charset="0"/>
              <a:buChar char="​"/>
              <a:defRPr sz="4400"/>
            </a:lvl6pPr>
            <a:lvl7pPr marL="0" indent="0">
              <a:buClrTx/>
              <a:buFont typeface="Arial" panose="020B0604020202020204" pitchFamily="34" charset="0"/>
              <a:buChar char="​"/>
              <a:defRPr sz="4400"/>
            </a:lvl7pPr>
            <a:lvl8pPr marL="0" indent="0">
              <a:buClrTx/>
              <a:buFont typeface="Arial" panose="020B0604020202020204" pitchFamily="34" charset="0"/>
              <a:buChar char="​"/>
              <a:defRPr sz="4400"/>
            </a:lvl8pPr>
            <a:lvl9pPr marL="0" indent="0">
              <a:buClrTx/>
              <a:buFont typeface="Arial" panose="020B0604020202020204" pitchFamily="34" charset="0"/>
              <a:buChar char="​"/>
              <a:defRPr sz="4400"/>
            </a:lvl9pPr>
          </a:lstStyle>
          <a:p>
            <a:pPr lvl="0"/>
            <a:r>
              <a:rPr lang="en-GB" dirty="0"/>
              <a:t>Click to add name in one line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4"/>
          </p:nvPr>
        </p:nvSpPr>
        <p:spPr>
          <a:xfrm>
            <a:off x="972000" y="4629600"/>
            <a:ext cx="9575350" cy="680400"/>
          </a:xfr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5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28 February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064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/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rgbClr val="EA3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2833" y="1131632"/>
            <a:ext cx="9201075" cy="1372945"/>
          </a:xfrm>
        </p:spPr>
        <p:txBody>
          <a:bodyPr anchor="t" anchorCtr="0"/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2000" y="2661995"/>
            <a:ext cx="9194400" cy="67856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44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GB" dirty="0"/>
              <a:t>Click to add text in one line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>
          <a:xfrm>
            <a:off x="972000" y="3935872"/>
            <a:ext cx="9194400" cy="680400"/>
          </a:xfr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019175" y="2445510"/>
            <a:ext cx="5112354" cy="0"/>
          </a:xfrm>
          <a:prstGeom prst="line">
            <a:avLst/>
          </a:prstGeom>
          <a:ln w="34925">
            <a:solidFill>
              <a:srgbClr val="5EAA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972000" y="3306304"/>
            <a:ext cx="9194400" cy="663575"/>
          </a:xfrm>
        </p:spPr>
        <p:txBody>
          <a:bodyPr>
            <a:normAutofit/>
          </a:bodyPr>
          <a:lstStyle>
            <a:lvl1pPr marL="0" indent="0">
              <a:buClrTx/>
              <a:buFont typeface="Arial" panose="020B0604020202020204" pitchFamily="34" charset="0"/>
              <a:buChar char="​"/>
              <a:defRPr sz="4400">
                <a:solidFill>
                  <a:schemeClr val="bg1"/>
                </a:solidFill>
              </a:defRPr>
            </a:lvl1pPr>
            <a:lvl2pPr marL="0" indent="0">
              <a:buClrTx/>
              <a:buFont typeface="Arial" panose="020B0604020202020204" pitchFamily="34" charset="0"/>
              <a:buNone/>
              <a:defRPr sz="4400" b="0"/>
            </a:lvl2pPr>
            <a:lvl3pPr marL="0" indent="0">
              <a:buClrTx/>
              <a:buFont typeface="Arial" panose="020B0604020202020204" pitchFamily="34" charset="0"/>
              <a:buChar char="​"/>
              <a:defRPr sz="4400"/>
            </a:lvl3pPr>
            <a:lvl4pPr marL="0" indent="0">
              <a:buClrTx/>
              <a:buFont typeface="Arial" panose="020B0604020202020204" pitchFamily="34" charset="0"/>
              <a:buChar char="​"/>
              <a:defRPr sz="4400"/>
            </a:lvl4pPr>
            <a:lvl5pPr marL="0" indent="0">
              <a:buClrTx/>
              <a:buFont typeface="Arial" panose="020B0604020202020204" pitchFamily="34" charset="0"/>
              <a:buChar char="​"/>
              <a:defRPr sz="4400"/>
            </a:lvl5pPr>
            <a:lvl6pPr marL="0" indent="0">
              <a:buClrTx/>
              <a:buFont typeface="Arial" panose="020B0604020202020204" pitchFamily="34" charset="0"/>
              <a:buChar char="​"/>
              <a:defRPr sz="4400"/>
            </a:lvl6pPr>
            <a:lvl7pPr marL="0" indent="0">
              <a:buClrTx/>
              <a:buFont typeface="Arial" panose="020B0604020202020204" pitchFamily="34" charset="0"/>
              <a:buChar char="​"/>
              <a:defRPr sz="4400"/>
            </a:lvl7pPr>
            <a:lvl8pPr marL="0" indent="0">
              <a:buClrTx/>
              <a:buFont typeface="Arial" panose="020B0604020202020204" pitchFamily="34" charset="0"/>
              <a:buChar char="​"/>
              <a:defRPr sz="4400"/>
            </a:lvl8pPr>
            <a:lvl9pPr marL="0" indent="0">
              <a:buClrTx/>
              <a:buFont typeface="Arial" panose="020B0604020202020204" pitchFamily="34" charset="0"/>
              <a:buChar char="​"/>
              <a:defRPr sz="4400"/>
            </a:lvl9pPr>
          </a:lstStyle>
          <a:p>
            <a:pPr lvl="0"/>
            <a:r>
              <a:rPr lang="en-GB" dirty="0"/>
              <a:t>Click to add name in one line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00">
                <a:noFill/>
              </a:defRPr>
            </a:lvl1pPr>
          </a:lstStyle>
          <a:p>
            <a:r>
              <a:rPr lang="en-GB"/>
              <a:t>28 February 2024</a:t>
            </a:r>
            <a:endParaRPr lang="en-GB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"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1681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8C2222"/>
                </a:solidFill>
              </a:defRPr>
            </a:lvl2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4529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2141538"/>
            <a:ext cx="4570412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2141538"/>
            <a:ext cx="4572000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112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two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2141538"/>
            <a:ext cx="4570412" cy="3708400"/>
          </a:xfrm>
        </p:spPr>
        <p:txBody>
          <a:bodyPr/>
          <a:lstStyle>
            <a:lvl1pPr>
              <a:buClr>
                <a:srgbClr val="2D424C"/>
              </a:buClr>
              <a:defRPr>
                <a:solidFill>
                  <a:srgbClr val="4C7E96"/>
                </a:solidFill>
              </a:defRPr>
            </a:lvl1pPr>
            <a:lvl2pPr>
              <a:defRPr>
                <a:solidFill>
                  <a:srgbClr val="2D424C"/>
                </a:solidFill>
              </a:defRPr>
            </a:lvl2pPr>
            <a:lvl3pPr>
              <a:defRPr>
                <a:solidFill>
                  <a:srgbClr val="4C7E96"/>
                </a:solidFill>
              </a:defRPr>
            </a:lvl3pPr>
            <a:lvl4pPr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2141538"/>
            <a:ext cx="4572000" cy="3708400"/>
          </a:xfrm>
        </p:spPr>
        <p:txBody>
          <a:bodyPr/>
          <a:lstStyle>
            <a:lvl1pPr>
              <a:buClr>
                <a:srgbClr val="2D424C"/>
              </a:buClr>
              <a:defRPr>
                <a:solidFill>
                  <a:srgbClr val="4C7E96"/>
                </a:solidFill>
              </a:defRPr>
            </a:lvl1pPr>
            <a:lvl2pPr>
              <a:defRPr>
                <a:solidFill>
                  <a:srgbClr val="2D424C"/>
                </a:solidFill>
              </a:defRPr>
            </a:lvl2pPr>
            <a:lvl3pPr>
              <a:defRPr>
                <a:solidFill>
                  <a:srgbClr val="4C7E96"/>
                </a:solidFill>
              </a:defRPr>
            </a:lvl3pPr>
            <a:lvl4pPr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Pladsholder til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3517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2141538"/>
            <a:ext cx="4570412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rgbClr val="2D424C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rgbClr val="2D424C"/>
                </a:solidFill>
              </a:defRPr>
            </a:lvl3pPr>
            <a:lvl4pPr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2141538"/>
            <a:ext cx="4572000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rgbClr val="2D424C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rgbClr val="2D424C"/>
                </a:solidFill>
              </a:defRPr>
            </a:lvl3pPr>
            <a:lvl4pPr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C222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2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1109701"/>
            <a:ext cx="4570412" cy="4740237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chemeClr val="tx1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1107203"/>
            <a:ext cx="4572000" cy="4742735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chemeClr val="tx1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7809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1109701"/>
            <a:ext cx="4570412" cy="4740237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2D424C"/>
                </a:solidFill>
              </a:defRPr>
            </a:lvl1pPr>
            <a:lvl2pPr>
              <a:defRPr b="0">
                <a:solidFill>
                  <a:srgbClr val="4C7E96"/>
                </a:solidFill>
              </a:defRPr>
            </a:lvl2pPr>
            <a:lvl3pPr marL="198000" indent="-198000">
              <a:buClr>
                <a:srgbClr val="2D424C"/>
              </a:buClr>
              <a:buFont typeface="Verdana" panose="020B0604030504040204" pitchFamily="34" charset="0"/>
              <a:buChar char="•"/>
              <a:defRPr>
                <a:solidFill>
                  <a:srgbClr val="4C7E96"/>
                </a:solidFill>
              </a:defRPr>
            </a:lvl3pPr>
            <a:lvl4pPr marL="396000"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 marL="594000"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1107203"/>
            <a:ext cx="4572000" cy="4742735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2D424C"/>
                </a:solidFill>
              </a:defRPr>
            </a:lvl1pPr>
            <a:lvl2pPr>
              <a:defRPr b="0">
                <a:solidFill>
                  <a:srgbClr val="4C7E96"/>
                </a:solidFill>
              </a:defRPr>
            </a:lvl2pPr>
            <a:lvl3pPr marL="198000" indent="-198000">
              <a:buClr>
                <a:srgbClr val="2D424C"/>
              </a:buClr>
              <a:buFont typeface="Verdana" panose="020B0604030504040204" pitchFamily="34" charset="0"/>
              <a:buChar char="•"/>
              <a:defRPr>
                <a:solidFill>
                  <a:srgbClr val="4C7E96"/>
                </a:solidFill>
              </a:defRPr>
            </a:lvl3pPr>
            <a:lvl4pPr marL="396000"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 marL="594000"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4812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1109701"/>
            <a:ext cx="4570412" cy="4740237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rgbClr val="2D424C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rgbClr val="2D424C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1107203"/>
            <a:ext cx="4572000" cy="4742735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rgbClr val="2D424C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rgbClr val="2D424C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5765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" y="0"/>
            <a:ext cx="1218870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1019176" y="2141538"/>
            <a:ext cx="4960938" cy="3708000"/>
          </a:xfrm>
        </p:spPr>
        <p:txBody>
          <a:bodyPr/>
          <a:lstStyle>
            <a:lvl1pPr>
              <a:defRPr/>
            </a:lvl1pPr>
            <a:lvl2pPr>
              <a:defRPr>
                <a:solidFill>
                  <a:srgbClr val="8C2222"/>
                </a:solidFill>
              </a:defRPr>
            </a:lvl2pPr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856538" y="2016125"/>
            <a:ext cx="2686050" cy="3737669"/>
          </a:xfrm>
        </p:spPr>
        <p:txBody>
          <a:bodyPr tIns="648000"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4486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7856537" y="1376313"/>
            <a:ext cx="2690813" cy="4473625"/>
          </a:xfrm>
        </p:spPr>
        <p:txBody>
          <a:bodyPr/>
          <a:lstStyle>
            <a:lvl1pPr>
              <a:buClr>
                <a:srgbClr val="2D424C"/>
              </a:buClr>
              <a:defRPr>
                <a:solidFill>
                  <a:srgbClr val="4C7E96"/>
                </a:solidFill>
              </a:defRPr>
            </a:lvl1pPr>
            <a:lvl2pPr>
              <a:defRPr>
                <a:solidFill>
                  <a:srgbClr val="2D424C"/>
                </a:solidFill>
              </a:defRPr>
            </a:lvl2pPr>
            <a:lvl3pPr>
              <a:defRPr>
                <a:solidFill>
                  <a:srgbClr val="4C7E96"/>
                </a:solidFill>
              </a:defRPr>
            </a:lvl3pPr>
            <a:lvl4pPr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9174" y="1407736"/>
            <a:ext cx="6459424" cy="4361239"/>
          </a:xfrm>
        </p:spPr>
        <p:txBody>
          <a:bodyPr tIns="648000"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430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econd elemen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1404360"/>
            <a:ext cx="725493" cy="779468"/>
          </a:xfrm>
          <a:prstGeom prst="rect">
            <a:avLst/>
          </a:prstGeom>
        </p:spPr>
      </p:pic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35774" y="2116751"/>
            <a:ext cx="8708822" cy="370840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 sz="2400" b="1">
                <a:solidFill>
                  <a:srgbClr val="5EAABC"/>
                </a:solidFill>
              </a:defRPr>
            </a:lvl1pPr>
            <a:lvl2pPr marL="126000" indent="-126000" algn="r">
              <a:spcBef>
                <a:spcPts val="2600"/>
              </a:spcBef>
              <a:buFont typeface="Trebuchet MS" panose="020B0603020202020204" pitchFamily="34" charset="0"/>
              <a:buChar char="-"/>
              <a:defRPr sz="1800" b="0">
                <a:solidFill>
                  <a:srgbClr val="2D424C"/>
                </a:solidFill>
              </a:defRPr>
            </a:lvl2pPr>
            <a:lvl3pPr marL="0" indent="0" algn="r">
              <a:spcBef>
                <a:spcPts val="2600"/>
              </a:spcBef>
              <a:buClrTx/>
              <a:buFont typeface="Trebuchet MS" panose="020B0603020202020204" pitchFamily="34" charset="0"/>
              <a:buNone/>
              <a:defRPr sz="1800">
                <a:solidFill>
                  <a:srgbClr val="2D424C"/>
                </a:solidFill>
              </a:defRPr>
            </a:lvl3pPr>
            <a:lvl4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4pPr>
            <a:lvl5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5pPr>
            <a:lvl6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6pPr>
            <a:lvl7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7pPr>
            <a:lvl8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8pPr>
            <a:lvl9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GB" dirty="0"/>
              <a:t>Insert quotation, click ENTER for new line and then TAB to get the correct text style for authors name or source</a:t>
            </a:r>
          </a:p>
          <a:p>
            <a:endParaRPr lang="en-GB" noProof="0" dirty="0"/>
          </a:p>
          <a:p>
            <a:pPr lvl="1"/>
            <a:r>
              <a:rPr lang="en-GB" noProof="0" dirty="0"/>
              <a:t>Source or note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8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3604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econd elemen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1404360"/>
            <a:ext cx="725493" cy="779468"/>
          </a:xfrm>
          <a:prstGeom prst="rect">
            <a:avLst/>
          </a:prstGeom>
        </p:spPr>
      </p:pic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35774" y="2116751"/>
            <a:ext cx="8708822" cy="370840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 sz="2400" b="1">
                <a:solidFill>
                  <a:srgbClr val="8C2222"/>
                </a:solidFill>
              </a:defRPr>
            </a:lvl1pPr>
            <a:lvl2pPr marL="126000" indent="-126000" algn="r">
              <a:spcBef>
                <a:spcPts val="2600"/>
              </a:spcBef>
              <a:buFont typeface="Trebuchet MS" panose="020B0603020202020204" pitchFamily="34" charset="0"/>
              <a:buChar char="-"/>
              <a:defRPr sz="1800" b="0">
                <a:solidFill>
                  <a:srgbClr val="2D424C"/>
                </a:solidFill>
              </a:defRPr>
            </a:lvl2pPr>
            <a:lvl3pPr marL="0" indent="0" algn="r">
              <a:spcBef>
                <a:spcPts val="2600"/>
              </a:spcBef>
              <a:buClrTx/>
              <a:buFont typeface="Trebuchet MS" panose="020B0603020202020204" pitchFamily="34" charset="0"/>
              <a:buNone/>
              <a:defRPr sz="1800">
                <a:solidFill>
                  <a:srgbClr val="2D424C"/>
                </a:solidFill>
              </a:defRPr>
            </a:lvl3pPr>
            <a:lvl4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4pPr>
            <a:lvl5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5pPr>
            <a:lvl6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6pPr>
            <a:lvl7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7pPr>
            <a:lvl8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8pPr>
            <a:lvl9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GB" dirty="0"/>
              <a:t>Insert quotation, click ENTER for new line and then TAB to get the correct text style for authors name or source</a:t>
            </a:r>
          </a:p>
          <a:p>
            <a:endParaRPr lang="en-GB" noProof="0" dirty="0"/>
          </a:p>
          <a:p>
            <a:pPr lvl="1"/>
            <a:r>
              <a:rPr lang="en-GB" noProof="0" dirty="0"/>
              <a:t>Source or note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8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68531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background and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3200" cy="6861600"/>
          </a:xfrm>
        </p:spPr>
        <p:txBody>
          <a:bodyPr lIns="7092000" tIns="0" rIns="576000" anchor="ctr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r>
              <a:rPr lang="en-GB" dirty="0"/>
              <a:t>Click here to insert background picture. Click the Insert tab, click Pictures to browse</a:t>
            </a:r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28 February 2024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1" y="1588"/>
            <a:ext cx="6585353" cy="6394450"/>
          </a:xfrm>
          <a:custGeom>
            <a:avLst/>
            <a:gdLst>
              <a:gd name="connsiteX0" fmla="*/ 0 w 6585353"/>
              <a:gd name="connsiteY0" fmla="*/ 0 h 6394450"/>
              <a:gd name="connsiteX1" fmla="*/ 6585353 w 6585353"/>
              <a:gd name="connsiteY1" fmla="*/ 0 h 6394450"/>
              <a:gd name="connsiteX2" fmla="*/ 6585353 w 6585353"/>
              <a:gd name="connsiteY2" fmla="*/ 3936983 h 6394450"/>
              <a:gd name="connsiteX3" fmla="*/ 3691486 w 6585353"/>
              <a:gd name="connsiteY3" fmla="*/ 6387573 h 6394450"/>
              <a:gd name="connsiteX4" fmla="*/ 3406590 w 6585353"/>
              <a:gd name="connsiteY4" fmla="*/ 6394450 h 6394450"/>
              <a:gd name="connsiteX5" fmla="*/ 0 w 6585353"/>
              <a:gd name="connsiteY5" fmla="*/ 6394450 h 6394450"/>
              <a:gd name="connsiteX6" fmla="*/ 0 w 6585353"/>
              <a:gd name="connsiteY6" fmla="*/ 6384706 h 6394450"/>
              <a:gd name="connsiteX7" fmla="*/ 0 w 6585353"/>
              <a:gd name="connsiteY7" fmla="*/ 0 h 63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85353" h="6394450">
                <a:moveTo>
                  <a:pt x="0" y="0"/>
                </a:moveTo>
                <a:cubicBezTo>
                  <a:pt x="0" y="0"/>
                  <a:pt x="0" y="0"/>
                  <a:pt x="6585353" y="0"/>
                </a:cubicBezTo>
                <a:cubicBezTo>
                  <a:pt x="6585353" y="0"/>
                  <a:pt x="6585353" y="0"/>
                  <a:pt x="6585353" y="3936983"/>
                </a:cubicBezTo>
                <a:cubicBezTo>
                  <a:pt x="6585353" y="5473132"/>
                  <a:pt x="5621166" y="6291302"/>
                  <a:pt x="3691486" y="6387573"/>
                </a:cubicBezTo>
                <a:lnTo>
                  <a:pt x="3406590" y="6394450"/>
                </a:lnTo>
                <a:lnTo>
                  <a:pt x="0" y="6394450"/>
                </a:lnTo>
                <a:lnTo>
                  <a:pt x="0" y="6384706"/>
                </a:lnTo>
                <a:cubicBezTo>
                  <a:pt x="0" y="6297244"/>
                  <a:pt x="0" y="5597550"/>
                  <a:pt x="0" y="0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</p:spPr>
        <p:txBody>
          <a:bodyPr wrap="square" lIns="1018800" tIns="1368000" rIns="990000" bIns="540000">
            <a:noAutofit/>
          </a:bodyPr>
          <a:lstStyle>
            <a:lvl1pPr>
              <a:buClrTx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buClrTx/>
              <a:defRPr sz="1600">
                <a:solidFill>
                  <a:schemeClr val="bg1"/>
                </a:solidFill>
              </a:defRPr>
            </a:lvl4pPr>
            <a:lvl5pPr>
              <a:buClrTx/>
              <a:defRPr sz="1600"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8742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background and tex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3200" cy="6861600"/>
          </a:xfrm>
        </p:spPr>
        <p:txBody>
          <a:bodyPr lIns="576000" tIns="0" rIns="7200000" anchor="ctr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r>
              <a:rPr lang="en-GB" dirty="0"/>
              <a:t>Click here to insert background picture. Click the Insert tab, click Pictures to browse</a:t>
            </a:r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28 February 2024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711485" y="360000"/>
            <a:ext cx="7480515" cy="6498000"/>
          </a:xfrm>
          <a:custGeom>
            <a:avLst/>
            <a:gdLst>
              <a:gd name="connsiteX0" fmla="*/ 3428760 w 7480515"/>
              <a:gd name="connsiteY0" fmla="*/ 0 h 6498000"/>
              <a:gd name="connsiteX1" fmla="*/ 7480515 w 7480515"/>
              <a:gd name="connsiteY1" fmla="*/ 0 h 6498000"/>
              <a:gd name="connsiteX2" fmla="*/ 7480515 w 7480515"/>
              <a:gd name="connsiteY2" fmla="*/ 1351 h 6498000"/>
              <a:gd name="connsiteX3" fmla="*/ 7480515 w 7480515"/>
              <a:gd name="connsiteY3" fmla="*/ 12456 h 6498000"/>
              <a:gd name="connsiteX4" fmla="*/ 7480515 w 7480515"/>
              <a:gd name="connsiteY4" fmla="*/ 42599 h 6498000"/>
              <a:gd name="connsiteX5" fmla="*/ 7480515 w 7480515"/>
              <a:gd name="connsiteY5" fmla="*/ 67785 h 6498000"/>
              <a:gd name="connsiteX6" fmla="*/ 7480515 w 7480515"/>
              <a:gd name="connsiteY6" fmla="*/ 101299 h 6498000"/>
              <a:gd name="connsiteX7" fmla="*/ 7480515 w 7480515"/>
              <a:gd name="connsiteY7" fmla="*/ 144332 h 6498000"/>
              <a:gd name="connsiteX8" fmla="*/ 7480515 w 7480515"/>
              <a:gd name="connsiteY8" fmla="*/ 198075 h 6498000"/>
              <a:gd name="connsiteX9" fmla="*/ 7480515 w 7480515"/>
              <a:gd name="connsiteY9" fmla="*/ 263715 h 6498000"/>
              <a:gd name="connsiteX10" fmla="*/ 7480515 w 7480515"/>
              <a:gd name="connsiteY10" fmla="*/ 342445 h 6498000"/>
              <a:gd name="connsiteX11" fmla="*/ 7480515 w 7480515"/>
              <a:gd name="connsiteY11" fmla="*/ 435452 h 6498000"/>
              <a:gd name="connsiteX12" fmla="*/ 7480515 w 7480515"/>
              <a:gd name="connsiteY12" fmla="*/ 543928 h 6498000"/>
              <a:gd name="connsiteX13" fmla="*/ 7480515 w 7480515"/>
              <a:gd name="connsiteY13" fmla="*/ 669062 h 6498000"/>
              <a:gd name="connsiteX14" fmla="*/ 7480515 w 7480515"/>
              <a:gd name="connsiteY14" fmla="*/ 812044 h 6498000"/>
              <a:gd name="connsiteX15" fmla="*/ 7480515 w 7480515"/>
              <a:gd name="connsiteY15" fmla="*/ 974063 h 6498000"/>
              <a:gd name="connsiteX16" fmla="*/ 7480515 w 7480515"/>
              <a:gd name="connsiteY16" fmla="*/ 1156311 h 6498000"/>
              <a:gd name="connsiteX17" fmla="*/ 7480515 w 7480515"/>
              <a:gd name="connsiteY17" fmla="*/ 1359976 h 6498000"/>
              <a:gd name="connsiteX18" fmla="*/ 7480515 w 7480515"/>
              <a:gd name="connsiteY18" fmla="*/ 1586248 h 6498000"/>
              <a:gd name="connsiteX19" fmla="*/ 7480515 w 7480515"/>
              <a:gd name="connsiteY19" fmla="*/ 1836317 h 6498000"/>
              <a:gd name="connsiteX20" fmla="*/ 7480515 w 7480515"/>
              <a:gd name="connsiteY20" fmla="*/ 2111374 h 6498000"/>
              <a:gd name="connsiteX21" fmla="*/ 7480515 w 7480515"/>
              <a:gd name="connsiteY21" fmla="*/ 2412608 h 6498000"/>
              <a:gd name="connsiteX22" fmla="*/ 7480515 w 7480515"/>
              <a:gd name="connsiteY22" fmla="*/ 2741208 h 6498000"/>
              <a:gd name="connsiteX23" fmla="*/ 7480515 w 7480515"/>
              <a:gd name="connsiteY23" fmla="*/ 3098365 h 6498000"/>
              <a:gd name="connsiteX24" fmla="*/ 7480515 w 7480515"/>
              <a:gd name="connsiteY24" fmla="*/ 3288024 h 6498000"/>
              <a:gd name="connsiteX25" fmla="*/ 7480515 w 7480515"/>
              <a:gd name="connsiteY25" fmla="*/ 3485269 h 6498000"/>
              <a:gd name="connsiteX26" fmla="*/ 7480515 w 7480515"/>
              <a:gd name="connsiteY26" fmla="*/ 3690247 h 6498000"/>
              <a:gd name="connsiteX27" fmla="*/ 7480515 w 7480515"/>
              <a:gd name="connsiteY27" fmla="*/ 3903109 h 6498000"/>
              <a:gd name="connsiteX28" fmla="*/ 7480515 w 7480515"/>
              <a:gd name="connsiteY28" fmla="*/ 4124002 h 6498000"/>
              <a:gd name="connsiteX29" fmla="*/ 7480515 w 7480515"/>
              <a:gd name="connsiteY29" fmla="*/ 4353075 h 6498000"/>
              <a:gd name="connsiteX30" fmla="*/ 7480515 w 7480515"/>
              <a:gd name="connsiteY30" fmla="*/ 4590478 h 6498000"/>
              <a:gd name="connsiteX31" fmla="*/ 7480515 w 7480515"/>
              <a:gd name="connsiteY31" fmla="*/ 4836358 h 6498000"/>
              <a:gd name="connsiteX32" fmla="*/ 7480515 w 7480515"/>
              <a:gd name="connsiteY32" fmla="*/ 5090865 h 6498000"/>
              <a:gd name="connsiteX33" fmla="*/ 7480515 w 7480515"/>
              <a:gd name="connsiteY33" fmla="*/ 5354147 h 6498000"/>
              <a:gd name="connsiteX34" fmla="*/ 7480515 w 7480515"/>
              <a:gd name="connsiteY34" fmla="*/ 5626352 h 6498000"/>
              <a:gd name="connsiteX35" fmla="*/ 7480515 w 7480515"/>
              <a:gd name="connsiteY35" fmla="*/ 5907631 h 6498000"/>
              <a:gd name="connsiteX36" fmla="*/ 7480515 w 7480515"/>
              <a:gd name="connsiteY36" fmla="*/ 6198131 h 6498000"/>
              <a:gd name="connsiteX37" fmla="*/ 7480515 w 7480515"/>
              <a:gd name="connsiteY37" fmla="*/ 6498000 h 6498000"/>
              <a:gd name="connsiteX38" fmla="*/ 0 w 7480515"/>
              <a:gd name="connsiteY38" fmla="*/ 6498000 h 6498000"/>
              <a:gd name="connsiteX39" fmla="*/ 0 w 7480515"/>
              <a:gd name="connsiteY39" fmla="*/ 3676938 h 6498000"/>
              <a:gd name="connsiteX40" fmla="*/ 13215 w 7480515"/>
              <a:gd name="connsiteY40" fmla="*/ 3237243 h 6498000"/>
              <a:gd name="connsiteX41" fmla="*/ 3019542 w 7480515"/>
              <a:gd name="connsiteY41" fmla="*/ 14126 h 649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480515" h="6498000">
                <a:moveTo>
                  <a:pt x="3428760" y="0"/>
                </a:moveTo>
                <a:lnTo>
                  <a:pt x="7480515" y="0"/>
                </a:lnTo>
                <a:lnTo>
                  <a:pt x="7480515" y="1351"/>
                </a:lnTo>
                <a:lnTo>
                  <a:pt x="7480515" y="12456"/>
                </a:lnTo>
                <a:lnTo>
                  <a:pt x="7480515" y="42599"/>
                </a:lnTo>
                <a:lnTo>
                  <a:pt x="7480515" y="67785"/>
                </a:lnTo>
                <a:lnTo>
                  <a:pt x="7480515" y="101299"/>
                </a:lnTo>
                <a:lnTo>
                  <a:pt x="7480515" y="144332"/>
                </a:lnTo>
                <a:lnTo>
                  <a:pt x="7480515" y="198075"/>
                </a:lnTo>
                <a:lnTo>
                  <a:pt x="7480515" y="263715"/>
                </a:lnTo>
                <a:lnTo>
                  <a:pt x="7480515" y="342445"/>
                </a:lnTo>
                <a:lnTo>
                  <a:pt x="7480515" y="435452"/>
                </a:lnTo>
                <a:lnTo>
                  <a:pt x="7480515" y="543928"/>
                </a:lnTo>
                <a:lnTo>
                  <a:pt x="7480515" y="669062"/>
                </a:lnTo>
                <a:lnTo>
                  <a:pt x="7480515" y="812044"/>
                </a:lnTo>
                <a:lnTo>
                  <a:pt x="7480515" y="974063"/>
                </a:lnTo>
                <a:lnTo>
                  <a:pt x="7480515" y="1156311"/>
                </a:lnTo>
                <a:lnTo>
                  <a:pt x="7480515" y="1359976"/>
                </a:lnTo>
                <a:lnTo>
                  <a:pt x="7480515" y="1586248"/>
                </a:lnTo>
                <a:lnTo>
                  <a:pt x="7480515" y="1836317"/>
                </a:lnTo>
                <a:lnTo>
                  <a:pt x="7480515" y="2111374"/>
                </a:lnTo>
                <a:lnTo>
                  <a:pt x="7480515" y="2412608"/>
                </a:lnTo>
                <a:lnTo>
                  <a:pt x="7480515" y="2741208"/>
                </a:lnTo>
                <a:lnTo>
                  <a:pt x="7480515" y="3098365"/>
                </a:lnTo>
                <a:lnTo>
                  <a:pt x="7480515" y="3288024"/>
                </a:lnTo>
                <a:lnTo>
                  <a:pt x="7480515" y="3485269"/>
                </a:lnTo>
                <a:lnTo>
                  <a:pt x="7480515" y="3690247"/>
                </a:lnTo>
                <a:lnTo>
                  <a:pt x="7480515" y="3903109"/>
                </a:lnTo>
                <a:lnTo>
                  <a:pt x="7480515" y="4124002"/>
                </a:lnTo>
                <a:lnTo>
                  <a:pt x="7480515" y="4353075"/>
                </a:lnTo>
                <a:lnTo>
                  <a:pt x="7480515" y="4590478"/>
                </a:lnTo>
                <a:lnTo>
                  <a:pt x="7480515" y="4836358"/>
                </a:lnTo>
                <a:lnTo>
                  <a:pt x="7480515" y="5090865"/>
                </a:lnTo>
                <a:lnTo>
                  <a:pt x="7480515" y="5354147"/>
                </a:lnTo>
                <a:lnTo>
                  <a:pt x="7480515" y="5626352"/>
                </a:lnTo>
                <a:lnTo>
                  <a:pt x="7480515" y="5907631"/>
                </a:lnTo>
                <a:lnTo>
                  <a:pt x="7480515" y="6198131"/>
                </a:lnTo>
                <a:lnTo>
                  <a:pt x="7480515" y="6498000"/>
                </a:lnTo>
                <a:lnTo>
                  <a:pt x="0" y="6498000"/>
                </a:lnTo>
                <a:lnTo>
                  <a:pt x="0" y="3676938"/>
                </a:lnTo>
                <a:lnTo>
                  <a:pt x="13215" y="3237243"/>
                </a:lnTo>
                <a:cubicBezTo>
                  <a:pt x="138479" y="1220777"/>
                  <a:pt x="1140588" y="148177"/>
                  <a:pt x="3019542" y="14126"/>
                </a:cubicBezTo>
                <a:close/>
              </a:path>
            </a:pathLst>
          </a:custGeom>
          <a:solidFill>
            <a:srgbClr val="EA3A32">
              <a:alpha val="75000"/>
            </a:srgbClr>
          </a:solidFill>
        </p:spPr>
        <p:txBody>
          <a:bodyPr wrap="square" lIns="1260000" tIns="1008000" rIns="1638000" bIns="1008000">
            <a:noAutofit/>
          </a:bodyPr>
          <a:lstStyle>
            <a:lvl1pPr>
              <a:buClrTx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buClrTx/>
              <a:defRPr sz="1600">
                <a:solidFill>
                  <a:schemeClr val="bg1"/>
                </a:solidFill>
              </a:defRPr>
            </a:lvl4pPr>
            <a:lvl5pPr>
              <a:buClrTx/>
              <a:defRPr sz="1600"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4156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320430" y="1651950"/>
            <a:ext cx="1800000" cy="1800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320430" y="4024777"/>
            <a:ext cx="18000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2332153" y="4785075"/>
            <a:ext cx="1800000" cy="1064863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6" hasCustomPrompt="1"/>
          </p:nvPr>
        </p:nvSpPr>
        <p:spPr>
          <a:xfrm>
            <a:off x="4929025" y="1651950"/>
            <a:ext cx="1800000" cy="1800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4929025" y="4025529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4929025" y="478507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9" hasCustomPrompt="1"/>
          </p:nvPr>
        </p:nvSpPr>
        <p:spPr>
          <a:xfrm>
            <a:off x="7420390" y="1651950"/>
            <a:ext cx="1800000" cy="1800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7420390" y="4024777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1" hasCustomPrompt="1"/>
          </p:nvPr>
        </p:nvSpPr>
        <p:spPr>
          <a:xfrm>
            <a:off x="7420390" y="478507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cxnSp>
        <p:nvCxnSpPr>
          <p:cNvPr id="15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74135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  <p:pic>
        <p:nvPicPr>
          <p:cNvPr id="6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1725117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58717" y="3391735"/>
            <a:ext cx="18648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1458717" y="4152033"/>
            <a:ext cx="1864800" cy="1692000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6" hasCustomPrompt="1"/>
          </p:nvPr>
        </p:nvSpPr>
        <p:spPr>
          <a:xfrm>
            <a:off x="3991188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3724788" y="3392487"/>
            <a:ext cx="18648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3724788" y="4152033"/>
            <a:ext cx="18648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9" hasCustomPrompt="1"/>
          </p:nvPr>
        </p:nvSpPr>
        <p:spPr>
          <a:xfrm>
            <a:off x="6224182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5990182" y="3391735"/>
            <a:ext cx="1866356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1" hasCustomPrompt="1"/>
          </p:nvPr>
        </p:nvSpPr>
        <p:spPr>
          <a:xfrm>
            <a:off x="5990182" y="4152033"/>
            <a:ext cx="1866356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34" name="Content Placeholder 33"/>
          <p:cNvSpPr>
            <a:spLocks noGrp="1"/>
          </p:cNvSpPr>
          <p:nvPr>
            <p:ph sz="quarter" idx="22" hasCustomPrompt="1"/>
          </p:nvPr>
        </p:nvSpPr>
        <p:spPr>
          <a:xfrm>
            <a:off x="8522653" y="1885949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23" hasCustomPrompt="1"/>
          </p:nvPr>
        </p:nvSpPr>
        <p:spPr>
          <a:xfrm>
            <a:off x="8256253" y="3391735"/>
            <a:ext cx="18648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24" hasCustomPrompt="1"/>
          </p:nvPr>
        </p:nvSpPr>
        <p:spPr>
          <a:xfrm>
            <a:off x="8256253" y="4152033"/>
            <a:ext cx="18648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sz="1800" b="1"/>
            </a:lvl2pPr>
            <a:lvl3pPr algn="ctr">
              <a:buNone/>
              <a:defRPr sz="1800" b="1"/>
            </a:lvl3pPr>
            <a:lvl4pPr marL="0" indent="0" algn="ctr">
              <a:buNone/>
              <a:defRPr sz="1800" b="1"/>
            </a:lvl4pPr>
            <a:lvl5pPr marL="198000" indent="0" algn="ctr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cxnSp>
        <p:nvCxnSpPr>
          <p:cNvPr id="18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243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ve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  <p:pic>
        <p:nvPicPr>
          <p:cNvPr id="6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1241451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07451" y="3391735"/>
            <a:ext cx="18000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1019174" y="4152033"/>
            <a:ext cx="1800000" cy="1692000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6" hasCustomPrompt="1"/>
          </p:nvPr>
        </p:nvSpPr>
        <p:spPr>
          <a:xfrm>
            <a:off x="3404572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3170572" y="3392487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3170572" y="4152033"/>
            <a:ext cx="18000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9" hasCustomPrompt="1"/>
          </p:nvPr>
        </p:nvSpPr>
        <p:spPr>
          <a:xfrm>
            <a:off x="5567693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5333693" y="3391735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1" hasCustomPrompt="1"/>
          </p:nvPr>
        </p:nvSpPr>
        <p:spPr>
          <a:xfrm>
            <a:off x="5333693" y="4152033"/>
            <a:ext cx="18000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34" name="Content Placeholder 33"/>
          <p:cNvSpPr>
            <a:spLocks noGrp="1"/>
          </p:cNvSpPr>
          <p:nvPr>
            <p:ph sz="quarter" idx="22" hasCustomPrompt="1"/>
          </p:nvPr>
        </p:nvSpPr>
        <p:spPr>
          <a:xfrm>
            <a:off x="7730814" y="1885949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23" hasCustomPrompt="1"/>
          </p:nvPr>
        </p:nvSpPr>
        <p:spPr>
          <a:xfrm>
            <a:off x="7496814" y="3391735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24" hasCustomPrompt="1"/>
          </p:nvPr>
        </p:nvSpPr>
        <p:spPr>
          <a:xfrm>
            <a:off x="7496814" y="4152033"/>
            <a:ext cx="18000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sz="1800" b="1"/>
            </a:lvl2pPr>
            <a:lvl3pPr algn="ctr">
              <a:buNone/>
              <a:defRPr sz="1800" b="1"/>
            </a:lvl3pPr>
            <a:lvl4pPr marL="0" indent="0" algn="ctr">
              <a:buNone/>
              <a:defRPr sz="1800" b="1"/>
            </a:lvl4pPr>
            <a:lvl5pPr marL="198000" indent="0" algn="ctr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40" name="Content Placeholder 39"/>
          <p:cNvSpPr>
            <a:spLocks noGrp="1"/>
          </p:cNvSpPr>
          <p:nvPr>
            <p:ph sz="quarter" idx="25" hasCustomPrompt="1"/>
          </p:nvPr>
        </p:nvSpPr>
        <p:spPr>
          <a:xfrm>
            <a:off x="9893936" y="1867457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>
              <a:buNone/>
              <a:defRPr sz="1200"/>
            </a:lvl2pPr>
            <a:lvl3pPr>
              <a:buNone/>
              <a:defRPr sz="1200"/>
            </a:lvl3pPr>
            <a:lvl4pPr marL="0" indent="0">
              <a:buNone/>
              <a:defRPr sz="1200"/>
            </a:lvl4pPr>
            <a:lvl5pPr marL="198000" indent="0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26" hasCustomPrompt="1"/>
          </p:nvPr>
        </p:nvSpPr>
        <p:spPr>
          <a:xfrm>
            <a:off x="9659936" y="3391735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27" hasCustomPrompt="1"/>
          </p:nvPr>
        </p:nvSpPr>
        <p:spPr>
          <a:xfrm>
            <a:off x="9659936" y="4152033"/>
            <a:ext cx="1800000" cy="169200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2D424C"/>
                </a:solidFill>
              </a:defRPr>
            </a:lvl1pPr>
            <a:lvl2pPr>
              <a:buNone/>
              <a:defRPr b="1">
                <a:solidFill>
                  <a:srgbClr val="2D424C"/>
                </a:solidFill>
              </a:defRPr>
            </a:lvl2pPr>
            <a:lvl3pPr>
              <a:buNone/>
              <a:defRPr b="1">
                <a:solidFill>
                  <a:srgbClr val="2D424C"/>
                </a:solidFill>
              </a:defRPr>
            </a:lvl3pPr>
            <a:lvl4pPr marL="0" indent="0">
              <a:buNone/>
              <a:defRPr b="1">
                <a:solidFill>
                  <a:srgbClr val="2D424C"/>
                </a:solidFill>
              </a:defRPr>
            </a:lvl4pPr>
            <a:lvl5pPr marL="198000" indent="0">
              <a:buNone/>
              <a:defRPr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cxnSp>
        <p:nvCxnSpPr>
          <p:cNvPr id="22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16485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9132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and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57613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eader"/>
          <p:cNvSpPr txBox="1"/>
          <p:nvPr userDrawn="1"/>
        </p:nvSpPr>
        <p:spPr>
          <a:xfrm>
            <a:off x="1019175" y="539750"/>
            <a:ext cx="10629898" cy="65017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User guide – delete before use</a:t>
            </a:r>
            <a:endParaRPr lang="en-GB" sz="1800" dirty="0"/>
          </a:p>
        </p:txBody>
      </p:sp>
      <p:sp>
        <p:nvSpPr>
          <p:cNvPr id="29" name="Text Box 2"/>
          <p:cNvSpPr txBox="1">
            <a:spLocks noChangeArrowheads="1"/>
          </p:cNvSpPr>
          <p:nvPr userDrawn="1"/>
        </p:nvSpPr>
        <p:spPr bwMode="auto">
          <a:xfrm>
            <a:off x="1019175" y="1994833"/>
            <a:ext cx="216079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text</a:t>
            </a: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styles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jump through </a:t>
            </a:r>
            <a:b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12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layouts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tab</a:t>
            </a:r>
            <a:endParaRPr lang="en-GB" altLang="da-DK" sz="9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insert new slide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change an appropriate layout from the </a:t>
            </a:r>
            <a:b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strike="noStrik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drop down</a:t>
            </a:r>
            <a:r>
              <a:rPr lang="en-GB" altLang="da-DK" sz="900" strike="noStrik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menu 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tab</a:t>
            </a:r>
            <a:endParaRPr lang="en-GB" altLang="da-DK" sz="90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240"/>
              </a:spcAft>
              <a:defRPr/>
            </a:pPr>
            <a:endParaRPr lang="en-GB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 userDrawn="1"/>
        </p:nvSpPr>
        <p:spPr bwMode="auto">
          <a:xfrm>
            <a:off x="4977917" y="1994833"/>
            <a:ext cx="2160798" cy="2508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 to Back</a:t>
            </a:r>
          </a:p>
        </p:txBody>
      </p:sp>
      <p:sp>
        <p:nvSpPr>
          <p:cNvPr id="25" name="Text Box 4"/>
          <p:cNvSpPr txBox="1">
            <a:spLocks noChangeArrowheads="1"/>
          </p:cNvSpPr>
          <p:nvPr userDrawn="1"/>
        </p:nvSpPr>
        <p:spPr bwMode="auto">
          <a:xfrm>
            <a:off x="8404664" y="1976970"/>
            <a:ext cx="2160798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slide number, </a:t>
            </a:r>
            <a:b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and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this at the very end, so you get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the corrections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and Footer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if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used on one slide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view drawing guides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tab, set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tick mark next to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quick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viewing of guides</a:t>
            </a:r>
          </a:p>
        </p:txBody>
      </p:sp>
      <p:pic>
        <p:nvPicPr>
          <p:cNvPr id="28" name="1 Increase decreas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79972" y="3038174"/>
            <a:ext cx="549328" cy="285228"/>
          </a:xfrm>
          <a:prstGeom prst="rect">
            <a:avLst/>
          </a:prstGeom>
        </p:spPr>
      </p:pic>
      <p:pic>
        <p:nvPicPr>
          <p:cNvPr id="13" name="2 New picture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13366" y="3699638"/>
            <a:ext cx="324764" cy="578237"/>
          </a:xfrm>
          <a:prstGeom prst="rect">
            <a:avLst/>
          </a:prstGeom>
        </p:spPr>
      </p:pic>
      <p:pic>
        <p:nvPicPr>
          <p:cNvPr id="16" name="3 Layout"/>
          <p:cNvPicPr>
            <a:picLocks noChangeAspect="1"/>
          </p:cNvPicPr>
          <p:nvPr userDrawn="1"/>
        </p:nvPicPr>
        <p:blipFill rotWithShape="1">
          <a:blip r:embed="rId4"/>
          <a:srcRect l="36944" r="2272" b="69429"/>
          <a:stretch/>
        </p:blipFill>
        <p:spPr>
          <a:xfrm>
            <a:off x="3209356" y="4369242"/>
            <a:ext cx="593368" cy="192211"/>
          </a:xfrm>
          <a:prstGeom prst="rect">
            <a:avLst/>
          </a:prstGeom>
        </p:spPr>
      </p:pic>
      <p:pic>
        <p:nvPicPr>
          <p:cNvPr id="19" name="4 Reset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211344" y="5479686"/>
            <a:ext cx="492452" cy="200416"/>
          </a:xfrm>
          <a:prstGeom prst="rect">
            <a:avLst/>
          </a:prstGeom>
        </p:spPr>
      </p:pic>
      <p:pic>
        <p:nvPicPr>
          <p:cNvPr id="5" name="5 Insert picture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905139" y="2236131"/>
            <a:ext cx="262151" cy="256054"/>
          </a:xfrm>
          <a:prstGeom prst="rect">
            <a:avLst/>
          </a:prstGeom>
        </p:spPr>
      </p:pic>
      <p:pic>
        <p:nvPicPr>
          <p:cNvPr id="23" name="6 Crop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885771" y="2909453"/>
            <a:ext cx="337400" cy="321707"/>
          </a:xfrm>
          <a:prstGeom prst="rect">
            <a:avLst/>
          </a:prstGeom>
        </p:spPr>
      </p:pic>
      <p:pic>
        <p:nvPicPr>
          <p:cNvPr id="2" name="7 Scale picture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863476" y="3403443"/>
            <a:ext cx="359695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525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5C843F9-9E03-428B-AE8E-961C0D77DD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D9623A-2F06-47D1-A81E-8A2AEDC40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200"/>
            <a:ext cx="5782574" cy="238760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BB9402-2F17-44AA-AD05-5EC2CB22BD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35570"/>
            <a:ext cx="8439509" cy="102223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820C4-4A34-46AB-BADA-6DEA6FAA8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15E4AD-D011-4FFD-B297-DE9A09F6BE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509" y="323461"/>
            <a:ext cx="2054016" cy="85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232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623A-2F06-47D1-A81E-8A2AEDC40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4" y="2780580"/>
            <a:ext cx="4876801" cy="1729597"/>
          </a:xfrm>
        </p:spPr>
        <p:txBody>
          <a:bodyPr anchor="b">
            <a:normAutofit/>
          </a:bodyPr>
          <a:lstStyle>
            <a:lvl1pPr algn="r"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BB9402-2F17-44AA-AD05-5EC2CB22BD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876" y="4648200"/>
            <a:ext cx="4876800" cy="102223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820C4-4A34-46AB-BADA-6DEA6FAA8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545A1C-6F06-49F1-9B0F-E28549EA9D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24" y="544845"/>
            <a:ext cx="2054016" cy="85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2375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623A-2F06-47D1-A81E-8A2AEDC40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4" y="2849951"/>
            <a:ext cx="4876801" cy="1729597"/>
          </a:xfrm>
        </p:spPr>
        <p:txBody>
          <a:bodyPr anchor="b">
            <a:normAutofit/>
          </a:bodyPr>
          <a:lstStyle>
            <a:lvl1pPr algn="r"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BB9402-2F17-44AA-AD05-5EC2CB22BD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876" y="4717571"/>
            <a:ext cx="4876800" cy="102223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820C4-4A34-46AB-BADA-6DEA6FAA8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15E4AD-D011-4FFD-B297-DE9A09F6BE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24" y="544845"/>
            <a:ext cx="2054016" cy="85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6821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>
            <a:extLst>
              <a:ext uri="{FF2B5EF4-FFF2-40B4-BE49-F238E27FC236}">
                <a16:creationId xmlns:a16="http://schemas.microsoft.com/office/drawing/2014/main" id="{1B690D7F-761B-4EC7-BFF5-D7A393536B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</a:blip>
          <a:srcRect l="31190" t="8411" r="3790" b="43941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D9623A-2F06-47D1-A81E-8A2AEDC40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4" y="2224476"/>
            <a:ext cx="7324726" cy="1729597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BB9402-2F17-44AA-AD05-5EC2CB22BD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876" y="4092096"/>
            <a:ext cx="4876800" cy="102223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820C4-4A34-46AB-BADA-6DEA6FAA8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15E4AD-D011-4FFD-B297-DE9A09F6BE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509" y="323461"/>
            <a:ext cx="2054016" cy="857306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A43648E2-34C2-4B80-8CCD-965A5D5C0FB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882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027DE-402E-45E9-8E6B-25A67EBB5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3BB85-F28A-4F87-B286-0794E582C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A9FD50-086A-41B3-A102-55163AB0FB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67922B6E-1792-4834-B81B-8F902A3E93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0452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Single Corner Rounded 10">
            <a:extLst>
              <a:ext uri="{FF2B5EF4-FFF2-40B4-BE49-F238E27FC236}">
                <a16:creationId xmlns:a16="http://schemas.microsoft.com/office/drawing/2014/main" id="{F0393364-760A-422E-AF8E-48968905A86B}"/>
              </a:ext>
            </a:extLst>
          </p:cNvPr>
          <p:cNvSpPr/>
          <p:nvPr userDrawn="1"/>
        </p:nvSpPr>
        <p:spPr>
          <a:xfrm rot="5400000">
            <a:off x="3450605" y="-3450605"/>
            <a:ext cx="4267199" cy="11168410"/>
          </a:xfrm>
          <a:prstGeom prst="round1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7681BD-1979-40AC-A582-96C0CF2B8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47788"/>
            <a:ext cx="10150475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C0A40-D439-4FAC-9DF9-606E3E9A3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437063"/>
            <a:ext cx="1015047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73DD4B-E422-4D8C-A5C6-4AFCB683C5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D52A5A-1673-4518-84E0-0399F8DA29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41"/>
          <a:stretch/>
        </p:blipFill>
        <p:spPr>
          <a:xfrm>
            <a:off x="371272" y="6052442"/>
            <a:ext cx="698404" cy="607815"/>
          </a:xfrm>
          <a:prstGeom prst="rect">
            <a:avLst/>
          </a:prstGeom>
        </p:spPr>
      </p:pic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BC911455-9225-49E2-BC6F-D9101605E4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2552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7F7DD8B-A4AA-4929-A84D-5A05873473AE}"/>
              </a:ext>
            </a:extLst>
          </p:cNvPr>
          <p:cNvSpPr/>
          <p:nvPr userDrawn="1"/>
        </p:nvSpPr>
        <p:spPr>
          <a:xfrm>
            <a:off x="0" y="1825625"/>
            <a:ext cx="12192000" cy="3965575"/>
          </a:xfrm>
          <a:prstGeom prst="rect">
            <a:avLst/>
          </a:prstGeom>
          <a:solidFill>
            <a:srgbClr val="EA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896C5-BEDE-4338-8A57-855B83F4F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979A2-88D2-491C-96E0-3D6F7B46F2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400"/>
            <a:ext cx="5067298" cy="353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C6BBC9-8CB3-4B29-8F1C-B76299F1E7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0" y="2057400"/>
            <a:ext cx="5067299" cy="353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339D79A-F077-4B78-8214-B370C8A1EE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0F37CC8-D419-416F-A4F6-22B7E43491D0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962150"/>
            <a:ext cx="0" cy="369570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8FED455B-E86D-481D-BC8A-0E077B50E1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3043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D93FD-E16C-4871-8A2E-6530F0452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06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D6A31-3078-4D8E-96F0-A8B6DC7D8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65313"/>
            <a:ext cx="5157787" cy="823912"/>
          </a:xfrm>
          <a:prstGeom prst="round2SameRect">
            <a:avLst/>
          </a:prstGeo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F183B-4D9F-48FE-A0E5-AA41C6BB0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89225"/>
            <a:ext cx="5157787" cy="31591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9087CA-3153-4978-8AD3-BC2E6EA38F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65313"/>
            <a:ext cx="5183188" cy="823912"/>
          </a:xfrm>
          <a:prstGeom prst="round2SameRect">
            <a:avLst/>
          </a:prstGeo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D8CA5A-8FF9-4F90-A881-C825A2B1D4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89225"/>
            <a:ext cx="5183188" cy="3159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CDCE1A-F684-4774-8178-8E4855ECF5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E022A5-C3DF-4BC9-816E-8A0517263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3687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88EBF-8518-485A-A620-910A94BA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B65E9-00BF-467F-A8CB-B84D4BF798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7">
            <a:extLst>
              <a:ext uri="{FF2B5EF4-FFF2-40B4-BE49-F238E27FC236}">
                <a16:creationId xmlns:a16="http://schemas.microsoft.com/office/drawing/2014/main" id="{C97FD75F-655E-43B2-82F7-7DBCA90FA5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5950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3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88EBF-8518-485A-A620-910A94BA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B65E9-00BF-467F-A8CB-B84D4BF798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F893558-B58F-4436-9DCC-CD91C9A8FD5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20430" y="3777127"/>
            <a:ext cx="18000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6033243B-10F6-401A-8D9C-846FDCD7B8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32153" y="4537425"/>
            <a:ext cx="1800000" cy="1064863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9DC8D013-B596-47B7-BA88-77DD706EB6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29025" y="3777879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669649B2-CDBB-48F6-B888-C62A04D061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29025" y="453742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7BA010B8-0111-430C-85AF-E585B99D385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25897" y="3777127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7" name="Text Placeholder 30">
            <a:extLst>
              <a:ext uri="{FF2B5EF4-FFF2-40B4-BE49-F238E27FC236}">
                <a16:creationId xmlns:a16="http://schemas.microsoft.com/office/drawing/2014/main" id="{F1AD3EC6-4ECC-48BB-9C78-4CDE746E2B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25897" y="453742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0435DF9-5279-4AD1-A294-0420001A83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6253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4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88EBF-8518-485A-A620-910A94BA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B65E9-00BF-467F-A8CB-B84D4BF798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F893558-B58F-4436-9DCC-CD91C9A8FD5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6717" y="3777127"/>
            <a:ext cx="18000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6033243B-10F6-401A-8D9C-846FDCD7B8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8440" y="4537425"/>
            <a:ext cx="1800000" cy="1064863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9DC8D013-B596-47B7-BA88-77DD706EB6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90775" y="3777879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669649B2-CDBB-48F6-B888-C62A04D061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90775" y="453742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7BA010B8-0111-430C-85AF-E585B99D385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82140" y="3777127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7" name="Text Placeholder 30">
            <a:extLst>
              <a:ext uri="{FF2B5EF4-FFF2-40B4-BE49-F238E27FC236}">
                <a16:creationId xmlns:a16="http://schemas.microsoft.com/office/drawing/2014/main" id="{F1AD3EC6-4ECC-48BB-9C78-4CDE746E2B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82140" y="453742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0" name="Text Placeholder 28">
            <a:extLst>
              <a:ext uri="{FF2B5EF4-FFF2-40B4-BE49-F238E27FC236}">
                <a16:creationId xmlns:a16="http://schemas.microsoft.com/office/drawing/2014/main" id="{F99721C2-87C3-415B-876A-9CEED48516E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46198" y="3777127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21" name="Text Placeholder 30">
            <a:extLst>
              <a:ext uri="{FF2B5EF4-FFF2-40B4-BE49-F238E27FC236}">
                <a16:creationId xmlns:a16="http://schemas.microsoft.com/office/drawing/2014/main" id="{D78DDC8F-5F53-4417-9755-01635D5FFE7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46198" y="453742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8" name="Footer Placeholder 7">
            <a:extLst>
              <a:ext uri="{FF2B5EF4-FFF2-40B4-BE49-F238E27FC236}">
                <a16:creationId xmlns:a16="http://schemas.microsoft.com/office/drawing/2014/main" id="{4EFA2810-0FD0-4328-BA53-F9C5AAEF4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0035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88EBF-8518-485A-A620-910A94BA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B65E9-00BF-467F-A8CB-B84D4BF798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DF2296E5-47BF-4763-8A1C-8B8A8DC36F53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03400"/>
            <a:ext cx="10515600" cy="39116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C5E79FA6-FCDE-4419-9DF1-85A56F373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2208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88EBF-8518-485A-A620-910A94BA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B65E9-00BF-467F-A8CB-B84D4BF798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CF312125-C4F3-47FC-B36B-B3041F1DCCA2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1816099"/>
            <a:ext cx="10515600" cy="388937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AB3D8835-0572-42DD-8BC6-5325F621A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3231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Featur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83C3F0D-EB04-48CE-8CBD-D508DF1EBEB6}"/>
              </a:ext>
            </a:extLst>
          </p:cNvPr>
          <p:cNvSpPr/>
          <p:nvPr userDrawn="1"/>
        </p:nvSpPr>
        <p:spPr>
          <a:xfrm>
            <a:off x="749300" y="1871208"/>
            <a:ext cx="10820400" cy="4148592"/>
          </a:xfrm>
          <a:prstGeom prst="roundRect">
            <a:avLst>
              <a:gd name="adj" fmla="val 2803"/>
            </a:avLst>
          </a:prstGeom>
          <a:solidFill>
            <a:srgbClr val="EA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88EBF-8518-485A-A620-910A94BA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B65E9-00BF-467F-A8CB-B84D4BF798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C5E79FA6-FCDE-4419-9DF1-85A56F373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358F41-0718-43CB-A754-58B91ED8382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01700" y="1989704"/>
            <a:ext cx="10515600" cy="391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8393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EBBF97-3A43-483C-B34A-395495CE29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00FF26-D296-4D53-91E8-42DB224970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41"/>
          <a:stretch/>
        </p:blipFill>
        <p:spPr>
          <a:xfrm>
            <a:off x="371272" y="6052442"/>
            <a:ext cx="698404" cy="607815"/>
          </a:xfrm>
          <a:prstGeom prst="rect">
            <a:avLst/>
          </a:prstGeom>
        </p:spPr>
      </p:pic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17C7A605-5BF6-4ACD-8F11-1EDD3BDABA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0323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Single Corner Rounded 8">
            <a:extLst>
              <a:ext uri="{FF2B5EF4-FFF2-40B4-BE49-F238E27FC236}">
                <a16:creationId xmlns:a16="http://schemas.microsoft.com/office/drawing/2014/main" id="{8FB34E57-088A-4DB8-8563-125933352B5A}"/>
              </a:ext>
            </a:extLst>
          </p:cNvPr>
          <p:cNvSpPr/>
          <p:nvPr userDrawn="1"/>
        </p:nvSpPr>
        <p:spPr>
          <a:xfrm rot="5400000">
            <a:off x="-366713" y="366713"/>
            <a:ext cx="5781677" cy="5048253"/>
          </a:xfrm>
          <a:prstGeom prst="round1Rect">
            <a:avLst/>
          </a:prstGeom>
          <a:solidFill>
            <a:srgbClr val="EA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79A569-0728-4E2E-B6E8-112FA295D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74937-B3A3-4FAC-B8B0-875F14515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79425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C20FA-18BB-4FBD-BDA7-453D212E5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1908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BAE61B1-BF37-48C8-81F3-10F32FA78D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0B9BDFF6-554F-43AD-8D12-5DE26AB5CC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822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Single Corner Rounded 8">
            <a:extLst>
              <a:ext uri="{FF2B5EF4-FFF2-40B4-BE49-F238E27FC236}">
                <a16:creationId xmlns:a16="http://schemas.microsoft.com/office/drawing/2014/main" id="{8FB34E57-088A-4DB8-8563-125933352B5A}"/>
              </a:ext>
            </a:extLst>
          </p:cNvPr>
          <p:cNvSpPr/>
          <p:nvPr userDrawn="1"/>
        </p:nvSpPr>
        <p:spPr>
          <a:xfrm rot="5400000">
            <a:off x="-366713" y="366713"/>
            <a:ext cx="5781677" cy="5048253"/>
          </a:xfrm>
          <a:prstGeom prst="round1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79A569-0728-4E2E-B6E8-112FA295D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8" y="457200"/>
            <a:ext cx="6170612" cy="923925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74937-B3A3-4FAC-B8B0-875F14515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590675"/>
            <a:ext cx="6172200" cy="42703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BAE61B1-BF37-48C8-81F3-10F32FA78D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C65D2A-195F-43DA-A588-A6A811781F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9637" y="1685925"/>
            <a:ext cx="3228975" cy="1743075"/>
          </a:xfr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or fact, a small piece of text to be highlighted.</a:t>
            </a:r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09A9E39C-CF36-484D-B405-12C764253C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882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Re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Single Corner Rounded 8">
            <a:extLst>
              <a:ext uri="{FF2B5EF4-FFF2-40B4-BE49-F238E27FC236}">
                <a16:creationId xmlns:a16="http://schemas.microsoft.com/office/drawing/2014/main" id="{8FB34E57-088A-4DB8-8563-125933352B5A}"/>
              </a:ext>
            </a:extLst>
          </p:cNvPr>
          <p:cNvSpPr/>
          <p:nvPr userDrawn="1"/>
        </p:nvSpPr>
        <p:spPr>
          <a:xfrm rot="5400000">
            <a:off x="-366713" y="366713"/>
            <a:ext cx="5781677" cy="5048253"/>
          </a:xfrm>
          <a:prstGeom prst="round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79A569-0728-4E2E-B6E8-112FA295D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8" y="457200"/>
            <a:ext cx="6170612" cy="923925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74937-B3A3-4FAC-B8B0-875F14515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590675"/>
            <a:ext cx="6172200" cy="42703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BAE61B1-BF37-48C8-81F3-10F32FA78D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C65D2A-195F-43DA-A588-A6A811781F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9637" y="1685925"/>
            <a:ext cx="3228975" cy="1743075"/>
          </a:xfr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or fact, a small piece of text to be highlighted.</a:t>
            </a:r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DD0233FC-E8A1-4B8D-B4F8-E6D64FF92A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6126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Re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1BD777A-E092-4E88-9C5E-753B72BE29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: Single Corner Rounded 6">
            <a:extLst>
              <a:ext uri="{FF2B5EF4-FFF2-40B4-BE49-F238E27FC236}">
                <a16:creationId xmlns:a16="http://schemas.microsoft.com/office/drawing/2014/main" id="{AE1DFA27-828A-4069-88E7-35638072CE01}"/>
              </a:ext>
            </a:extLst>
          </p:cNvPr>
          <p:cNvSpPr/>
          <p:nvPr userDrawn="1"/>
        </p:nvSpPr>
        <p:spPr>
          <a:xfrm rot="5400000" flipV="1">
            <a:off x="6777035" y="366712"/>
            <a:ext cx="5781677" cy="5048253"/>
          </a:xfrm>
          <a:prstGeom prst="round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2F3F414B-FBE9-4D7E-9C6C-443C13729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23237" y="1476375"/>
            <a:ext cx="3228975" cy="1743075"/>
          </a:xfrm>
        </p:spPr>
        <p:txBody>
          <a:bodyPr>
            <a:noAutofit/>
          </a:bodyPr>
          <a:lstStyle>
            <a:lvl1pPr marL="0" indent="0" algn="r">
              <a:lnSpc>
                <a:spcPct val="13000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or fact, a small piece of text to be highlighted.</a:t>
            </a:r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0179DDAD-3810-40B8-A240-88C22ECB6B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E9BA84C-C99F-4970-8310-D76849898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457200"/>
            <a:ext cx="6170612" cy="923925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ABB5C66-0013-41FD-9E8F-BF0227982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797053"/>
            <a:ext cx="6172200" cy="40639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4985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 Re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1BD777A-E092-4E88-9C5E-753B72BE29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: Single Corner Rounded 6">
            <a:extLst>
              <a:ext uri="{FF2B5EF4-FFF2-40B4-BE49-F238E27FC236}">
                <a16:creationId xmlns:a16="http://schemas.microsoft.com/office/drawing/2014/main" id="{AE1DFA27-828A-4069-88E7-35638072CE01}"/>
              </a:ext>
            </a:extLst>
          </p:cNvPr>
          <p:cNvSpPr/>
          <p:nvPr userDrawn="1"/>
        </p:nvSpPr>
        <p:spPr>
          <a:xfrm rot="5400000" flipV="1">
            <a:off x="6777035" y="366712"/>
            <a:ext cx="5781677" cy="5048253"/>
          </a:xfrm>
          <a:prstGeom prst="round1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2F3F414B-FBE9-4D7E-9C6C-443C13729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23237" y="1476375"/>
            <a:ext cx="3228975" cy="1743075"/>
          </a:xfrm>
        </p:spPr>
        <p:txBody>
          <a:bodyPr>
            <a:noAutofit/>
          </a:bodyPr>
          <a:lstStyle>
            <a:lvl1pPr marL="0" indent="0" algn="r">
              <a:lnSpc>
                <a:spcPct val="13000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or fact, a small piece of text to be highlighted.</a:t>
            </a:r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0179DDAD-3810-40B8-A240-88C22ECB6B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E9BA84C-C99F-4970-8310-D76849898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457200"/>
            <a:ext cx="6170612" cy="923925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ABB5C66-0013-41FD-9E8F-BF0227982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797053"/>
            <a:ext cx="6172200" cy="40639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8058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Single Corner Rounded 8">
            <a:extLst>
              <a:ext uri="{FF2B5EF4-FFF2-40B4-BE49-F238E27FC236}">
                <a16:creationId xmlns:a16="http://schemas.microsoft.com/office/drawing/2014/main" id="{39DF6016-E449-4383-A578-76542113E8ED}"/>
              </a:ext>
            </a:extLst>
          </p:cNvPr>
          <p:cNvSpPr/>
          <p:nvPr userDrawn="1"/>
        </p:nvSpPr>
        <p:spPr>
          <a:xfrm rot="5400000">
            <a:off x="-366713" y="366713"/>
            <a:ext cx="5781677" cy="5048253"/>
          </a:xfrm>
          <a:prstGeom prst="round1Rect">
            <a:avLst/>
          </a:prstGeom>
          <a:solidFill>
            <a:srgbClr val="EA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2726C-6106-4A49-A12D-A74C86CFD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20735D-1253-4D16-8040-4A5D415A17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7942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31F59E-9097-4049-8949-3144B4E47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200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1BD777A-E092-4E88-9C5E-753B72BE29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8601A5C3-D92F-4FA3-83CD-1126CD7CD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4153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Medium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20735D-1253-4D16-8040-4A5D415A17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9788" y="1076322"/>
            <a:ext cx="6172200" cy="470535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1BD777A-E092-4E88-9C5E-753B72BE29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: Single Corner Rounded 6">
            <a:extLst>
              <a:ext uri="{FF2B5EF4-FFF2-40B4-BE49-F238E27FC236}">
                <a16:creationId xmlns:a16="http://schemas.microsoft.com/office/drawing/2014/main" id="{AE1DFA27-828A-4069-88E7-35638072CE01}"/>
              </a:ext>
            </a:extLst>
          </p:cNvPr>
          <p:cNvSpPr/>
          <p:nvPr userDrawn="1"/>
        </p:nvSpPr>
        <p:spPr>
          <a:xfrm rot="5400000" flipV="1">
            <a:off x="6777035" y="366712"/>
            <a:ext cx="5781677" cy="5048253"/>
          </a:xfrm>
          <a:prstGeom prst="round1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2F3F414B-FBE9-4D7E-9C6C-443C13729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23237" y="1476375"/>
            <a:ext cx="3228975" cy="1743075"/>
          </a:xfrm>
        </p:spPr>
        <p:txBody>
          <a:bodyPr>
            <a:noAutofit/>
          </a:bodyPr>
          <a:lstStyle>
            <a:lvl1pPr marL="0" indent="0" algn="r">
              <a:lnSpc>
                <a:spcPct val="13000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or fact, a small piece of text to be highlighted.</a:t>
            </a:r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0179DDAD-3810-40B8-A240-88C22ECB6B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3049CA-BC74-4C4B-8CAB-3B5CDCDA8D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41"/>
          <a:stretch/>
        </p:blipFill>
        <p:spPr>
          <a:xfrm>
            <a:off x="371272" y="6052442"/>
            <a:ext cx="698404" cy="60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012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C5CC6-5B0D-479F-9DDB-CA744798C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A9AEBE-E153-4792-812E-65234B8942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9C2DEF-3C3C-42D2-95CF-F86856BE5E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C7441154-AA65-405A-8DDB-B90399E6F2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034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4F037B-06F4-4438-BBF4-4BC1509229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2CB780-8D5D-47E6-8363-020882900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4203B-A638-4A34-9083-3CF0748B78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0590755D-F430-4DD3-B120-CE724CA66A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72F1BB-2882-4E09-B4FA-76B7AEF643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41"/>
          <a:stretch/>
        </p:blipFill>
        <p:spPr>
          <a:xfrm>
            <a:off x="371272" y="6052442"/>
            <a:ext cx="698404" cy="60781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04F43D7-51E2-4FC1-AEA4-CDFFD0A38734}"/>
              </a:ext>
            </a:extLst>
          </p:cNvPr>
          <p:cNvCxnSpPr>
            <a:cxnSpLocks/>
          </p:cNvCxnSpPr>
          <p:nvPr userDrawn="1"/>
        </p:nvCxnSpPr>
        <p:spPr>
          <a:xfrm>
            <a:off x="8661400" y="0"/>
            <a:ext cx="0" cy="234315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0318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EBBF97-3A43-483C-B34A-395495CE29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00FF26-D296-4D53-91E8-42DB224970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41"/>
          <a:stretch/>
        </p:blipFill>
        <p:spPr>
          <a:xfrm>
            <a:off x="371272" y="6052442"/>
            <a:ext cx="698404" cy="607815"/>
          </a:xfrm>
          <a:prstGeom prst="rect">
            <a:avLst/>
          </a:prstGeom>
        </p:spPr>
      </p:pic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17C7A605-5BF6-4ACD-8F11-1EDD3BDABA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  <p:sp>
        <p:nvSpPr>
          <p:cNvPr id="23" name="Header">
            <a:extLst>
              <a:ext uri="{FF2B5EF4-FFF2-40B4-BE49-F238E27FC236}">
                <a16:creationId xmlns:a16="http://schemas.microsoft.com/office/drawing/2014/main" id="{9A7134AE-F635-418B-86F5-BB7A743AB5DD}"/>
              </a:ext>
            </a:extLst>
          </p:cNvPr>
          <p:cNvSpPr txBox="1"/>
          <p:nvPr userDrawn="1"/>
        </p:nvSpPr>
        <p:spPr>
          <a:xfrm>
            <a:off x="1019175" y="569303"/>
            <a:ext cx="10629898" cy="5910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Oswald" panose="02000303000000000000" pitchFamily="2" charset="0"/>
                <a:cs typeface="Arial" panose="020B0604020202020204" pitchFamily="34" charset="0"/>
              </a:rPr>
              <a:t>User guide </a:t>
            </a:r>
            <a:r>
              <a:rPr lang="en-GB" sz="3600" b="1" dirty="0">
                <a:solidFill>
                  <a:schemeClr val="tx2"/>
                </a:solidFill>
                <a:highlight>
                  <a:srgbClr val="FFFF00"/>
                </a:highlight>
                <a:latin typeface="Oswald" panose="02000303000000000000" pitchFamily="2" charset="0"/>
                <a:cs typeface="Arial" panose="020B0604020202020204" pitchFamily="34" charset="0"/>
              </a:rPr>
              <a:t>– delete this slide before presenting</a:t>
            </a:r>
          </a:p>
        </p:txBody>
      </p:sp>
      <p:sp>
        <p:nvSpPr>
          <p:cNvPr id="24" name="Text Box 3">
            <a:extLst>
              <a:ext uri="{FF2B5EF4-FFF2-40B4-BE49-F238E27FC236}">
                <a16:creationId xmlns:a16="http://schemas.microsoft.com/office/drawing/2014/main" id="{0ABFF8AA-6F0E-48C5-9AFA-7C56C58978B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953000" y="3962400"/>
            <a:ext cx="2160798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 (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CTRL+-click on Macs)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 to Back</a:t>
            </a:r>
          </a:p>
        </p:txBody>
      </p:sp>
      <p:sp>
        <p:nvSpPr>
          <p:cNvPr id="25" name="Text Box 4">
            <a:extLst>
              <a:ext uri="{FF2B5EF4-FFF2-40B4-BE49-F238E27FC236}">
                <a16:creationId xmlns:a16="http://schemas.microsoft.com/office/drawing/2014/main" id="{672D0306-6C6B-42A0-8E77-88720425C22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607383" y="1567395"/>
            <a:ext cx="2160798" cy="284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slide number, </a:t>
            </a:r>
            <a:b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and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this at the very end, so you get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the corrections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and Footer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if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used on one slide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Drawing guides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view drawing guides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tab, set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tick mark next to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quick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viewing of guides</a:t>
            </a:r>
          </a:p>
        </p:txBody>
      </p:sp>
      <p:pic>
        <p:nvPicPr>
          <p:cNvPr id="26" name="1 Increase decrease">
            <a:extLst>
              <a:ext uri="{FF2B5EF4-FFF2-40B4-BE49-F238E27FC236}">
                <a16:creationId xmlns:a16="http://schemas.microsoft.com/office/drawing/2014/main" id="{5AC5A90E-5457-4BE4-A811-E52FC64270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65695" y="2343779"/>
            <a:ext cx="549328" cy="285228"/>
          </a:xfrm>
          <a:prstGeom prst="rect">
            <a:avLst/>
          </a:prstGeom>
        </p:spPr>
      </p:pic>
      <p:pic>
        <p:nvPicPr>
          <p:cNvPr id="27" name="2 New picture">
            <a:extLst>
              <a:ext uri="{FF2B5EF4-FFF2-40B4-BE49-F238E27FC236}">
                <a16:creationId xmlns:a16="http://schemas.microsoft.com/office/drawing/2014/main" id="{BB7D22D7-4FCE-4475-8E5B-6F5E2FF1C5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739368" y="1567395"/>
            <a:ext cx="324764" cy="578237"/>
          </a:xfrm>
          <a:prstGeom prst="rect">
            <a:avLst/>
          </a:prstGeom>
        </p:spPr>
      </p:pic>
      <p:pic>
        <p:nvPicPr>
          <p:cNvPr id="28" name="3 Layout">
            <a:extLst>
              <a:ext uri="{FF2B5EF4-FFF2-40B4-BE49-F238E27FC236}">
                <a16:creationId xmlns:a16="http://schemas.microsoft.com/office/drawing/2014/main" id="{942A5E72-AC3F-4EE7-BD75-F913169C0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6944" r="2272" b="69429"/>
          <a:stretch/>
        </p:blipFill>
        <p:spPr>
          <a:xfrm>
            <a:off x="7739368" y="2247673"/>
            <a:ext cx="593368" cy="192211"/>
          </a:xfrm>
          <a:prstGeom prst="rect">
            <a:avLst/>
          </a:prstGeom>
        </p:spPr>
      </p:pic>
      <p:pic>
        <p:nvPicPr>
          <p:cNvPr id="29" name="4 Reset">
            <a:extLst>
              <a:ext uri="{FF2B5EF4-FFF2-40B4-BE49-F238E27FC236}">
                <a16:creationId xmlns:a16="http://schemas.microsoft.com/office/drawing/2014/main" id="{3055B345-F1B1-408A-904D-134F14ADBB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66607" y="5216589"/>
            <a:ext cx="492452" cy="200416"/>
          </a:xfrm>
          <a:prstGeom prst="rect">
            <a:avLst/>
          </a:prstGeom>
        </p:spPr>
      </p:pic>
      <p:pic>
        <p:nvPicPr>
          <p:cNvPr id="30" name="5 Insert picture">
            <a:extLst>
              <a:ext uri="{FF2B5EF4-FFF2-40B4-BE49-F238E27FC236}">
                <a16:creationId xmlns:a16="http://schemas.microsoft.com/office/drawing/2014/main" id="{A6010C57-E276-4CF5-9C48-0DC3E940F19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830752" y="4203698"/>
            <a:ext cx="262151" cy="256054"/>
          </a:xfrm>
          <a:prstGeom prst="rect">
            <a:avLst/>
          </a:prstGeom>
        </p:spPr>
      </p:pic>
      <p:pic>
        <p:nvPicPr>
          <p:cNvPr id="31" name="6 Crop">
            <a:extLst>
              <a:ext uri="{FF2B5EF4-FFF2-40B4-BE49-F238E27FC236}">
                <a16:creationId xmlns:a16="http://schemas.microsoft.com/office/drawing/2014/main" id="{3C8DED88-AE29-474E-BE61-026B06655D1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818636" y="4899028"/>
            <a:ext cx="337400" cy="321707"/>
          </a:xfrm>
          <a:prstGeom prst="rect">
            <a:avLst/>
          </a:prstGeom>
        </p:spPr>
      </p:pic>
      <p:pic>
        <p:nvPicPr>
          <p:cNvPr id="32" name="7 Scale picture">
            <a:extLst>
              <a:ext uri="{FF2B5EF4-FFF2-40B4-BE49-F238E27FC236}">
                <a16:creationId xmlns:a16="http://schemas.microsoft.com/office/drawing/2014/main" id="{EE5CC9A4-8FBE-4E3E-932E-230F4E626C2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789089" y="5371010"/>
            <a:ext cx="359695" cy="335309"/>
          </a:xfrm>
          <a:prstGeom prst="rect">
            <a:avLst/>
          </a:prstGeom>
        </p:spPr>
      </p:pic>
      <p:sp>
        <p:nvSpPr>
          <p:cNvPr id="33" name="Text Box 2">
            <a:extLst>
              <a:ext uri="{FF2B5EF4-FFF2-40B4-BE49-F238E27FC236}">
                <a16:creationId xmlns:a16="http://schemas.microsoft.com/office/drawing/2014/main" id="{DEF0D99F-8432-4C0C-AAE5-99E036DF97E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66800" y="1295400"/>
            <a:ext cx="2576095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text</a:t>
            </a:r>
            <a:r>
              <a:rPr lang="en-GB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styles</a:t>
            </a:r>
            <a:endParaRPr lang="en-GB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jump through </a:t>
            </a:r>
            <a:b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12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b="1" kern="1200" dirty="0">
                <a:solidFill>
                  <a:schemeClr val="tx1"/>
                </a:solidFill>
                <a:effectLst/>
              </a:rPr>
              <a:t>Font sizes for most slides</a:t>
            </a:r>
            <a:r>
              <a:rPr lang="en-US" sz="900" kern="1200" dirty="0">
                <a:solidFill>
                  <a:schemeClr val="tx1"/>
                </a:solidFill>
                <a:effectLst/>
              </a:rPr>
              <a:t>. Avoid changing the font size. Font sizes are set for industry standard guidelines for readability. Except for graphics, avoid fonts smaller than 20. Always keep readability in mind.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900" kern="1200" dirty="0">
                <a:solidFill>
                  <a:schemeClr val="tx1"/>
                </a:solidFill>
                <a:effectLst/>
              </a:rPr>
              <a:t>Title of presentation and section dividers, 40</a:t>
            </a:r>
          </a:p>
          <a:p>
            <a:pPr marL="171450" lvl="0" indent="-171450" eaLnBrk="1" hangingPunct="1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900" dirty="0"/>
              <a:t>Subtitle of presentation and section dividers, 24</a:t>
            </a:r>
            <a:endParaRPr lang="en-US" sz="900" kern="1200" dirty="0">
              <a:solidFill>
                <a:schemeClr val="tx1"/>
              </a:solidFill>
              <a:effectLst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900" kern="1200" dirty="0">
                <a:solidFill>
                  <a:schemeClr val="tx1"/>
                </a:solidFill>
                <a:effectLst/>
              </a:rPr>
              <a:t>Slide titles. 36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900" kern="1200" dirty="0">
                <a:solidFill>
                  <a:schemeClr val="tx1"/>
                </a:solidFill>
                <a:effectLst/>
              </a:rPr>
              <a:t>1st bullet, 28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900" kern="1200" baseline="0" noProof="1">
                <a:solidFill>
                  <a:schemeClr val="tx1"/>
                </a:solidFill>
                <a:effectLst/>
              </a:rPr>
              <a:t>2nd bullet, 24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900" kern="1200" baseline="0" noProof="1">
                <a:solidFill>
                  <a:schemeClr val="tx1"/>
                </a:solidFill>
                <a:effectLst/>
              </a:rPr>
              <a:t>3rd bullet, 20</a:t>
            </a:r>
            <a:endParaRPr lang="en-GB" sz="900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9234C77E-6A38-4826-AD40-62091683F6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/>
          <a:srcRect r="1318"/>
          <a:stretch/>
        </p:blipFill>
        <p:spPr>
          <a:xfrm>
            <a:off x="7716238" y="3289941"/>
            <a:ext cx="1314560" cy="24786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AAB2D0A-904F-4820-9ED9-87E583B5DC29}"/>
              </a:ext>
            </a:extLst>
          </p:cNvPr>
          <p:cNvSpPr txBox="1"/>
          <p:nvPr userDrawn="1"/>
        </p:nvSpPr>
        <p:spPr>
          <a:xfrm>
            <a:off x="8324850" y="5667375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  <a:cs typeface="Calibri" panose="020F0502020204030204" pitchFamily="34" charset="0"/>
              </a:rPr>
              <a:t>font for embedding</a:t>
            </a:r>
            <a:endParaRPr lang="en-US" b="0" i="0" dirty="0">
              <a:solidFill>
                <a:schemeClr val="bg1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B55D92A-8A1F-4AB1-BB41-7ECE17A66719}"/>
              </a:ext>
            </a:extLst>
          </p:cNvPr>
          <p:cNvSpPr txBox="1"/>
          <p:nvPr userDrawn="1"/>
        </p:nvSpPr>
        <p:spPr>
          <a:xfrm>
            <a:off x="4813033" y="1482540"/>
            <a:ext cx="2745532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layouts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tab</a:t>
            </a:r>
            <a:endParaRPr lang="en-GB" altLang="da-DK" sz="9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insert new slide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change an appropriate layout from the </a:t>
            </a:r>
            <a:b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strike="noStrik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drop down</a:t>
            </a:r>
            <a:r>
              <a:rPr lang="en-GB" altLang="da-DK" sz="900" strike="noStrik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menu 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the layout of an existing slide</a:t>
            </a:r>
          </a:p>
          <a:p>
            <a:pPr marL="0" indent="0" eaLnBrk="1" hangingPunct="1">
              <a:spcAft>
                <a:spcPts val="600"/>
              </a:spcAft>
              <a:buNone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click (CTRL+-click on Macs) the slide on the left side preview pane </a:t>
            </a:r>
          </a:p>
          <a:p>
            <a:pPr marL="0" indent="0" eaLnBrk="1" hangingPunct="1">
              <a:spcAft>
                <a:spcPts val="600"/>
              </a:spcAft>
              <a:buNone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Hover over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see all slide design options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29C3C4-E0D7-4C54-93A2-4907BDA124D1}"/>
              </a:ext>
            </a:extLst>
          </p:cNvPr>
          <p:cNvSpPr txBox="1"/>
          <p:nvPr userDrawn="1"/>
        </p:nvSpPr>
        <p:spPr>
          <a:xfrm>
            <a:off x="990600" y="4724400"/>
            <a:ext cx="16914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+mj-lt"/>
                <a:cs typeface="Calibri" panose="020F0502020204030204" pitchFamily="34" charset="0"/>
              </a:rPr>
              <a:t>Fonts</a:t>
            </a:r>
          </a:p>
          <a:p>
            <a:r>
              <a:rPr lang="en-US" sz="900" b="1" dirty="0">
                <a:latin typeface="Oswald" panose="02000303000000000000" pitchFamily="2" charset="0"/>
                <a:cs typeface="Calibri" panose="020F0502020204030204" pitchFamily="34" charset="0"/>
              </a:rPr>
              <a:t>Oswald</a:t>
            </a:r>
            <a:r>
              <a:rPr lang="en-US" sz="900" dirty="0">
                <a:latin typeface="+mj-lt"/>
                <a:cs typeface="Calibri" panose="020F0502020204030204" pitchFamily="34" charset="0"/>
              </a:rPr>
              <a:t> is used for titles and </a:t>
            </a:r>
            <a:r>
              <a:rPr lang="en-US" sz="900" b="1" dirty="0">
                <a:latin typeface="+mj-lt"/>
                <a:cs typeface="Calibri" panose="020F0502020204030204" pitchFamily="34" charset="0"/>
              </a:rPr>
              <a:t>Arial</a:t>
            </a:r>
            <a:r>
              <a:rPr lang="en-US" sz="900" dirty="0">
                <a:latin typeface="+mj-lt"/>
                <a:cs typeface="Calibri" panose="020F0502020204030204" pitchFamily="34" charset="0"/>
              </a:rPr>
              <a:t> is used for body text.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20DDE34-7851-4027-972C-F5C31DF48A5B}"/>
              </a:ext>
            </a:extLst>
          </p:cNvPr>
          <p:cNvSpPr txBox="1"/>
          <p:nvPr userDrawn="1"/>
        </p:nvSpPr>
        <p:spPr>
          <a:xfrm>
            <a:off x="990600" y="5181600"/>
            <a:ext cx="2366383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tab</a:t>
            </a:r>
            <a:endParaRPr lang="en-GB" altLang="da-DK" sz="90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126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7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1977" y="260350"/>
            <a:ext cx="9171422" cy="137892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9174" y="2143059"/>
            <a:ext cx="9529200" cy="370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3"/>
          </p:nvPr>
        </p:nvSpPr>
        <p:spPr>
          <a:xfrm>
            <a:off x="1019175" y="6364530"/>
            <a:ext cx="6837363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rgbClr val="4C7E96"/>
                </a:solidFill>
              </a:defRPr>
            </a:lvl1pPr>
          </a:lstStyle>
          <a:p>
            <a:r>
              <a:rPr lang="en-GB"/>
              <a:t>28 February 2024</a:t>
            </a:r>
            <a:endParaRPr lang="en-GB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019175" y="1872000"/>
            <a:ext cx="4572000" cy="0"/>
          </a:xfrm>
          <a:prstGeom prst="line">
            <a:avLst/>
          </a:prstGeom>
          <a:ln w="31750">
            <a:solidFill>
              <a:srgbClr val="EA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24" r:id="rId2"/>
    <p:sldLayoutId id="2147483737" r:id="rId3"/>
    <p:sldLayoutId id="2147483721" r:id="rId4"/>
    <p:sldLayoutId id="2147483727" r:id="rId5"/>
    <p:sldLayoutId id="2147483652" r:id="rId6"/>
    <p:sldLayoutId id="2147483731" r:id="rId7"/>
    <p:sldLayoutId id="2147483728" r:id="rId8"/>
    <p:sldLayoutId id="2147483726" r:id="rId9"/>
    <p:sldLayoutId id="2147483732" r:id="rId10"/>
    <p:sldLayoutId id="2147483661" r:id="rId11"/>
    <p:sldLayoutId id="2147483662" r:id="rId12"/>
    <p:sldLayoutId id="2147483729" r:id="rId13"/>
    <p:sldLayoutId id="2147483664" r:id="rId14"/>
    <p:sldLayoutId id="2147483660" r:id="rId15"/>
    <p:sldLayoutId id="2147483730" r:id="rId16"/>
    <p:sldLayoutId id="2147483736" r:id="rId17"/>
    <p:sldLayoutId id="2147483735" r:id="rId18"/>
    <p:sldLayoutId id="2147483734" r:id="rId19"/>
    <p:sldLayoutId id="2147483654" r:id="rId20"/>
    <p:sldLayoutId id="2147483655" r:id="rId21"/>
    <p:sldLayoutId id="2147483667" r:id="rId22"/>
  </p:sldLayoutIdLst>
  <p:hf hdr="0" dt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4000" b="1" kern="1200">
          <a:solidFill>
            <a:srgbClr val="2D424C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ClrTx/>
        <a:buFont typeface="Arial" panose="020B0604020202020204" pitchFamily="34" charset="0"/>
        <a:buChar char="​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ClrTx/>
        <a:buFont typeface="Arial" panose="020B0604020202020204" pitchFamily="34" charset="0"/>
        <a:buChar char="​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96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642" userDrawn="1">
          <p15:clr>
            <a:srgbClr val="F26B43"/>
          </p15:clr>
        </p15:guide>
        <p15:guide id="3" orient="horz" pos="164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1270" userDrawn="1">
          <p15:clr>
            <a:srgbClr val="F26B43"/>
          </p15:clr>
        </p15:guide>
        <p15:guide id="7" pos="7459" userDrawn="1">
          <p15:clr>
            <a:srgbClr val="F26B43"/>
          </p15:clr>
        </p15:guide>
        <p15:guide id="8" orient="horz" pos="731" userDrawn="1">
          <p15:clr>
            <a:srgbClr val="F26B43"/>
          </p15:clr>
        </p15:guide>
        <p15:guide id="9" orient="horz" pos="4029" userDrawn="1">
          <p15:clr>
            <a:srgbClr val="F26B43"/>
          </p15:clr>
        </p15:guide>
        <p15:guide id="12" pos="4949" userDrawn="1">
          <p15:clr>
            <a:srgbClr val="F26B43"/>
          </p15:clr>
        </p15:guide>
        <p15:guide id="13" orient="horz" pos="1349" userDrawn="1">
          <p15:clr>
            <a:srgbClr val="F26B43"/>
          </p15:clr>
        </p15:guide>
        <p15:guide id="14" orient="horz" pos="3685" userDrawn="1">
          <p15:clr>
            <a:srgbClr val="F26B43"/>
          </p15:clr>
        </p15:guide>
        <p15:guide id="16" orient="horz" pos="3634" userDrawn="1">
          <p15:clr>
            <a:srgbClr val="F26B43"/>
          </p15:clr>
        </p15:guide>
        <p15:guide id="17" pos="3521" userDrawn="1">
          <p15:clr>
            <a:srgbClr val="F26B43"/>
          </p15:clr>
        </p15:guide>
        <p15:guide id="18" pos="6644" userDrawn="1">
          <p15:clr>
            <a:srgbClr val="F26B43"/>
          </p15:clr>
        </p15:guide>
        <p15:guide id="19" pos="376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C96E77-3226-44C6-AB1A-0C33715CA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7B77A-3089-4283-8737-B2680BB11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94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21439-76AE-4538-AADF-BEE64C7A17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72468" y="6322558"/>
            <a:ext cx="881332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2BD4907-038B-4C7F-8200-EEA9663A5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437E61-0F30-4D48-B878-DE4BBBA4FA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41"/>
          <a:stretch/>
        </p:blipFill>
        <p:spPr>
          <a:xfrm>
            <a:off x="371272" y="6052442"/>
            <a:ext cx="698404" cy="60781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B3D3513-C011-49C8-A479-0E129DDD6725}"/>
              </a:ext>
            </a:extLst>
          </p:cNvPr>
          <p:cNvCxnSpPr/>
          <p:nvPr userDrawn="1"/>
        </p:nvCxnSpPr>
        <p:spPr>
          <a:xfrm>
            <a:off x="0" y="1606550"/>
            <a:ext cx="1981200" cy="0"/>
          </a:xfrm>
          <a:prstGeom prst="line">
            <a:avLst/>
          </a:prstGeom>
          <a:ln w="190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B5FD7F-F25D-4A65-9B3A-1CCEE664C8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February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441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  <p:sldLayoutId id="2147483763" r:id="rId20"/>
    <p:sldLayoutId id="2147483758" r:id="rId21"/>
    <p:sldLayoutId id="2147483759" r:id="rId22"/>
    <p:sldLayoutId id="2147483760" r:id="rId23"/>
    <p:sldLayoutId id="2147483761" r:id="rId24"/>
    <p:sldLayoutId id="2147483762" r:id="rId2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Oswald" panose="02000303000000000000" pitchFamily="2" charset="0"/>
          <a:ea typeface="Fira Sans" panose="020B05030500000200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26" Type="http://schemas.openxmlformats.org/officeDocument/2006/relationships/image" Target="../media/image56.png"/><Relationship Id="rId3" Type="http://schemas.openxmlformats.org/officeDocument/2006/relationships/image" Target="../media/image33.png"/><Relationship Id="rId21" Type="http://schemas.openxmlformats.org/officeDocument/2006/relationships/image" Target="../media/image51.png"/><Relationship Id="rId7" Type="http://schemas.openxmlformats.org/officeDocument/2006/relationships/image" Target="../media/image37.jpg"/><Relationship Id="rId12" Type="http://schemas.openxmlformats.org/officeDocument/2006/relationships/image" Target="../media/image42.jpg"/><Relationship Id="rId17" Type="http://schemas.openxmlformats.org/officeDocument/2006/relationships/image" Target="../media/image47.jpg"/><Relationship Id="rId25" Type="http://schemas.openxmlformats.org/officeDocument/2006/relationships/image" Target="../media/image55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6.jp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24" Type="http://schemas.openxmlformats.org/officeDocument/2006/relationships/image" Target="../media/image54.png"/><Relationship Id="rId5" Type="http://schemas.openxmlformats.org/officeDocument/2006/relationships/image" Target="../media/image35.png"/><Relationship Id="rId15" Type="http://schemas.openxmlformats.org/officeDocument/2006/relationships/image" Target="../media/image45.jpg"/><Relationship Id="rId23" Type="http://schemas.openxmlformats.org/officeDocument/2006/relationships/image" Target="../media/image53.png"/><Relationship Id="rId10" Type="http://schemas.openxmlformats.org/officeDocument/2006/relationships/image" Target="../media/image40.jpg"/><Relationship Id="rId19" Type="http://schemas.openxmlformats.org/officeDocument/2006/relationships/image" Target="../media/image49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52.png"/><Relationship Id="rId27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26" Type="http://schemas.openxmlformats.org/officeDocument/2006/relationships/image" Target="../media/image79.png"/><Relationship Id="rId3" Type="http://schemas.openxmlformats.org/officeDocument/2006/relationships/image" Target="../media/image58.png"/><Relationship Id="rId21" Type="http://schemas.openxmlformats.org/officeDocument/2006/relationships/image" Target="../media/image74.png"/><Relationship Id="rId34" Type="http://schemas.openxmlformats.org/officeDocument/2006/relationships/image" Target="../media/image87.png"/><Relationship Id="rId7" Type="http://schemas.openxmlformats.org/officeDocument/2006/relationships/image" Target="../media/image62.png"/><Relationship Id="rId12" Type="http://schemas.openxmlformats.org/officeDocument/2006/relationships/image" Target="../media/image45.jpg"/><Relationship Id="rId17" Type="http://schemas.openxmlformats.org/officeDocument/2006/relationships/image" Target="../media/image70.png"/><Relationship Id="rId25" Type="http://schemas.openxmlformats.org/officeDocument/2006/relationships/image" Target="../media/image78.png"/><Relationship Id="rId33" Type="http://schemas.openxmlformats.org/officeDocument/2006/relationships/image" Target="../media/image86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29" Type="http://schemas.openxmlformats.org/officeDocument/2006/relationships/image" Target="../media/image82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61.png"/><Relationship Id="rId11" Type="http://schemas.openxmlformats.org/officeDocument/2006/relationships/image" Target="../media/image42.jpg"/><Relationship Id="rId24" Type="http://schemas.openxmlformats.org/officeDocument/2006/relationships/image" Target="../media/image77.png"/><Relationship Id="rId32" Type="http://schemas.openxmlformats.org/officeDocument/2006/relationships/image" Target="../media/image85.png"/><Relationship Id="rId37" Type="http://schemas.openxmlformats.org/officeDocument/2006/relationships/image" Target="../media/image90.png"/><Relationship Id="rId5" Type="http://schemas.openxmlformats.org/officeDocument/2006/relationships/image" Target="../media/image60.png"/><Relationship Id="rId15" Type="http://schemas.openxmlformats.org/officeDocument/2006/relationships/image" Target="../media/image68.png"/><Relationship Id="rId23" Type="http://schemas.openxmlformats.org/officeDocument/2006/relationships/image" Target="../media/image76.png"/><Relationship Id="rId28" Type="http://schemas.openxmlformats.org/officeDocument/2006/relationships/image" Target="../media/image81.png"/><Relationship Id="rId36" Type="http://schemas.openxmlformats.org/officeDocument/2006/relationships/image" Target="../media/image89.png"/><Relationship Id="rId10" Type="http://schemas.openxmlformats.org/officeDocument/2006/relationships/image" Target="../media/image65.png"/><Relationship Id="rId19" Type="http://schemas.openxmlformats.org/officeDocument/2006/relationships/image" Target="../media/image72.png"/><Relationship Id="rId31" Type="http://schemas.openxmlformats.org/officeDocument/2006/relationships/image" Target="../media/image84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7.png"/><Relationship Id="rId22" Type="http://schemas.openxmlformats.org/officeDocument/2006/relationships/image" Target="../media/image75.png"/><Relationship Id="rId27" Type="http://schemas.openxmlformats.org/officeDocument/2006/relationships/image" Target="../media/image80.png"/><Relationship Id="rId30" Type="http://schemas.openxmlformats.org/officeDocument/2006/relationships/image" Target="../media/image83.png"/><Relationship Id="rId35" Type="http://schemas.openxmlformats.org/officeDocument/2006/relationships/image" Target="../media/image8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gif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jpeg"/><Relationship Id="rId7" Type="http://schemas.openxmlformats.org/officeDocument/2006/relationships/image" Target="../media/image123.png"/><Relationship Id="rId12" Type="http://schemas.openxmlformats.org/officeDocument/2006/relationships/image" Target="../media/image117.pn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22.png"/><Relationship Id="rId11" Type="http://schemas.openxmlformats.org/officeDocument/2006/relationships/image" Target="../media/image116.gif"/><Relationship Id="rId5" Type="http://schemas.openxmlformats.org/officeDocument/2006/relationships/image" Target="../media/image121.png"/><Relationship Id="rId10" Type="http://schemas.openxmlformats.org/officeDocument/2006/relationships/image" Target="../media/image126.jpeg"/><Relationship Id="rId4" Type="http://schemas.openxmlformats.org/officeDocument/2006/relationships/image" Target="../media/image120.jpeg"/><Relationship Id="rId9" Type="http://schemas.openxmlformats.org/officeDocument/2006/relationships/image" Target="../media/image1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17.png"/><Relationship Id="rId4" Type="http://schemas.openxmlformats.org/officeDocument/2006/relationships/image" Target="../media/image116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gif"/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gif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image" Target="../media/image137.png"/><Relationship Id="rId3" Type="http://schemas.openxmlformats.org/officeDocument/2006/relationships/image" Target="../media/image130.png"/><Relationship Id="rId7" Type="http://schemas.openxmlformats.org/officeDocument/2006/relationships/hyperlink" Target="https://p4h.world/en" TargetMode="External"/><Relationship Id="rId12" Type="http://schemas.openxmlformats.org/officeDocument/2006/relationships/image" Target="../media/image136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32.svg"/><Relationship Id="rId11" Type="http://schemas.openxmlformats.org/officeDocument/2006/relationships/image" Target="../media/image135.png"/><Relationship Id="rId5" Type="http://schemas.openxmlformats.org/officeDocument/2006/relationships/image" Target="../media/image131.png"/><Relationship Id="rId15" Type="http://schemas.openxmlformats.org/officeDocument/2006/relationships/image" Target="../media/image138.png"/><Relationship Id="rId10" Type="http://schemas.openxmlformats.org/officeDocument/2006/relationships/hyperlink" Target="https://twitter.com/P4HNetwork" TargetMode="External"/><Relationship Id="rId4" Type="http://schemas.openxmlformats.org/officeDocument/2006/relationships/hyperlink" Target="https://www.youtube.com/channel/UCWqv600_Z91sc9Gj-kRXJZQ" TargetMode="External"/><Relationship Id="rId9" Type="http://schemas.openxmlformats.org/officeDocument/2006/relationships/image" Target="../media/image134.svg"/><Relationship Id="rId14" Type="http://schemas.openxmlformats.org/officeDocument/2006/relationships/hyperlink" Target="https://www.linkedin.com/in/p4h-network-796aa011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latin typeface="+mj-lt"/>
                <a:cs typeface="Calibri" panose="020F0502020204030204" pitchFamily="34" charset="0"/>
              </a:rPr>
            </a:br>
            <a:r>
              <a:rPr lang="en-GB" dirty="0">
                <a:latin typeface="Oswald" pitchFamily="2" charset="77"/>
                <a:cs typeface="Calibri" panose="020F0502020204030204" pitchFamily="34" charset="0"/>
              </a:rPr>
              <a:t>P4H in a Nutshell</a:t>
            </a:r>
            <a:endParaRPr lang="en-GB" dirty="0">
              <a:latin typeface="Oswald" pitchFamily="2" charset="77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8A460C95-7022-4650-BF2F-5C1A24C441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235570"/>
            <a:ext cx="9022916" cy="2387600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en-US" sz="1600" dirty="0">
                <a:latin typeface="+mn-lt"/>
              </a:rPr>
              <a:t>Bayarsaikhan </a:t>
            </a:r>
            <a:r>
              <a:rPr lang="en-US" sz="1600" dirty="0" err="1">
                <a:latin typeface="+mn-lt"/>
              </a:rPr>
              <a:t>Durjsuren</a:t>
            </a:r>
            <a:endParaRPr lang="en-US" sz="1600" dirty="0">
              <a:latin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Senior Health Systems Advisor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P4H Coordination Desk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Department of Health Financing and Economics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World Health Organization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s-IS" sz="1600" dirty="0">
                <a:latin typeface="+mn-lt"/>
              </a:rPr>
              <a:t>Salma El-Gamal,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s-IS" sz="1400" dirty="0"/>
              <a:t>Health Financing and Social Health Protection Technical Officer,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s-IS" sz="1400" dirty="0"/>
              <a:t>P4H Coordination Desk,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s-IS" sz="1400" dirty="0"/>
              <a:t>International Labour Organization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D2770A-07E8-4C1E-A424-C30BCF963A2E}"/>
              </a:ext>
            </a:extLst>
          </p:cNvPr>
          <p:cNvSpPr txBox="1"/>
          <p:nvPr/>
        </p:nvSpPr>
        <p:spPr>
          <a:xfrm>
            <a:off x="10546915" y="5563466"/>
            <a:ext cx="1454585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en-GB" sz="1600" dirty="0">
                <a:solidFill>
                  <a:schemeClr val="bg1"/>
                </a:solidFill>
                <a:latin typeface="Oswald ExtraLight" pitchFamily="2" charset="0"/>
              </a:rPr>
              <a:t>19 March 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B5F3EA-7190-B647-89DA-B057BB99C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4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0FDA1BB-0F5C-49E5-857D-6F8A0B4380AD}"/>
              </a:ext>
            </a:extLst>
          </p:cNvPr>
          <p:cNvCxnSpPr>
            <a:cxnSpLocks/>
          </p:cNvCxnSpPr>
          <p:nvPr/>
        </p:nvCxnSpPr>
        <p:spPr>
          <a:xfrm>
            <a:off x="740108" y="3459762"/>
            <a:ext cx="10650852" cy="0"/>
          </a:xfrm>
          <a:prstGeom prst="line">
            <a:avLst/>
          </a:prstGeom>
          <a:ln w="22225" cap="rnd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>
            <a:extLst>
              <a:ext uri="{FF2B5EF4-FFF2-40B4-BE49-F238E27FC236}">
                <a16:creationId xmlns:a16="http://schemas.microsoft.com/office/drawing/2014/main" id="{0EDC328A-C738-4E31-9B9D-CBD13FDD3F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" b="76"/>
          <a:stretch/>
        </p:blipFill>
        <p:spPr>
          <a:xfrm>
            <a:off x="444860" y="2951360"/>
            <a:ext cx="1032315" cy="1032316"/>
          </a:xfrm>
          <a:custGeom>
            <a:avLst/>
            <a:gdLst>
              <a:gd name="connsiteX0" fmla="*/ 621702 w 1243403"/>
              <a:gd name="connsiteY0" fmla="*/ 0 h 1243404"/>
              <a:gd name="connsiteX1" fmla="*/ 1230773 w 1243403"/>
              <a:gd name="connsiteY1" fmla="*/ 496407 h 1243404"/>
              <a:gd name="connsiteX2" fmla="*/ 1243403 w 1243403"/>
              <a:gd name="connsiteY2" fmla="*/ 621692 h 1243404"/>
              <a:gd name="connsiteX3" fmla="*/ 1243403 w 1243403"/>
              <a:gd name="connsiteY3" fmla="*/ 621712 h 1243404"/>
              <a:gd name="connsiteX4" fmla="*/ 1230773 w 1243403"/>
              <a:gd name="connsiteY4" fmla="*/ 746997 h 1243404"/>
              <a:gd name="connsiteX5" fmla="*/ 621702 w 1243403"/>
              <a:gd name="connsiteY5" fmla="*/ 1243404 h 1243404"/>
              <a:gd name="connsiteX6" fmla="*/ 0 w 1243403"/>
              <a:gd name="connsiteY6" fmla="*/ 621702 h 1243404"/>
              <a:gd name="connsiteX7" fmla="*/ 621702 w 1243403"/>
              <a:gd name="connsiteY7" fmla="*/ 0 h 1243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43403" h="1243404">
                <a:moveTo>
                  <a:pt x="621702" y="0"/>
                </a:moveTo>
                <a:cubicBezTo>
                  <a:pt x="922139" y="0"/>
                  <a:pt x="1172802" y="213108"/>
                  <a:pt x="1230773" y="496407"/>
                </a:cubicBezTo>
                <a:lnTo>
                  <a:pt x="1243403" y="621692"/>
                </a:lnTo>
                <a:lnTo>
                  <a:pt x="1243403" y="621712"/>
                </a:lnTo>
                <a:lnTo>
                  <a:pt x="1230773" y="746997"/>
                </a:lnTo>
                <a:cubicBezTo>
                  <a:pt x="1172802" y="1030296"/>
                  <a:pt x="922139" y="1243404"/>
                  <a:pt x="621702" y="1243404"/>
                </a:cubicBezTo>
                <a:cubicBezTo>
                  <a:pt x="278345" y="1243404"/>
                  <a:pt x="0" y="965059"/>
                  <a:pt x="0" y="621702"/>
                </a:cubicBezTo>
                <a:cubicBezTo>
                  <a:pt x="0" y="278345"/>
                  <a:pt x="278345" y="0"/>
                  <a:pt x="621702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CFF77F62-8C32-40F3-9D10-589CFAC02F70}"/>
              </a:ext>
            </a:extLst>
          </p:cNvPr>
          <p:cNvGrpSpPr/>
          <p:nvPr/>
        </p:nvGrpSpPr>
        <p:grpSpPr>
          <a:xfrm>
            <a:off x="9400287" y="2956796"/>
            <a:ext cx="1028533" cy="1028533"/>
            <a:chOff x="8186676" y="2606501"/>
            <a:chExt cx="1243404" cy="124340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E288F35-C6AD-4432-A18A-96081D7A4D99}"/>
                </a:ext>
              </a:extLst>
            </p:cNvPr>
            <p:cNvSpPr/>
            <p:nvPr/>
          </p:nvSpPr>
          <p:spPr>
            <a:xfrm>
              <a:off x="8209521" y="2625285"/>
              <a:ext cx="1197714" cy="11977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" name="Picture 42" descr="A picture containing text, roulette, black&#10;&#10;Description automatically generated">
              <a:extLst>
                <a:ext uri="{FF2B5EF4-FFF2-40B4-BE49-F238E27FC236}">
                  <a16:creationId xmlns:a16="http://schemas.microsoft.com/office/drawing/2014/main" id="{01431B90-4552-4B19-814B-238B932A7D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56" t="14389" r="17820" b="17887"/>
            <a:stretch>
              <a:fillRect/>
            </a:stretch>
          </p:blipFill>
          <p:spPr>
            <a:xfrm>
              <a:off x="8186676" y="2606501"/>
              <a:ext cx="1243404" cy="1243404"/>
            </a:xfrm>
            <a:custGeom>
              <a:avLst/>
              <a:gdLst>
                <a:gd name="connsiteX0" fmla="*/ 621702 w 1243404"/>
                <a:gd name="connsiteY0" fmla="*/ 0 h 1243404"/>
                <a:gd name="connsiteX1" fmla="*/ 1243404 w 1243404"/>
                <a:gd name="connsiteY1" fmla="*/ 621702 h 1243404"/>
                <a:gd name="connsiteX2" fmla="*/ 621702 w 1243404"/>
                <a:gd name="connsiteY2" fmla="*/ 1243404 h 1243404"/>
                <a:gd name="connsiteX3" fmla="*/ 0 w 1243404"/>
                <a:gd name="connsiteY3" fmla="*/ 621702 h 1243404"/>
                <a:gd name="connsiteX4" fmla="*/ 621702 w 1243404"/>
                <a:gd name="connsiteY4" fmla="*/ 0 h 12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404" h="1243404">
                  <a:moveTo>
                    <a:pt x="621702" y="0"/>
                  </a:moveTo>
                  <a:cubicBezTo>
                    <a:pt x="965059" y="0"/>
                    <a:pt x="1243404" y="278345"/>
                    <a:pt x="1243404" y="621702"/>
                  </a:cubicBezTo>
                  <a:cubicBezTo>
                    <a:pt x="1243404" y="965059"/>
                    <a:pt x="965059" y="1243404"/>
                    <a:pt x="621702" y="1243404"/>
                  </a:cubicBezTo>
                  <a:cubicBezTo>
                    <a:pt x="278345" y="1243404"/>
                    <a:pt x="0" y="965059"/>
                    <a:pt x="0" y="621702"/>
                  </a:cubicBezTo>
                  <a:cubicBezTo>
                    <a:pt x="0" y="278345"/>
                    <a:pt x="278345" y="0"/>
                    <a:pt x="621702" y="0"/>
                  </a:cubicBez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FF16022A-93E4-4235-8C5C-0652EE75C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34" y="365125"/>
            <a:ext cx="11293366" cy="1006475"/>
          </a:xfrm>
        </p:spPr>
        <p:txBody>
          <a:bodyPr>
            <a:noAutofit/>
          </a:bodyPr>
          <a:lstStyle/>
          <a:p>
            <a:r>
              <a:rPr lang="fr-CH" sz="3400" dirty="0"/>
              <a:t>P4H </a:t>
            </a:r>
            <a:r>
              <a:rPr lang="fr-CH" sz="3400" dirty="0" err="1"/>
              <a:t>Pioneers</a:t>
            </a:r>
            <a:r>
              <a:rPr lang="fr-CH" sz="3400" dirty="0"/>
              <a:t> in Social Health Protection and Health </a:t>
            </a:r>
            <a:r>
              <a:rPr lang="fr-CH" sz="3400" dirty="0" err="1"/>
              <a:t>Financing</a:t>
            </a:r>
            <a:endParaRPr lang="fr-CH" sz="34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86B87A-2B93-4AF1-A17C-413BF13F43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19 March 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DBB828-8B38-41CA-883E-3F0E53311DA2}"/>
              </a:ext>
            </a:extLst>
          </p:cNvPr>
          <p:cNvSpPr txBox="1"/>
          <p:nvPr/>
        </p:nvSpPr>
        <p:spPr>
          <a:xfrm>
            <a:off x="461793" y="4396719"/>
            <a:ext cx="2691767" cy="14773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CH" sz="1500" dirty="0" err="1">
                <a:solidFill>
                  <a:schemeClr val="tx2"/>
                </a:solidFill>
                <a:latin typeface="+mj-lt"/>
              </a:rPr>
              <a:t>Launches</a:t>
            </a:r>
            <a:r>
              <a:rPr lang="fr-CH" sz="1500" dirty="0">
                <a:solidFill>
                  <a:schemeClr val="tx2"/>
                </a:solidFill>
                <a:latin typeface="+mj-lt"/>
              </a:rPr>
              <a:t> </a:t>
            </a:r>
            <a:r>
              <a:rPr lang="fr-CH" sz="1500" dirty="0" err="1">
                <a:solidFill>
                  <a:schemeClr val="tx2"/>
                </a:solidFill>
                <a:latin typeface="+mj-lt"/>
              </a:rPr>
              <a:t>Providing</a:t>
            </a:r>
            <a:r>
              <a:rPr lang="fr-CH" sz="1500" dirty="0">
                <a:solidFill>
                  <a:schemeClr val="tx2"/>
                </a:solidFill>
                <a:latin typeface="+mj-lt"/>
              </a:rPr>
              <a:t> for </a:t>
            </a:r>
            <a:r>
              <a:rPr lang="fr-CH" sz="1500" dirty="0" err="1">
                <a:solidFill>
                  <a:schemeClr val="tx2"/>
                </a:solidFill>
                <a:latin typeface="+mj-lt"/>
              </a:rPr>
              <a:t>Health</a:t>
            </a:r>
            <a:r>
              <a:rPr lang="fr-CH" sz="1500" dirty="0">
                <a:solidFill>
                  <a:schemeClr val="tx2"/>
                </a:solidFill>
                <a:latin typeface="+mj-lt"/>
              </a:rPr>
              <a:t> (P4H) </a:t>
            </a:r>
            <a:r>
              <a:rPr lang="fr-CH" sz="1500" dirty="0" err="1">
                <a:solidFill>
                  <a:schemeClr val="tx2"/>
                </a:solidFill>
                <a:latin typeface="+mj-lt"/>
              </a:rPr>
              <a:t>with</a:t>
            </a:r>
            <a:r>
              <a:rPr lang="fr-CH" sz="1500" dirty="0">
                <a:solidFill>
                  <a:schemeClr val="tx2"/>
                </a:solidFill>
                <a:latin typeface="+mj-lt"/>
              </a:rPr>
              <a:t> </a:t>
            </a:r>
            <a:r>
              <a:rPr lang="fr-CH" sz="1500" dirty="0" err="1">
                <a:solidFill>
                  <a:schemeClr val="tx2"/>
                </a:solidFill>
                <a:latin typeface="+mj-lt"/>
              </a:rPr>
              <a:t>twin</a:t>
            </a:r>
            <a:r>
              <a:rPr lang="fr-CH" sz="1500" dirty="0">
                <a:solidFill>
                  <a:schemeClr val="tx2"/>
                </a:solidFill>
                <a:latin typeface="+mj-lt"/>
              </a:rPr>
              <a:t> goals: </a:t>
            </a:r>
            <a:endParaRPr lang="fr-CH" sz="1500" dirty="0">
              <a:solidFill>
                <a:schemeClr val="tx2"/>
              </a:solidFill>
              <a:latin typeface="+mj-lt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500" dirty="0">
                <a:solidFill>
                  <a:schemeClr val="tx2"/>
                </a:solidFill>
                <a:latin typeface="+mj-lt"/>
              </a:rPr>
              <a:t>Equitable social </a:t>
            </a:r>
            <a:r>
              <a:rPr lang="fr-CH" sz="1500" err="1">
                <a:solidFill>
                  <a:schemeClr val="tx2"/>
                </a:solidFill>
                <a:latin typeface="+mj-lt"/>
              </a:rPr>
              <a:t>health</a:t>
            </a:r>
            <a:r>
              <a:rPr lang="fr-CH" sz="1500" dirty="0">
                <a:solidFill>
                  <a:schemeClr val="tx2"/>
                </a:solidFill>
                <a:latin typeface="+mj-lt"/>
              </a:rPr>
              <a:t> protection</a:t>
            </a:r>
            <a:endParaRPr lang="fr-CH" sz="1500" dirty="0">
              <a:solidFill>
                <a:schemeClr val="tx2"/>
              </a:solidFill>
              <a:latin typeface="+mj-lt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500" err="1">
                <a:solidFill>
                  <a:schemeClr val="tx2"/>
                </a:solidFill>
                <a:latin typeface="+mj-lt"/>
              </a:rPr>
              <a:t>Sustainable</a:t>
            </a:r>
            <a:r>
              <a:rPr lang="fr-CH" sz="1500" dirty="0">
                <a:solidFill>
                  <a:schemeClr val="tx2"/>
                </a:solidFill>
                <a:latin typeface="+mj-lt"/>
              </a:rPr>
              <a:t> and efficient </a:t>
            </a:r>
            <a:r>
              <a:rPr lang="fr-CH" sz="1500" err="1">
                <a:solidFill>
                  <a:schemeClr val="tx2"/>
                </a:solidFill>
                <a:latin typeface="+mj-lt"/>
              </a:rPr>
              <a:t>health</a:t>
            </a:r>
            <a:r>
              <a:rPr lang="fr-CH" sz="1500" dirty="0">
                <a:solidFill>
                  <a:schemeClr val="tx2"/>
                </a:solidFill>
                <a:latin typeface="+mj-lt"/>
              </a:rPr>
              <a:t> </a:t>
            </a:r>
            <a:r>
              <a:rPr lang="fr-CH" sz="1500" err="1">
                <a:solidFill>
                  <a:schemeClr val="tx2"/>
                </a:solidFill>
                <a:latin typeface="+mj-lt"/>
              </a:rPr>
              <a:t>financing</a:t>
            </a:r>
            <a:r>
              <a:rPr lang="fr-CH" sz="1500" dirty="0">
                <a:solidFill>
                  <a:schemeClr val="tx2"/>
                </a:solidFill>
                <a:latin typeface="+mj-lt"/>
              </a:rPr>
              <a:t> </a:t>
            </a:r>
            <a:r>
              <a:rPr lang="fr-CH" sz="1500" err="1">
                <a:solidFill>
                  <a:schemeClr val="tx2"/>
                </a:solidFill>
                <a:latin typeface="+mj-lt"/>
              </a:rPr>
              <a:t>systems</a:t>
            </a:r>
            <a:r>
              <a:rPr lang="fr-CH" sz="1500" dirty="0">
                <a:latin typeface="+mj-lt"/>
              </a:rPr>
              <a:t> 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FA7D6B5-CCC3-4922-89AA-7E264249BC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14B627-350E-481C-B1C5-C1C8A4D2452C}"/>
              </a:ext>
            </a:extLst>
          </p:cNvPr>
          <p:cNvSpPr txBox="1"/>
          <p:nvPr/>
        </p:nvSpPr>
        <p:spPr>
          <a:xfrm>
            <a:off x="3433196" y="4370320"/>
            <a:ext cx="2136205" cy="12464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500" dirty="0">
                <a:solidFill>
                  <a:schemeClr val="tx2"/>
                </a:solidFill>
              </a:rPr>
              <a:t>First time WHO synthesizes actions countries can adapt to modify their financing systems for UHC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202FB7-25FF-4202-A982-8D182D922469}"/>
              </a:ext>
            </a:extLst>
          </p:cNvPr>
          <p:cNvSpPr txBox="1"/>
          <p:nvPr/>
        </p:nvSpPr>
        <p:spPr>
          <a:xfrm>
            <a:off x="9360093" y="1842479"/>
            <a:ext cx="20137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b="1" dirty="0">
                <a:solidFill>
                  <a:schemeClr val="tx2"/>
                </a:solidFill>
                <a:latin typeface="Oswald" pitchFamily="2" charset="0"/>
              </a:rPr>
              <a:t>United Nations: </a:t>
            </a:r>
            <a:r>
              <a:rPr lang="fr-CH" sz="1800" b="1" dirty="0" err="1">
                <a:solidFill>
                  <a:schemeClr val="tx2"/>
                </a:solidFill>
                <a:latin typeface="Oswald" pitchFamily="2" charset="0"/>
              </a:rPr>
              <a:t>Sustainable</a:t>
            </a:r>
            <a:r>
              <a:rPr lang="fr-CH" sz="1800" b="1" dirty="0">
                <a:solidFill>
                  <a:schemeClr val="tx2"/>
                </a:solidFill>
                <a:latin typeface="Oswald" pitchFamily="2" charset="0"/>
              </a:rPr>
              <a:t> </a:t>
            </a:r>
            <a:r>
              <a:rPr lang="fr-CH" sz="1800" b="1" dirty="0" err="1">
                <a:solidFill>
                  <a:schemeClr val="tx2"/>
                </a:solidFill>
                <a:latin typeface="Oswald" pitchFamily="2" charset="0"/>
              </a:rPr>
              <a:t>Development</a:t>
            </a:r>
            <a:r>
              <a:rPr lang="fr-CH" sz="1800" b="1" dirty="0">
                <a:solidFill>
                  <a:schemeClr val="tx2"/>
                </a:solidFill>
                <a:latin typeface="Oswald" pitchFamily="2" charset="0"/>
              </a:rPr>
              <a:t> Goals</a:t>
            </a:r>
          </a:p>
          <a:p>
            <a:endParaRPr lang="fr-CH" sz="1800" b="1" dirty="0">
              <a:solidFill>
                <a:schemeClr val="tx2"/>
              </a:solidFill>
              <a:latin typeface="Oswald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15F508-CEF7-4A97-8FE4-E62A30FA03C4}"/>
              </a:ext>
            </a:extLst>
          </p:cNvPr>
          <p:cNvSpPr txBox="1"/>
          <p:nvPr/>
        </p:nvSpPr>
        <p:spPr>
          <a:xfrm>
            <a:off x="466848" y="1875368"/>
            <a:ext cx="1824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b="1" dirty="0">
                <a:solidFill>
                  <a:schemeClr val="tx2"/>
                </a:solidFill>
                <a:latin typeface="Oswald" pitchFamily="2" charset="0"/>
              </a:rPr>
              <a:t>G8 </a:t>
            </a:r>
            <a:r>
              <a:rPr lang="fr-CH" sz="1800" b="1" dirty="0" err="1">
                <a:solidFill>
                  <a:schemeClr val="tx2"/>
                </a:solidFill>
                <a:latin typeface="Oswald" pitchFamily="2" charset="0"/>
              </a:rPr>
              <a:t>Summit</a:t>
            </a:r>
            <a:r>
              <a:rPr lang="fr-CH" sz="1800" b="1" dirty="0">
                <a:solidFill>
                  <a:schemeClr val="tx2"/>
                </a:solidFill>
                <a:latin typeface="Oswald" pitchFamily="2" charset="0"/>
              </a:rPr>
              <a:t> </a:t>
            </a:r>
            <a:br>
              <a:rPr lang="fr-CH" sz="1800" b="1" dirty="0">
                <a:solidFill>
                  <a:schemeClr val="tx2"/>
                </a:solidFill>
                <a:latin typeface="Oswald" pitchFamily="2" charset="0"/>
              </a:rPr>
            </a:br>
            <a:r>
              <a:rPr lang="fr-CH" sz="1800" b="1" dirty="0">
                <a:solidFill>
                  <a:schemeClr val="tx2"/>
                </a:solidFill>
                <a:latin typeface="Oswald" pitchFamily="2" charset="0"/>
              </a:rPr>
              <a:t>at </a:t>
            </a:r>
            <a:r>
              <a:rPr lang="fr-CH" sz="1800" b="1" dirty="0" err="1">
                <a:solidFill>
                  <a:schemeClr val="tx2"/>
                </a:solidFill>
                <a:latin typeface="Oswald" pitchFamily="2" charset="0"/>
              </a:rPr>
              <a:t>Heiligendamm</a:t>
            </a:r>
            <a:endParaRPr lang="fr-CH" sz="1800" b="1" dirty="0">
              <a:solidFill>
                <a:schemeClr val="tx2"/>
              </a:solidFill>
              <a:latin typeface="Oswald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3C84DB1-23B9-44E0-AFAF-7FABBB9E6A68}"/>
              </a:ext>
            </a:extLst>
          </p:cNvPr>
          <p:cNvSpPr txBox="1"/>
          <p:nvPr/>
        </p:nvSpPr>
        <p:spPr>
          <a:xfrm>
            <a:off x="4533271" y="3151985"/>
            <a:ext cx="10361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dirty="0">
                <a:solidFill>
                  <a:schemeClr val="accent2"/>
                </a:solidFill>
                <a:latin typeface="+mj-lt"/>
              </a:rPr>
              <a:t>2010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3CA07A-2C38-49D1-ABE0-458E97DB9758}"/>
              </a:ext>
            </a:extLst>
          </p:cNvPr>
          <p:cNvSpPr txBox="1"/>
          <p:nvPr/>
        </p:nvSpPr>
        <p:spPr>
          <a:xfrm>
            <a:off x="3448440" y="1858435"/>
            <a:ext cx="22445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dirty="0">
                <a:solidFill>
                  <a:schemeClr val="tx2"/>
                </a:solidFill>
                <a:latin typeface="Oswald" pitchFamily="2" charset="0"/>
              </a:rPr>
              <a:t>World Health Report: Health </a:t>
            </a:r>
            <a:r>
              <a:rPr lang="fr-CH" b="1" dirty="0" err="1">
                <a:solidFill>
                  <a:schemeClr val="tx2"/>
                </a:solidFill>
                <a:latin typeface="Oswald" pitchFamily="2" charset="0"/>
              </a:rPr>
              <a:t>Systems</a:t>
            </a:r>
            <a:r>
              <a:rPr lang="fr-CH" b="1" dirty="0">
                <a:solidFill>
                  <a:schemeClr val="tx2"/>
                </a:solidFill>
                <a:latin typeface="Oswald" pitchFamily="2" charset="0"/>
              </a:rPr>
              <a:t> Financing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E6575F-8B24-4315-99AD-312A3979470A}"/>
              </a:ext>
            </a:extLst>
          </p:cNvPr>
          <p:cNvSpPr txBox="1"/>
          <p:nvPr/>
        </p:nvSpPr>
        <p:spPr>
          <a:xfrm>
            <a:off x="1518651" y="3151985"/>
            <a:ext cx="7181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dirty="0">
                <a:solidFill>
                  <a:schemeClr val="accent2"/>
                </a:solidFill>
                <a:latin typeface="+mj-lt"/>
              </a:rPr>
              <a:t>2007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074DA15-EC09-4468-8CED-9DEFC9ECFBD4}"/>
              </a:ext>
            </a:extLst>
          </p:cNvPr>
          <p:cNvSpPr txBox="1"/>
          <p:nvPr/>
        </p:nvSpPr>
        <p:spPr>
          <a:xfrm>
            <a:off x="10469014" y="3136681"/>
            <a:ext cx="10231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dirty="0">
                <a:solidFill>
                  <a:schemeClr val="accent2"/>
                </a:solidFill>
                <a:latin typeface="+mj-lt"/>
              </a:rPr>
              <a:t>2015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B337B36-5F1F-49B8-9430-C98ECCE9C8F1}"/>
              </a:ext>
            </a:extLst>
          </p:cNvPr>
          <p:cNvSpPr txBox="1"/>
          <p:nvPr/>
        </p:nvSpPr>
        <p:spPr>
          <a:xfrm>
            <a:off x="9316128" y="4375756"/>
            <a:ext cx="2376323" cy="12464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CH" sz="1500" dirty="0">
                <a:solidFill>
                  <a:schemeClr val="tx2"/>
                </a:solidFill>
                <a:latin typeface="+mj-lt"/>
              </a:rPr>
              <a:t>193 countries commit to </a:t>
            </a:r>
            <a:r>
              <a:rPr lang="fr-CH" sz="1500" err="1">
                <a:solidFill>
                  <a:schemeClr val="tx2"/>
                </a:solidFill>
                <a:latin typeface="+mj-lt"/>
              </a:rPr>
              <a:t>working</a:t>
            </a:r>
            <a:r>
              <a:rPr lang="fr-CH" sz="1500" dirty="0">
                <a:solidFill>
                  <a:schemeClr val="tx2"/>
                </a:solidFill>
                <a:latin typeface="+mj-lt"/>
              </a:rPr>
              <a:t> </a:t>
            </a:r>
            <a:r>
              <a:rPr lang="fr-CH" sz="1500" err="1">
                <a:solidFill>
                  <a:schemeClr val="tx2"/>
                </a:solidFill>
                <a:latin typeface="+mj-lt"/>
              </a:rPr>
              <a:t>together</a:t>
            </a:r>
            <a:r>
              <a:rPr lang="fr-CH" sz="1500" dirty="0">
                <a:solidFill>
                  <a:schemeClr val="tx2"/>
                </a:solidFill>
                <a:latin typeface="+mj-lt"/>
              </a:rPr>
              <a:t> </a:t>
            </a:r>
            <a:r>
              <a:rPr lang="fr-CH" sz="1500" err="1">
                <a:solidFill>
                  <a:schemeClr val="tx2"/>
                </a:solidFill>
                <a:latin typeface="+mj-lt"/>
              </a:rPr>
              <a:t>towards</a:t>
            </a:r>
            <a:r>
              <a:rPr lang="fr-CH" sz="1500" dirty="0">
                <a:solidFill>
                  <a:schemeClr val="tx2"/>
                </a:solidFill>
                <a:latin typeface="+mj-lt"/>
              </a:rPr>
              <a:t> the </a:t>
            </a:r>
            <a:r>
              <a:rPr lang="fr-CH" sz="1500" err="1">
                <a:solidFill>
                  <a:schemeClr val="tx2"/>
                </a:solidFill>
                <a:latin typeface="+mj-lt"/>
              </a:rPr>
              <a:t>common</a:t>
            </a:r>
            <a:r>
              <a:rPr lang="fr-CH" sz="1500" dirty="0">
                <a:solidFill>
                  <a:schemeClr val="tx2"/>
                </a:solidFill>
                <a:latin typeface="+mj-lt"/>
              </a:rPr>
              <a:t> UHC </a:t>
            </a:r>
            <a:r>
              <a:rPr lang="fr-CH" sz="1500" err="1">
                <a:solidFill>
                  <a:schemeClr val="tx2"/>
                </a:solidFill>
                <a:latin typeface="+mj-lt"/>
              </a:rPr>
              <a:t>target</a:t>
            </a:r>
            <a:r>
              <a:rPr lang="fr-CH" sz="1500" dirty="0">
                <a:solidFill>
                  <a:schemeClr val="tx2"/>
                </a:solidFill>
                <a:latin typeface="+mj-lt"/>
              </a:rPr>
              <a:t> (</a:t>
            </a:r>
            <a:r>
              <a:rPr lang="fr-CH" sz="1500" err="1">
                <a:solidFill>
                  <a:schemeClr val="tx2"/>
                </a:solidFill>
                <a:latin typeface="+mj-lt"/>
              </a:rPr>
              <a:t>health</a:t>
            </a:r>
            <a:r>
              <a:rPr lang="fr-CH" sz="1500" dirty="0">
                <a:solidFill>
                  <a:schemeClr val="tx2"/>
                </a:solidFill>
                <a:latin typeface="+mj-lt"/>
              </a:rPr>
              <a:t> </a:t>
            </a:r>
            <a:r>
              <a:rPr lang="fr-CH" sz="1500" err="1">
                <a:solidFill>
                  <a:schemeClr val="tx2"/>
                </a:solidFill>
                <a:latin typeface="+mj-lt"/>
              </a:rPr>
              <a:t>financing</a:t>
            </a:r>
            <a:r>
              <a:rPr lang="fr-CH" sz="1500" dirty="0">
                <a:solidFill>
                  <a:schemeClr val="tx2"/>
                </a:solidFill>
                <a:latin typeface="+mj-lt"/>
              </a:rPr>
              <a:t> </a:t>
            </a:r>
            <a:r>
              <a:rPr lang="fr-CH" sz="1500" err="1">
                <a:solidFill>
                  <a:schemeClr val="tx2"/>
                </a:solidFill>
                <a:latin typeface="+mj-lt"/>
              </a:rPr>
              <a:t>outlined</a:t>
            </a:r>
            <a:r>
              <a:rPr lang="fr-CH" sz="1500" dirty="0">
                <a:solidFill>
                  <a:schemeClr val="tx2"/>
                </a:solidFill>
                <a:latin typeface="+mj-lt"/>
              </a:rPr>
              <a:t> in Indicator 3.8.2)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D2CEAD19-FA76-496B-888E-A89FAFD8ED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30" t="6549" b="5407"/>
          <a:stretch>
            <a:fillRect/>
          </a:stretch>
        </p:blipFill>
        <p:spPr>
          <a:xfrm>
            <a:off x="3448440" y="2951360"/>
            <a:ext cx="1032315" cy="1032316"/>
          </a:xfrm>
          <a:custGeom>
            <a:avLst/>
            <a:gdLst>
              <a:gd name="connsiteX0" fmla="*/ 599508 w 1199015"/>
              <a:gd name="connsiteY0" fmla="*/ 0 h 1199016"/>
              <a:gd name="connsiteX1" fmla="*/ 1186836 w 1199015"/>
              <a:gd name="connsiteY1" fmla="*/ 478686 h 1199016"/>
              <a:gd name="connsiteX2" fmla="*/ 1199015 w 1199015"/>
              <a:gd name="connsiteY2" fmla="*/ 599498 h 1199016"/>
              <a:gd name="connsiteX3" fmla="*/ 1199015 w 1199015"/>
              <a:gd name="connsiteY3" fmla="*/ 599518 h 1199016"/>
              <a:gd name="connsiteX4" fmla="*/ 1186836 w 1199015"/>
              <a:gd name="connsiteY4" fmla="*/ 720330 h 1199016"/>
              <a:gd name="connsiteX5" fmla="*/ 599508 w 1199015"/>
              <a:gd name="connsiteY5" fmla="*/ 1199016 h 1199016"/>
              <a:gd name="connsiteX6" fmla="*/ 0 w 1199015"/>
              <a:gd name="connsiteY6" fmla="*/ 599508 h 1199016"/>
              <a:gd name="connsiteX7" fmla="*/ 599508 w 1199015"/>
              <a:gd name="connsiteY7" fmla="*/ 0 h 1199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9015" h="1199016">
                <a:moveTo>
                  <a:pt x="599508" y="0"/>
                </a:moveTo>
                <a:cubicBezTo>
                  <a:pt x="889220" y="0"/>
                  <a:pt x="1130934" y="205501"/>
                  <a:pt x="1186836" y="478686"/>
                </a:cubicBezTo>
                <a:lnTo>
                  <a:pt x="1199015" y="599498"/>
                </a:lnTo>
                <a:lnTo>
                  <a:pt x="1199015" y="599518"/>
                </a:lnTo>
                <a:lnTo>
                  <a:pt x="1186836" y="720330"/>
                </a:lnTo>
                <a:cubicBezTo>
                  <a:pt x="1130934" y="993515"/>
                  <a:pt x="889220" y="1199016"/>
                  <a:pt x="599508" y="1199016"/>
                </a:cubicBezTo>
                <a:cubicBezTo>
                  <a:pt x="268409" y="1199016"/>
                  <a:pt x="0" y="930607"/>
                  <a:pt x="0" y="599508"/>
                </a:cubicBezTo>
                <a:cubicBezTo>
                  <a:pt x="0" y="268409"/>
                  <a:pt x="268409" y="0"/>
                  <a:pt x="599508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B2BF164-C7E2-41ED-B7F5-1EB2195CD6BB}"/>
              </a:ext>
            </a:extLst>
          </p:cNvPr>
          <p:cNvSpPr txBox="1"/>
          <p:nvPr/>
        </p:nvSpPr>
        <p:spPr>
          <a:xfrm>
            <a:off x="6020053" y="4370320"/>
            <a:ext cx="2861967" cy="12464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500" dirty="0">
                <a:solidFill>
                  <a:schemeClr val="tx2"/>
                </a:solidFill>
              </a:rPr>
              <a:t>Reaffirms social protection </a:t>
            </a:r>
            <a:br>
              <a:rPr lang="en-US" sz="1500" dirty="0">
                <a:solidFill>
                  <a:schemeClr val="tx2"/>
                </a:solidFill>
              </a:rPr>
            </a:br>
            <a:r>
              <a:rPr lang="en-US" sz="1500" dirty="0">
                <a:solidFill>
                  <a:schemeClr val="tx2"/>
                </a:solidFill>
              </a:rPr>
              <a:t>as a human right</a:t>
            </a:r>
            <a:endParaRPr lang="en-US" sz="1500" dirty="0">
              <a:solidFill>
                <a:schemeClr val="tx2"/>
              </a:solidFill>
              <a:cs typeface="Arial"/>
            </a:endParaRPr>
          </a:p>
          <a:p>
            <a:endParaRPr lang="en-US" sz="1500" dirty="0">
              <a:solidFill>
                <a:schemeClr val="tx2"/>
              </a:solidFill>
              <a:cs typeface="Arial"/>
            </a:endParaRPr>
          </a:p>
          <a:p>
            <a:r>
              <a:rPr lang="en-US" sz="1500" dirty="0">
                <a:solidFill>
                  <a:schemeClr val="tx2"/>
                </a:solidFill>
              </a:rPr>
              <a:t>Calls its 186 members to set and monitor national floors </a:t>
            </a:r>
            <a:endParaRPr lang="en-US" sz="1500" dirty="0">
              <a:solidFill>
                <a:schemeClr val="tx2"/>
              </a:solidFill>
              <a:cs typeface="Arial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3103BD0-2490-4D27-92B2-8A207E246CB5}"/>
              </a:ext>
            </a:extLst>
          </p:cNvPr>
          <p:cNvSpPr txBox="1"/>
          <p:nvPr/>
        </p:nvSpPr>
        <p:spPr>
          <a:xfrm>
            <a:off x="7108699" y="3151985"/>
            <a:ext cx="10361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dirty="0">
                <a:solidFill>
                  <a:schemeClr val="accent2"/>
                </a:solidFill>
                <a:latin typeface="+mj-lt"/>
              </a:rPr>
              <a:t>2012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5C4FE1C-1A0B-45AA-AD34-DD31A84CA7A1}"/>
              </a:ext>
            </a:extLst>
          </p:cNvPr>
          <p:cNvSpPr txBox="1"/>
          <p:nvPr/>
        </p:nvSpPr>
        <p:spPr>
          <a:xfrm>
            <a:off x="6020053" y="1842479"/>
            <a:ext cx="32182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dirty="0">
                <a:solidFill>
                  <a:schemeClr val="tx2"/>
                </a:solidFill>
                <a:latin typeface="Oswald" pitchFamily="2" charset="0"/>
              </a:rPr>
              <a:t>International Labour </a:t>
            </a:r>
            <a:r>
              <a:rPr lang="fr-CH" b="1" dirty="0" err="1">
                <a:solidFill>
                  <a:schemeClr val="tx2"/>
                </a:solidFill>
                <a:latin typeface="Oswald" pitchFamily="2" charset="0"/>
              </a:rPr>
              <a:t>Organization</a:t>
            </a:r>
            <a:r>
              <a:rPr lang="fr-CH" b="1" dirty="0">
                <a:solidFill>
                  <a:schemeClr val="tx2"/>
                </a:solidFill>
                <a:latin typeface="Oswald" pitchFamily="2" charset="0"/>
              </a:rPr>
              <a:t>: Social Protection </a:t>
            </a:r>
            <a:r>
              <a:rPr lang="fr-CH" b="1" dirty="0" err="1">
                <a:solidFill>
                  <a:schemeClr val="tx2"/>
                </a:solidFill>
                <a:latin typeface="Oswald" pitchFamily="2" charset="0"/>
              </a:rPr>
              <a:t>Floors</a:t>
            </a:r>
            <a:r>
              <a:rPr lang="fr-CH" b="1" dirty="0">
                <a:solidFill>
                  <a:schemeClr val="tx2"/>
                </a:solidFill>
                <a:latin typeface="Oswald" pitchFamily="2" charset="0"/>
              </a:rPr>
              <a:t> </a:t>
            </a:r>
            <a:r>
              <a:rPr lang="fr-CH" b="1" dirty="0" err="1">
                <a:solidFill>
                  <a:schemeClr val="tx2"/>
                </a:solidFill>
                <a:latin typeface="Oswald" pitchFamily="2" charset="0"/>
              </a:rPr>
              <a:t>Recommendation</a:t>
            </a:r>
            <a:endParaRPr lang="fr-CH" b="1" dirty="0">
              <a:solidFill>
                <a:schemeClr val="tx2"/>
              </a:solidFill>
              <a:latin typeface="Oswald" pitchFamily="2" charset="0"/>
            </a:endParaRPr>
          </a:p>
        </p:txBody>
      </p:sp>
      <p:pic>
        <p:nvPicPr>
          <p:cNvPr id="38" name="Picture 37" descr="Logo&#10;&#10;Description automatically generated">
            <a:extLst>
              <a:ext uri="{FF2B5EF4-FFF2-40B4-BE49-F238E27FC236}">
                <a16:creationId xmlns:a16="http://schemas.microsoft.com/office/drawing/2014/main" id="{74D9B26E-6392-43DE-995C-A5785DBD15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3" t="929" r="15517" b="5117"/>
          <a:stretch>
            <a:fillRect/>
          </a:stretch>
        </p:blipFill>
        <p:spPr>
          <a:xfrm>
            <a:off x="5986247" y="2955144"/>
            <a:ext cx="1028532" cy="1028532"/>
          </a:xfrm>
          <a:custGeom>
            <a:avLst/>
            <a:gdLst>
              <a:gd name="connsiteX0" fmla="*/ 514266 w 1028532"/>
              <a:gd name="connsiteY0" fmla="*/ 0 h 1028532"/>
              <a:gd name="connsiteX1" fmla="*/ 1028532 w 1028532"/>
              <a:gd name="connsiteY1" fmla="*/ 514266 h 1028532"/>
              <a:gd name="connsiteX2" fmla="*/ 514266 w 1028532"/>
              <a:gd name="connsiteY2" fmla="*/ 1028532 h 1028532"/>
              <a:gd name="connsiteX3" fmla="*/ 0 w 1028532"/>
              <a:gd name="connsiteY3" fmla="*/ 514266 h 1028532"/>
              <a:gd name="connsiteX4" fmla="*/ 514266 w 1028532"/>
              <a:gd name="connsiteY4" fmla="*/ 0 h 1028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8532" h="1028532">
                <a:moveTo>
                  <a:pt x="514266" y="0"/>
                </a:moveTo>
                <a:cubicBezTo>
                  <a:pt x="798287" y="0"/>
                  <a:pt x="1028532" y="230245"/>
                  <a:pt x="1028532" y="514266"/>
                </a:cubicBezTo>
                <a:cubicBezTo>
                  <a:pt x="1028532" y="798287"/>
                  <a:pt x="798287" y="1028532"/>
                  <a:pt x="514266" y="1028532"/>
                </a:cubicBezTo>
                <a:cubicBezTo>
                  <a:pt x="230245" y="1028532"/>
                  <a:pt x="0" y="798287"/>
                  <a:pt x="0" y="514266"/>
                </a:cubicBezTo>
                <a:cubicBezTo>
                  <a:pt x="0" y="230245"/>
                  <a:pt x="230245" y="0"/>
                  <a:pt x="514266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455118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33309D00-E66D-4527-B66D-51667094D7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00" y="272807"/>
            <a:ext cx="9646756" cy="593749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0951C6D-C24F-44CD-AC6D-E588F65E4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z="3600" dirty="0"/>
              <a:t>Our Mission</a:t>
            </a:r>
            <a:endParaRPr lang="fr-CH" sz="3200" dirty="0">
              <a:cs typeface="Calibri" panose="020F050202020403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A7B1975-26CA-49E2-B8FD-43A7B2E4A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6712" y="3922263"/>
            <a:ext cx="2809244" cy="14117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chemeClr val="tx2"/>
                </a:solidFill>
                <a:latin typeface="Arial"/>
                <a:cs typeface="Arial"/>
              </a:rPr>
              <a:t>Promote, develop and strengthen exchange and collaboration for social health protection and health financing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9C4001-623A-4B95-B3C3-0E5B8C426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066068" y="6322558"/>
            <a:ext cx="881332" cy="274638"/>
          </a:xfrm>
        </p:spPr>
        <p:txBody>
          <a:bodyPr/>
          <a:lstStyle/>
          <a:p>
            <a:fld id="{22BD4907-038B-4C7F-8200-EEA9663A5E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BE8A30-53B0-476E-9447-722318D3BBA2}"/>
              </a:ext>
            </a:extLst>
          </p:cNvPr>
          <p:cNvSpPr txBox="1"/>
          <p:nvPr/>
        </p:nvSpPr>
        <p:spPr>
          <a:xfrm>
            <a:off x="6072769" y="655014"/>
            <a:ext cx="3778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D424C"/>
                </a:solidFill>
              </a:rPr>
              <a:t>Accelerate progress towards UHC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E0BB6A-864A-4FBC-8600-72D4C648C89F}"/>
              </a:ext>
            </a:extLst>
          </p:cNvPr>
          <p:cNvSpPr txBox="1"/>
          <p:nvPr/>
        </p:nvSpPr>
        <p:spPr>
          <a:xfrm>
            <a:off x="4738005" y="1033046"/>
            <a:ext cx="99345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solidFill>
                  <a:schemeClr val="accent2"/>
                </a:solidFill>
              </a:rPr>
              <a:t>VISION</a:t>
            </a:r>
            <a:endParaRPr lang="en-US" sz="1500" dirty="0">
              <a:solidFill>
                <a:schemeClr val="accent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C8F876-3EA5-4708-A408-256ADFFF1A8C}"/>
              </a:ext>
            </a:extLst>
          </p:cNvPr>
          <p:cNvSpPr txBox="1"/>
          <p:nvPr/>
        </p:nvSpPr>
        <p:spPr>
          <a:xfrm>
            <a:off x="6486193" y="2230177"/>
            <a:ext cx="99345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solidFill>
                  <a:schemeClr val="accent2"/>
                </a:solidFill>
              </a:rPr>
              <a:t>ROLE</a:t>
            </a:r>
            <a:endParaRPr lang="en-US" sz="1500" dirty="0">
              <a:solidFill>
                <a:schemeClr val="accent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A5D52B-B1FF-4A69-B0CA-25F5B02838C8}"/>
              </a:ext>
            </a:extLst>
          </p:cNvPr>
          <p:cNvSpPr txBox="1"/>
          <p:nvPr/>
        </p:nvSpPr>
        <p:spPr>
          <a:xfrm>
            <a:off x="6952458" y="4566779"/>
            <a:ext cx="9934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GOAL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D7E700-7EF5-4AD7-82E7-E5A5D62C3875}"/>
              </a:ext>
            </a:extLst>
          </p:cNvPr>
          <p:cNvSpPr txBox="1"/>
          <p:nvPr/>
        </p:nvSpPr>
        <p:spPr>
          <a:xfrm>
            <a:off x="8044951" y="1630012"/>
            <a:ext cx="31618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D424C"/>
                </a:solidFill>
              </a:rPr>
              <a:t>Act as an honest broker and build frameworks for country, regional and global action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3D37CA8-B70E-4832-8AA9-3E7C81E785F9}"/>
              </a:ext>
            </a:extLst>
          </p:cNvPr>
          <p:cNvSpPr txBox="1"/>
          <p:nvPr/>
        </p:nvSpPr>
        <p:spPr>
          <a:xfrm>
            <a:off x="8577067" y="3922263"/>
            <a:ext cx="31618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D424C"/>
                </a:solidFill>
              </a:rPr>
              <a:t>Support the development of sustainable and equitable health financing systems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A019DCBD-965A-4B4C-97CB-DFC0FEF6F0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36382" y="1829998"/>
            <a:ext cx="283555" cy="372257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FA7906DA-A054-4019-93C7-4A2701FF39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45995" y="771491"/>
            <a:ext cx="385636" cy="245541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8C24F82D-04B1-4A9C-81C6-26865EC84C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06936" y="4096323"/>
            <a:ext cx="412387" cy="41667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BEB6BB2-50EA-4BD1-9729-10E7B49BB7FB}"/>
              </a:ext>
            </a:extLst>
          </p:cNvPr>
          <p:cNvSpPr txBox="1"/>
          <p:nvPr/>
        </p:nvSpPr>
        <p:spPr>
          <a:xfrm>
            <a:off x="2892924" y="3329284"/>
            <a:ext cx="15368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MISSION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2F8029F6-1DA5-0FEE-37CF-9EC977C3CF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</p:spPr>
        <p:txBody>
          <a:bodyPr/>
          <a:lstStyle/>
          <a:p>
            <a:r>
              <a:rPr lang="en-GB" dirty="0"/>
              <a:t>19 March 2024</a:t>
            </a:r>
          </a:p>
        </p:txBody>
      </p:sp>
    </p:spTree>
    <p:extLst>
      <p:ext uri="{BB962C8B-B14F-4D97-AF65-F5344CB8AC3E}">
        <p14:creationId xmlns:p14="http://schemas.microsoft.com/office/powerpoint/2010/main" val="2331258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5860F90-B919-4D93-B2A7-5624421BA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39740" cy="1006475"/>
          </a:xfrm>
        </p:spPr>
        <p:txBody>
          <a:bodyPr>
            <a:noAutofit/>
          </a:bodyPr>
          <a:lstStyle/>
          <a:p>
            <a:br>
              <a:rPr lang="fr-CH" dirty="0"/>
            </a:br>
            <a:r>
              <a:rPr lang="fr-CH" dirty="0" err="1"/>
              <a:t>Minds</a:t>
            </a:r>
            <a:r>
              <a:rPr lang="fr-CH" dirty="0"/>
              <a:t> </a:t>
            </a:r>
            <a:r>
              <a:rPr lang="fr-CH" dirty="0" err="1"/>
              <a:t>Meet</a:t>
            </a:r>
            <a:r>
              <a:rPr lang="fr-CH" dirty="0"/>
              <a:t>: Health, Social and Finance </a:t>
            </a:r>
            <a:r>
              <a:rPr lang="fr-CH" dirty="0" err="1"/>
              <a:t>Sectors</a:t>
            </a:r>
            <a:endParaRPr lang="fr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28546A-F639-4B2F-8D59-559AC3BB6D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3AB221-C4C9-45E1-BCF1-FC188F0DB0FD}"/>
              </a:ext>
            </a:extLst>
          </p:cNvPr>
          <p:cNvSpPr txBox="1"/>
          <p:nvPr/>
        </p:nvSpPr>
        <p:spPr>
          <a:xfrm>
            <a:off x="8027988" y="1613118"/>
            <a:ext cx="38290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Say something here about where Health/social/financial meet.</a:t>
            </a:r>
          </a:p>
        </p:txBody>
      </p:sp>
      <p:sp>
        <p:nvSpPr>
          <p:cNvPr id="12" name="Rectangle: Single Corner Rounded 11">
            <a:extLst>
              <a:ext uri="{FF2B5EF4-FFF2-40B4-BE49-F238E27FC236}">
                <a16:creationId xmlns:a16="http://schemas.microsoft.com/office/drawing/2014/main" id="{6059B836-81B3-4EFF-879D-27715C34953E}"/>
              </a:ext>
            </a:extLst>
          </p:cNvPr>
          <p:cNvSpPr/>
          <p:nvPr/>
        </p:nvSpPr>
        <p:spPr>
          <a:xfrm rot="5400000" flipV="1">
            <a:off x="6757683" y="368606"/>
            <a:ext cx="5802923" cy="5065710"/>
          </a:xfrm>
          <a:prstGeom prst="round1Rect">
            <a:avLst/>
          </a:prstGeom>
          <a:solidFill>
            <a:srgbClr val="E8E7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7BE807-3322-4772-8EB1-BC5796A9FBAB}"/>
              </a:ext>
            </a:extLst>
          </p:cNvPr>
          <p:cNvSpPr txBox="1"/>
          <p:nvPr/>
        </p:nvSpPr>
        <p:spPr>
          <a:xfrm>
            <a:off x="838200" y="2273300"/>
            <a:ext cx="4851400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/>
                </a:solidFill>
                <a:latin typeface="+mj-lt"/>
              </a:rPr>
              <a:t>Focusing on a common goal</a:t>
            </a:r>
            <a:endParaRPr lang="en-US" sz="2400" dirty="0">
              <a:solidFill>
                <a:schemeClr val="accent4"/>
              </a:solidFill>
              <a:latin typeface="+mj-lt"/>
              <a:cs typeface="Arial"/>
            </a:endParaRP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4"/>
              </a:solidFill>
              <a:latin typeface="+mj-lt"/>
              <a:cs typeface="Arial"/>
            </a:endParaRP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fr-CH" sz="2400" dirty="0" err="1">
                <a:solidFill>
                  <a:schemeClr val="accent4"/>
                </a:solidFill>
                <a:latin typeface="+mj-lt"/>
              </a:rPr>
              <a:t>Collaborating</a:t>
            </a:r>
            <a:r>
              <a:rPr lang="fr-CH" sz="2400" dirty="0">
                <a:solidFill>
                  <a:schemeClr val="accent4"/>
                </a:solidFill>
                <a:latin typeface="+mj-lt"/>
              </a:rPr>
              <a:t> to solve </a:t>
            </a:r>
            <a:r>
              <a:rPr lang="fr-CH" sz="2400" dirty="0" err="1">
                <a:solidFill>
                  <a:schemeClr val="accent4"/>
                </a:solidFill>
                <a:latin typeface="+mj-lt"/>
              </a:rPr>
              <a:t>problems</a:t>
            </a:r>
            <a:endParaRPr lang="fr-CH" sz="2400" dirty="0">
              <a:solidFill>
                <a:schemeClr val="accent4"/>
              </a:solidFill>
              <a:latin typeface="+mj-lt"/>
              <a:cs typeface="Arial"/>
            </a:endParaRP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fr-CH" sz="2400" dirty="0">
              <a:solidFill>
                <a:schemeClr val="accent4"/>
              </a:solidFill>
              <a:latin typeface="+mj-lt"/>
              <a:cs typeface="Arial"/>
            </a:endParaRP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fr-CH" sz="2400" dirty="0" err="1">
                <a:solidFill>
                  <a:schemeClr val="accent4"/>
                </a:solidFill>
                <a:latin typeface="+mj-lt"/>
              </a:rPr>
              <a:t>Partnering</a:t>
            </a:r>
            <a:r>
              <a:rPr lang="fr-CH" sz="2400" dirty="0">
                <a:solidFill>
                  <a:schemeClr val="accent4"/>
                </a:solidFill>
                <a:latin typeface="+mj-lt"/>
              </a:rPr>
              <a:t> to </a:t>
            </a:r>
            <a:r>
              <a:rPr lang="fr-CH" sz="2400" dirty="0" err="1">
                <a:solidFill>
                  <a:schemeClr val="accent4"/>
                </a:solidFill>
                <a:latin typeface="+mj-lt"/>
              </a:rPr>
              <a:t>find</a:t>
            </a:r>
            <a:r>
              <a:rPr lang="fr-CH" sz="2400" dirty="0">
                <a:solidFill>
                  <a:schemeClr val="accent4"/>
                </a:solidFill>
                <a:latin typeface="+mj-lt"/>
              </a:rPr>
              <a:t> intersecting solutions</a:t>
            </a:r>
            <a:endParaRPr lang="fr-CH" sz="2400" dirty="0">
              <a:solidFill>
                <a:schemeClr val="accent4"/>
              </a:solidFill>
              <a:latin typeface="+mj-lt"/>
              <a:cs typeface="Arial"/>
            </a:endParaRPr>
          </a:p>
          <a:p>
            <a:endParaRPr lang="fr-CH" sz="2400" dirty="0"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5F9EC5-7A94-8216-555F-5CF213FDE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5788" y="714327"/>
            <a:ext cx="5064297" cy="5085387"/>
          </a:xfrm>
          <a:prstGeom prst="roundRect">
            <a:avLst/>
          </a:prstGeom>
        </p:spPr>
      </p:pic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612A6009-D57B-11A5-D5BD-01AB5793A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</p:spPr>
        <p:txBody>
          <a:bodyPr/>
          <a:lstStyle/>
          <a:p>
            <a:r>
              <a:rPr lang="en-GB" dirty="0"/>
              <a:t>19 March 2024</a:t>
            </a:r>
          </a:p>
        </p:txBody>
      </p:sp>
    </p:spTree>
    <p:extLst>
      <p:ext uri="{BB962C8B-B14F-4D97-AF65-F5344CB8AC3E}">
        <p14:creationId xmlns:p14="http://schemas.microsoft.com/office/powerpoint/2010/main" val="385823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453D0FB-B462-4F52-8D76-B23E6D947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z="3600" dirty="0"/>
              <a:t>P4H </a:t>
            </a:r>
            <a:r>
              <a:rPr lang="fr-CH" sz="3600" dirty="0" err="1"/>
              <a:t>Network’s</a:t>
            </a:r>
            <a:r>
              <a:rPr lang="fr-CH" sz="3600" dirty="0"/>
              <a:t> Key </a:t>
            </a:r>
            <a:r>
              <a:rPr lang="fr-CH" sz="3600" dirty="0" err="1">
                <a:cs typeface="Calibri" panose="020F0502020204030204" pitchFamily="34" charset="0"/>
              </a:rPr>
              <a:t>Principles</a:t>
            </a:r>
            <a:endParaRPr lang="fr-CH" sz="3200" dirty="0">
              <a:cs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BAFC16-7913-447A-8107-9011B3DBF1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0DBAFD9-F3AB-4E82-9A6E-6CCF21600177}"/>
              </a:ext>
            </a:extLst>
          </p:cNvPr>
          <p:cNvSpPr/>
          <p:nvPr/>
        </p:nvSpPr>
        <p:spPr>
          <a:xfrm>
            <a:off x="838199" y="1843331"/>
            <a:ext cx="4353715" cy="4350065"/>
          </a:xfrm>
          <a:prstGeom prst="ellipse">
            <a:avLst/>
          </a:prstGeom>
          <a:solidFill>
            <a:schemeClr val="accent2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>
              <a:solidFill>
                <a:schemeClr val="accent2"/>
              </a:solidFill>
            </a:endParaRPr>
          </a:p>
          <a:p>
            <a:endParaRPr lang="en-GB" dirty="0">
              <a:solidFill>
                <a:schemeClr val="accent2"/>
              </a:solidFill>
            </a:endParaRPr>
          </a:p>
          <a:p>
            <a:endParaRPr lang="en-GB" dirty="0">
              <a:solidFill>
                <a:schemeClr val="accent2"/>
              </a:solidFill>
            </a:endParaRPr>
          </a:p>
          <a:p>
            <a:endParaRPr lang="en-GB" dirty="0">
              <a:solidFill>
                <a:schemeClr val="accent2"/>
              </a:solidFill>
            </a:endParaRPr>
          </a:p>
          <a:p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1FE2907-5DE3-4B11-B25C-C4F94F7BC355}"/>
              </a:ext>
            </a:extLst>
          </p:cNvPr>
          <p:cNvSpPr/>
          <p:nvPr/>
        </p:nvSpPr>
        <p:spPr>
          <a:xfrm>
            <a:off x="1782415" y="2732871"/>
            <a:ext cx="3247474" cy="3247528"/>
          </a:xfrm>
          <a:prstGeom prst="ellipse">
            <a:avLst/>
          </a:prstGeom>
          <a:solidFill>
            <a:schemeClr val="tx2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55F4E9-FD2F-4EA4-91E6-269CACBA67F3}"/>
              </a:ext>
            </a:extLst>
          </p:cNvPr>
          <p:cNvSpPr txBox="1"/>
          <p:nvPr/>
        </p:nvSpPr>
        <p:spPr>
          <a:xfrm>
            <a:off x="7121803" y="3529939"/>
            <a:ext cx="42105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chemeClr val="tx2"/>
                </a:solidFill>
              </a:rPr>
              <a:t>Social health protection and health financing are transdisciplinary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CC1525-6308-4FF6-AE55-277DD2CC7065}"/>
              </a:ext>
            </a:extLst>
          </p:cNvPr>
          <p:cNvSpPr txBox="1"/>
          <p:nvPr/>
        </p:nvSpPr>
        <p:spPr>
          <a:xfrm>
            <a:off x="7117777" y="4513464"/>
            <a:ext cx="40558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chemeClr val="tx2"/>
                </a:solidFill>
              </a:rPr>
              <a:t>Joint assessment and activities can improve efficiency</a:t>
            </a:r>
            <a:endParaRPr lang="en-US" sz="2000" dirty="0">
              <a:solidFill>
                <a:schemeClr val="tx2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AE4F8C-8861-416E-AF1B-D9486B9B8435}"/>
              </a:ext>
            </a:extLst>
          </p:cNvPr>
          <p:cNvCxnSpPr>
            <a:cxnSpLocks/>
          </p:cNvCxnSpPr>
          <p:nvPr/>
        </p:nvCxnSpPr>
        <p:spPr>
          <a:xfrm>
            <a:off x="4481849" y="3877658"/>
            <a:ext cx="1306176" cy="0"/>
          </a:xfrm>
          <a:prstGeom prst="line">
            <a:avLst/>
          </a:prstGeom>
          <a:ln w="19050">
            <a:solidFill>
              <a:schemeClr val="accent2"/>
            </a:solidFill>
            <a:headEnd type="oval" w="med" len="med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F0DF745-988C-4589-AC25-637F78D98E3A}"/>
              </a:ext>
            </a:extLst>
          </p:cNvPr>
          <p:cNvSpPr txBox="1"/>
          <p:nvPr/>
        </p:nvSpPr>
        <p:spPr>
          <a:xfrm>
            <a:off x="1523184" y="2323585"/>
            <a:ext cx="18225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Social Health Protection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C5FE2C-5D6F-4213-BE42-2AB6696CD5AA}"/>
              </a:ext>
            </a:extLst>
          </p:cNvPr>
          <p:cNvSpPr txBox="1"/>
          <p:nvPr/>
        </p:nvSpPr>
        <p:spPr>
          <a:xfrm>
            <a:off x="2158282" y="3390226"/>
            <a:ext cx="1187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Health Financing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AFF3710B-DE2E-47A5-8994-3464E8F1334B}"/>
              </a:ext>
            </a:extLst>
          </p:cNvPr>
          <p:cNvSpPr/>
          <p:nvPr/>
        </p:nvSpPr>
        <p:spPr>
          <a:xfrm>
            <a:off x="5765800" y="2444571"/>
            <a:ext cx="469285" cy="2864029"/>
          </a:xfrm>
          <a:prstGeom prst="leftBrace">
            <a:avLst>
              <a:gd name="adj1" fmla="val 57046"/>
              <a:gd name="adj2" fmla="val 50000"/>
            </a:avLst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6CF31F-6985-4B12-AB9C-BC143D5321D8}"/>
              </a:ext>
            </a:extLst>
          </p:cNvPr>
          <p:cNvSpPr txBox="1"/>
          <p:nvPr/>
        </p:nvSpPr>
        <p:spPr>
          <a:xfrm>
            <a:off x="7117777" y="2562478"/>
            <a:ext cx="41574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chemeClr val="tx2"/>
                </a:solidFill>
              </a:rPr>
              <a:t>Complex systems thinking, contexts and interactions matter 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A459A3ED-81E5-42C2-9FB9-A59C77ECC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7984" y="4664972"/>
            <a:ext cx="599293" cy="421378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B4981502-B37D-4A00-8B44-7F5DE0E4FB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3183" y="3587304"/>
            <a:ext cx="504988" cy="504988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6B808488-34DA-4AC9-A995-05AA0E597B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79107" y="2732871"/>
            <a:ext cx="484115" cy="484115"/>
          </a:xfrm>
          <a:prstGeom prst="rect">
            <a:avLst/>
          </a:prstGeom>
        </p:spPr>
      </p:pic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3F96313A-21DF-3C57-24B7-33D38AD04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</p:spPr>
        <p:txBody>
          <a:bodyPr/>
          <a:lstStyle/>
          <a:p>
            <a:r>
              <a:rPr lang="en-GB" dirty="0"/>
              <a:t>19 March 2024</a:t>
            </a:r>
          </a:p>
        </p:txBody>
      </p:sp>
    </p:spTree>
    <p:extLst>
      <p:ext uri="{BB962C8B-B14F-4D97-AF65-F5344CB8AC3E}">
        <p14:creationId xmlns:p14="http://schemas.microsoft.com/office/powerpoint/2010/main" val="2271929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9773E5-6469-4D2E-823E-CAAC9DC2F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Framework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2E6C46-3010-4915-82E8-BF83391C7DC8}"/>
              </a:ext>
            </a:extLst>
          </p:cNvPr>
          <p:cNvSpPr/>
          <p:nvPr/>
        </p:nvSpPr>
        <p:spPr>
          <a:xfrm>
            <a:off x="954903" y="1857724"/>
            <a:ext cx="2439198" cy="369236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en-US" sz="1500" dirty="0">
              <a:latin typeface="Oswald" pitchFamily="2" charset="0"/>
            </a:endParaRPr>
          </a:p>
          <a:p>
            <a:pPr algn="ctr"/>
            <a:r>
              <a:rPr lang="en-US" dirty="0">
                <a:latin typeface="Oswald" pitchFamily="2" charset="0"/>
              </a:rPr>
              <a:t>OUTPUTS</a:t>
            </a:r>
          </a:p>
          <a:p>
            <a:pPr algn="ctr"/>
            <a:endParaRPr lang="en-US" sz="2800">
              <a:latin typeface="Oswald"/>
            </a:endParaRPr>
          </a:p>
          <a:p>
            <a:pPr>
              <a:spcAft>
                <a:spcPts val="600"/>
              </a:spcAft>
            </a:pPr>
            <a:r>
              <a:rPr lang="en-US" sz="1600" dirty="0">
                <a:latin typeface="Oswald"/>
              </a:rPr>
              <a:t>1. High level multisectoral commitment</a:t>
            </a:r>
            <a:endParaRPr lang="en-US"/>
          </a:p>
          <a:p>
            <a:pPr>
              <a:spcAft>
                <a:spcPts val="600"/>
              </a:spcAft>
            </a:pPr>
            <a:r>
              <a:rPr lang="en-US" sz="1600" dirty="0">
                <a:latin typeface="Oswald"/>
              </a:rPr>
              <a:t>2. Collaborative networks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latin typeface="Oswald"/>
              </a:rPr>
              <a:t>3. Coherent frameworks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latin typeface="Oswald"/>
              </a:rPr>
              <a:t>4. Link with broader health systems issues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latin typeface="Oswald"/>
              </a:rPr>
              <a:t>5. Innovations for social health protection and health financing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AC8A01-A2A7-425B-8D32-98AAD1248E5D}"/>
              </a:ext>
            </a:extLst>
          </p:cNvPr>
          <p:cNvSpPr/>
          <p:nvPr/>
        </p:nvSpPr>
        <p:spPr>
          <a:xfrm>
            <a:off x="3574821" y="1850861"/>
            <a:ext cx="2436870" cy="36923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en-US" sz="600" dirty="0">
              <a:latin typeface="Oswald" pitchFamily="2" charset="0"/>
            </a:endParaRPr>
          </a:p>
          <a:p>
            <a:pPr algn="ctr"/>
            <a:r>
              <a:rPr lang="en-US" dirty="0">
                <a:latin typeface="Oswald"/>
              </a:rPr>
              <a:t>INTERMEDIATE </a:t>
            </a:r>
          </a:p>
          <a:p>
            <a:pPr algn="ctr"/>
            <a:r>
              <a:rPr lang="en-US" dirty="0">
                <a:latin typeface="Oswald"/>
              </a:rPr>
              <a:t>OUTCOMES</a:t>
            </a:r>
          </a:p>
          <a:p>
            <a:pPr algn="ctr"/>
            <a:endParaRPr lang="en-US" dirty="0">
              <a:latin typeface="Oswald"/>
            </a:endParaRPr>
          </a:p>
          <a:p>
            <a:r>
              <a:rPr lang="en-US" dirty="0">
                <a:latin typeface="Oswald"/>
              </a:rPr>
              <a:t>Selected social health protection and health financing reforms</a:t>
            </a:r>
            <a:endParaRPr lang="en-US" sz="1500" dirty="0">
              <a:latin typeface="Oswald"/>
            </a:endParaRPr>
          </a:p>
          <a:p>
            <a:endParaRPr lang="en-US" sz="2400" dirty="0">
              <a:latin typeface="Oswald" pitchFamily="2" charset="0"/>
            </a:endParaRPr>
          </a:p>
          <a:p>
            <a:r>
              <a:rPr lang="en-US" dirty="0">
                <a:latin typeface="Oswald" pitchFamily="2" charset="0"/>
              </a:rPr>
              <a:t>Using the </a:t>
            </a:r>
            <a:r>
              <a:rPr lang="en-US">
                <a:latin typeface="Oswald" pitchFamily="2" charset="0"/>
              </a:rPr>
              <a:t>WHO Health Financing Progress </a:t>
            </a:r>
            <a:r>
              <a:rPr lang="en-US" dirty="0">
                <a:latin typeface="Oswald" pitchFamily="2" charset="0"/>
              </a:rPr>
              <a:t>M</a:t>
            </a:r>
            <a:r>
              <a:rPr lang="en-US">
                <a:latin typeface="Oswald" pitchFamily="2" charset="0"/>
              </a:rPr>
              <a:t>atrix </a:t>
            </a:r>
            <a:r>
              <a:rPr lang="en-US" dirty="0">
                <a:latin typeface="Oswald" pitchFamily="2" charset="0"/>
              </a:rPr>
              <a:t>(HFPM)</a:t>
            </a:r>
            <a:endParaRPr lang="en-US" sz="1400" dirty="0">
              <a:latin typeface="Fira Sans" panose="020B05030500000200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7A5C31-79D2-4908-9AFB-999036EE9955}"/>
              </a:ext>
            </a:extLst>
          </p:cNvPr>
          <p:cNvSpPr/>
          <p:nvPr/>
        </p:nvSpPr>
        <p:spPr>
          <a:xfrm>
            <a:off x="6183973" y="1857724"/>
            <a:ext cx="2440480" cy="36923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en-US" sz="600" dirty="0">
              <a:latin typeface="Oswald" pitchFamily="2" charset="0"/>
            </a:endParaRPr>
          </a:p>
          <a:p>
            <a:pPr algn="ctr"/>
            <a:r>
              <a:rPr lang="en-US" dirty="0">
                <a:latin typeface="Oswald"/>
              </a:rPr>
              <a:t>HIGH LEVEL </a:t>
            </a:r>
          </a:p>
          <a:p>
            <a:pPr algn="ctr"/>
            <a:r>
              <a:rPr lang="en-US" dirty="0">
                <a:latin typeface="Oswald"/>
              </a:rPr>
              <a:t>OUTCOMES</a:t>
            </a:r>
          </a:p>
          <a:p>
            <a:pPr algn="ctr"/>
            <a:endParaRPr lang="en-US" sz="1500" dirty="0">
              <a:latin typeface="Oswald" pitchFamily="2" charset="0"/>
            </a:endParaRPr>
          </a:p>
          <a:p>
            <a:r>
              <a:rPr lang="en-US" dirty="0">
                <a:latin typeface="Oswald"/>
              </a:rPr>
              <a:t>Improved social health protection and health financing systems</a:t>
            </a:r>
            <a:endParaRPr lang="en-US" sz="1400" dirty="0">
              <a:latin typeface="Oswald"/>
            </a:endParaRPr>
          </a:p>
          <a:p>
            <a:endParaRPr lang="en-US" sz="2400" dirty="0">
              <a:latin typeface="Oswald" pitchFamily="2" charset="0"/>
            </a:endParaRPr>
          </a:p>
          <a:p>
            <a:r>
              <a:rPr lang="en-US" dirty="0">
                <a:latin typeface="Oswald"/>
              </a:rPr>
              <a:t>More sustainable, equitable and efficient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1A91C2-3F73-4BAB-AF66-5022F3C7A77A}"/>
              </a:ext>
            </a:extLst>
          </p:cNvPr>
          <p:cNvSpPr/>
          <p:nvPr/>
        </p:nvSpPr>
        <p:spPr>
          <a:xfrm>
            <a:off x="8805174" y="1850859"/>
            <a:ext cx="2440482" cy="36923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en-US" sz="1000" dirty="0">
              <a:latin typeface="Oswald" pitchFamily="2" charset="0"/>
            </a:endParaRPr>
          </a:p>
          <a:p>
            <a:pPr algn="ctr"/>
            <a:r>
              <a:rPr lang="en-US" dirty="0">
                <a:latin typeface="Oswald" pitchFamily="2" charset="0"/>
              </a:rPr>
              <a:t>IMPACT</a:t>
            </a:r>
          </a:p>
          <a:p>
            <a:pPr algn="ctr"/>
            <a:endParaRPr lang="en-US" dirty="0">
              <a:latin typeface="Oswald" pitchFamily="2" charset="0"/>
            </a:endParaRPr>
          </a:p>
          <a:p>
            <a:pPr algn="ctr"/>
            <a:endParaRPr lang="en-US" sz="1500" dirty="0">
              <a:latin typeface="Oswald" pitchFamily="2" charset="0"/>
            </a:endParaRPr>
          </a:p>
          <a:p>
            <a:r>
              <a:rPr lang="en-US" dirty="0">
                <a:latin typeface="Oswald" pitchFamily="2" charset="0"/>
              </a:rPr>
              <a:t>SDG Indicator 3.8.2</a:t>
            </a:r>
          </a:p>
          <a:p>
            <a:endParaRPr lang="en-US" dirty="0">
              <a:latin typeface="Oswald" pitchFamily="2" charset="0"/>
            </a:endParaRPr>
          </a:p>
          <a:p>
            <a:endParaRPr lang="en-US" dirty="0">
              <a:latin typeface="Oswald" pitchFamily="2" charset="0"/>
            </a:endParaRPr>
          </a:p>
          <a:p>
            <a:endParaRPr lang="en-US" dirty="0">
              <a:latin typeface="Oswald" pitchFamily="2" charset="0"/>
            </a:endParaRPr>
          </a:p>
          <a:p>
            <a:r>
              <a:rPr lang="en-US" dirty="0">
                <a:latin typeface="Oswald"/>
              </a:rPr>
              <a:t>Financial protection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6C6555B-1ED9-4C7A-B915-CBA8B62E2A58}"/>
              </a:ext>
            </a:extLst>
          </p:cNvPr>
          <p:cNvCxnSpPr>
            <a:cxnSpLocks/>
          </p:cNvCxnSpPr>
          <p:nvPr/>
        </p:nvCxnSpPr>
        <p:spPr>
          <a:xfrm>
            <a:off x="601135" y="2654334"/>
            <a:ext cx="1146386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112EE79-16D0-4BD9-8456-BFE3F2BBCFD7}"/>
              </a:ext>
            </a:extLst>
          </p:cNvPr>
          <p:cNvCxnSpPr>
            <a:cxnSpLocks/>
          </p:cNvCxnSpPr>
          <p:nvPr/>
        </p:nvCxnSpPr>
        <p:spPr>
          <a:xfrm>
            <a:off x="3685522" y="3812390"/>
            <a:ext cx="2230851" cy="0"/>
          </a:xfrm>
          <a:prstGeom prst="line">
            <a:avLst/>
          </a:prstGeom>
          <a:ln w="190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A634175E-D814-4986-B52F-B311886FCC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6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BDAB8DF-7E21-CFBD-00A9-DEE381EBE844}"/>
              </a:ext>
            </a:extLst>
          </p:cNvPr>
          <p:cNvCxnSpPr>
            <a:cxnSpLocks/>
          </p:cNvCxnSpPr>
          <p:nvPr/>
        </p:nvCxnSpPr>
        <p:spPr>
          <a:xfrm>
            <a:off x="6287305" y="3812390"/>
            <a:ext cx="2230851" cy="0"/>
          </a:xfrm>
          <a:prstGeom prst="line">
            <a:avLst/>
          </a:prstGeom>
          <a:ln w="190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0AC075-8727-BB99-C377-44A05514CB4D}"/>
              </a:ext>
            </a:extLst>
          </p:cNvPr>
          <p:cNvCxnSpPr>
            <a:cxnSpLocks/>
          </p:cNvCxnSpPr>
          <p:nvPr/>
        </p:nvCxnSpPr>
        <p:spPr>
          <a:xfrm>
            <a:off x="8843105" y="3812390"/>
            <a:ext cx="2230851" cy="0"/>
          </a:xfrm>
          <a:prstGeom prst="line">
            <a:avLst/>
          </a:prstGeom>
          <a:ln w="190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742AFC81-5AB9-ED63-C562-A8D9932487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</p:spPr>
        <p:txBody>
          <a:bodyPr/>
          <a:lstStyle/>
          <a:p>
            <a:r>
              <a:rPr lang="en-GB" dirty="0"/>
              <a:t>19 March 2024</a:t>
            </a:r>
          </a:p>
        </p:txBody>
      </p:sp>
    </p:spTree>
    <p:extLst>
      <p:ext uri="{BB962C8B-B14F-4D97-AF65-F5344CB8AC3E}">
        <p14:creationId xmlns:p14="http://schemas.microsoft.com/office/powerpoint/2010/main" val="1139746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ap of the world with different colored countries/regions&#10;&#10;Description automatically generated">
            <a:extLst>
              <a:ext uri="{FF2B5EF4-FFF2-40B4-BE49-F238E27FC236}">
                <a16:creationId xmlns:a16="http://schemas.microsoft.com/office/drawing/2014/main" id="{3DF1CB2E-8EF7-A6B5-4E06-C9DD8AD37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63" y="796809"/>
            <a:ext cx="10791900" cy="5491424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FA9024-88C3-4BB7-80D7-675DB57CF4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swald"/>
                <a:cs typeface="Arial"/>
              </a:rPr>
              <a:t>P4H Across the World</a:t>
            </a:r>
            <a:endParaRPr lang="en-US" dirty="0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A932C5F-124E-1B1E-8819-2136798E44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</p:spPr>
        <p:txBody>
          <a:bodyPr/>
          <a:lstStyle/>
          <a:p>
            <a:r>
              <a:rPr lang="en-GB" dirty="0"/>
              <a:t>19 March 2024</a:t>
            </a:r>
          </a:p>
        </p:txBody>
      </p:sp>
    </p:spTree>
    <p:extLst>
      <p:ext uri="{BB962C8B-B14F-4D97-AF65-F5344CB8AC3E}">
        <p14:creationId xmlns:p14="http://schemas.microsoft.com/office/powerpoint/2010/main" val="4103643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latin typeface="Oswald"/>
                <a:cs typeface="Arial"/>
              </a:rPr>
              <a:t>I</a:t>
            </a:r>
            <a:r>
              <a:rPr lang="fr-CH" sz="3600" dirty="0">
                <a:latin typeface="Oswald"/>
                <a:cs typeface="Arial"/>
              </a:rPr>
              <a:t>nstitutional </a:t>
            </a:r>
            <a:r>
              <a:rPr lang="fr-CH" dirty="0">
                <a:latin typeface="Oswald"/>
                <a:cs typeface="Arial"/>
              </a:rPr>
              <a:t>D</a:t>
            </a:r>
            <a:r>
              <a:rPr lang="fr-CH" sz="3600" dirty="0">
                <a:latin typeface="Oswald"/>
                <a:cs typeface="Arial"/>
              </a:rPr>
              <a:t>iversity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FA9024-88C3-4BB7-80D7-675DB57CF4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993FB93B-6DBA-46B4-8373-A044916AD2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137" y="2156064"/>
            <a:ext cx="610819" cy="482413"/>
          </a:xfrm>
          <a:prstGeom prst="rect">
            <a:avLst/>
          </a:prstGeom>
        </p:spPr>
      </p:pic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F511C28B-2A54-460E-ADB8-CAA5231DF9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895" y="2125479"/>
            <a:ext cx="1096369" cy="566252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D68B4783-822B-45B1-820F-00559ABEDA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421" y="2184574"/>
            <a:ext cx="998232" cy="423166"/>
          </a:xfrm>
          <a:prstGeom prst="rect">
            <a:avLst/>
          </a:prstGeom>
        </p:spPr>
      </p:pic>
      <p:pic>
        <p:nvPicPr>
          <p:cNvPr id="21" name="Picture 20" descr="Logo, company name&#10;&#10;Description automatically generated">
            <a:extLst>
              <a:ext uri="{FF2B5EF4-FFF2-40B4-BE49-F238E27FC236}">
                <a16:creationId xmlns:a16="http://schemas.microsoft.com/office/drawing/2014/main" id="{FAB38C14-C5B6-4C49-886E-5F1BD559BC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045" y="2126835"/>
            <a:ext cx="1175858" cy="654629"/>
          </a:xfrm>
          <a:prstGeom prst="rect">
            <a:avLst/>
          </a:prstGeom>
        </p:spPr>
      </p:pic>
      <p:pic>
        <p:nvPicPr>
          <p:cNvPr id="23" name="Picture 22" descr="Logo&#10;&#10;Description automatically generated with medium confidence">
            <a:extLst>
              <a:ext uri="{FF2B5EF4-FFF2-40B4-BE49-F238E27FC236}">
                <a16:creationId xmlns:a16="http://schemas.microsoft.com/office/drawing/2014/main" id="{1505BA17-E94E-42D2-B1D0-0EC43E389A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337" y="2096481"/>
            <a:ext cx="587103" cy="915362"/>
          </a:xfrm>
          <a:prstGeom prst="rect">
            <a:avLst/>
          </a:prstGeom>
        </p:spPr>
      </p:pic>
      <p:pic>
        <p:nvPicPr>
          <p:cNvPr id="41" name="Picture 40" descr="Logo, company name&#10;&#10;Description automatically generated">
            <a:extLst>
              <a:ext uri="{FF2B5EF4-FFF2-40B4-BE49-F238E27FC236}">
                <a16:creationId xmlns:a16="http://schemas.microsoft.com/office/drawing/2014/main" id="{A55D5F28-D2ED-4C38-91D6-11E7FC377FE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83" b="24352"/>
          <a:stretch/>
        </p:blipFill>
        <p:spPr>
          <a:xfrm>
            <a:off x="6180624" y="2126834"/>
            <a:ext cx="1204605" cy="614762"/>
          </a:xfrm>
          <a:prstGeom prst="rect">
            <a:avLst/>
          </a:prstGeom>
        </p:spPr>
      </p:pic>
      <p:pic>
        <p:nvPicPr>
          <p:cNvPr id="45" name="Picture 44" descr="Logo&#10;&#10;Description automatically generated">
            <a:extLst>
              <a:ext uri="{FF2B5EF4-FFF2-40B4-BE49-F238E27FC236}">
                <a16:creationId xmlns:a16="http://schemas.microsoft.com/office/drawing/2014/main" id="{9BF64CE1-CBF7-4811-95F5-3DFA407837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44" y="2096563"/>
            <a:ext cx="762785" cy="786245"/>
          </a:xfrm>
          <a:prstGeom prst="rect">
            <a:avLst/>
          </a:prstGeom>
        </p:spPr>
      </p:pic>
      <p:pic>
        <p:nvPicPr>
          <p:cNvPr id="47" name="Picture 46" descr="Logo, company name&#10;&#10;Description automatically generated">
            <a:extLst>
              <a:ext uri="{FF2B5EF4-FFF2-40B4-BE49-F238E27FC236}">
                <a16:creationId xmlns:a16="http://schemas.microsoft.com/office/drawing/2014/main" id="{632F9BAC-459E-4E5B-9E58-F7FA384490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871" y="2115396"/>
            <a:ext cx="1096340" cy="668219"/>
          </a:xfrm>
          <a:prstGeom prst="rect">
            <a:avLst/>
          </a:prstGeom>
        </p:spPr>
      </p:pic>
      <p:pic>
        <p:nvPicPr>
          <p:cNvPr id="15" name="Picture 14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1F0FD67A-40C9-4848-B47B-A5CCF698A4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580" y="3582248"/>
            <a:ext cx="691275" cy="2601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2DCB86-5959-FD44-A6A4-4841D049B3FC}"/>
              </a:ext>
            </a:extLst>
          </p:cNvPr>
          <p:cNvSpPr txBox="1"/>
          <p:nvPr/>
        </p:nvSpPr>
        <p:spPr>
          <a:xfrm>
            <a:off x="5838251" y="4055629"/>
            <a:ext cx="13355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2D424C"/>
                </a:solidFill>
              </a:rPr>
              <a:t>France</a:t>
            </a:r>
          </a:p>
        </p:txBody>
      </p:sp>
      <p:pic>
        <p:nvPicPr>
          <p:cNvPr id="35" name="Picture 34" descr="Logo&#10;&#10;Description automatically generated">
            <a:extLst>
              <a:ext uri="{FF2B5EF4-FFF2-40B4-BE49-F238E27FC236}">
                <a16:creationId xmlns:a16="http://schemas.microsoft.com/office/drawing/2014/main" id="{D1D08756-5013-421F-8DCD-B8C363CC0A9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289" y="3579331"/>
            <a:ext cx="1019547" cy="2396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12EED0B-F6EF-104F-BDC9-3B8EA0EA7C03}"/>
              </a:ext>
            </a:extLst>
          </p:cNvPr>
          <p:cNvSpPr txBox="1"/>
          <p:nvPr/>
        </p:nvSpPr>
        <p:spPr>
          <a:xfrm>
            <a:off x="9989681" y="4045529"/>
            <a:ext cx="1654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2D424C"/>
                </a:solidFill>
              </a:rPr>
              <a:t>Republic of Korea</a:t>
            </a:r>
          </a:p>
        </p:txBody>
      </p:sp>
      <p:pic>
        <p:nvPicPr>
          <p:cNvPr id="39" name="Picture 38" descr="A red and white sign&#10;&#10;Description automatically generated with low confidence">
            <a:extLst>
              <a:ext uri="{FF2B5EF4-FFF2-40B4-BE49-F238E27FC236}">
                <a16:creationId xmlns:a16="http://schemas.microsoft.com/office/drawing/2014/main" id="{D635B6B7-9134-4F4B-9339-AD603BC9349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790" y="4886873"/>
            <a:ext cx="387926" cy="38170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7545933-893B-674B-A600-F2AEE48CB34B}"/>
              </a:ext>
            </a:extLst>
          </p:cNvPr>
          <p:cNvSpPr txBox="1"/>
          <p:nvPr/>
        </p:nvSpPr>
        <p:spPr>
          <a:xfrm>
            <a:off x="8040786" y="5432648"/>
            <a:ext cx="891412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000" dirty="0">
                <a:solidFill>
                  <a:srgbClr val="2D424C"/>
                </a:solidFill>
              </a:rPr>
              <a:t>Switzerland</a:t>
            </a:r>
            <a:endParaRPr lang="en-US">
              <a:solidFill>
                <a:srgbClr val="2D424C"/>
              </a:solidFill>
            </a:endParaRPr>
          </a:p>
        </p:txBody>
      </p:sp>
      <p:pic>
        <p:nvPicPr>
          <p:cNvPr id="29" name="Picture 28" descr="Logo&#10;&#10;Description automatically generated">
            <a:extLst>
              <a:ext uri="{FF2B5EF4-FFF2-40B4-BE49-F238E27FC236}">
                <a16:creationId xmlns:a16="http://schemas.microsoft.com/office/drawing/2014/main" id="{FCC4DAC4-DC1C-47BB-A852-215B6DECBE7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538" y="4788002"/>
            <a:ext cx="571202" cy="57650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6FE1B77-9714-B248-8BAF-554348BDB7BD}"/>
              </a:ext>
            </a:extLst>
          </p:cNvPr>
          <p:cNvSpPr txBox="1"/>
          <p:nvPr/>
        </p:nvSpPr>
        <p:spPr>
          <a:xfrm>
            <a:off x="9058657" y="5434180"/>
            <a:ext cx="868107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000" dirty="0">
                <a:solidFill>
                  <a:srgbClr val="2D424C"/>
                </a:solidFill>
              </a:rPr>
              <a:t>Thailand</a:t>
            </a:r>
            <a:endParaRPr lang="en-US">
              <a:solidFill>
                <a:srgbClr val="2D424C"/>
              </a:solidFill>
            </a:endParaRPr>
          </a:p>
          <a:p>
            <a:endParaRPr lang="en-GB" sz="1000" dirty="0">
              <a:solidFill>
                <a:srgbClr val="2D424C"/>
              </a:solidFill>
            </a:endParaRPr>
          </a:p>
        </p:txBody>
      </p:sp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A8535193-8986-4E67-B8F8-0A069CBA70B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967" y="3405969"/>
            <a:ext cx="617422" cy="62449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39C0477-A855-5346-815A-1F5E30891774}"/>
              </a:ext>
            </a:extLst>
          </p:cNvPr>
          <p:cNvSpPr txBox="1"/>
          <p:nvPr/>
        </p:nvSpPr>
        <p:spPr>
          <a:xfrm>
            <a:off x="2132999" y="4046704"/>
            <a:ext cx="1000535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000" dirty="0">
                <a:solidFill>
                  <a:srgbClr val="2D424C"/>
                </a:solidFill>
              </a:rPr>
              <a:t>China</a:t>
            </a:r>
          </a:p>
        </p:txBody>
      </p:sp>
      <p:pic>
        <p:nvPicPr>
          <p:cNvPr id="31" name="Picture 30" descr="A close-up of a helmet&#10;&#10;Description automatically generated with low confidence">
            <a:extLst>
              <a:ext uri="{FF2B5EF4-FFF2-40B4-BE49-F238E27FC236}">
                <a16:creationId xmlns:a16="http://schemas.microsoft.com/office/drawing/2014/main" id="{D18FDB9B-7B83-4CB4-8C0E-19F5AE72D0E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52" y="4700513"/>
            <a:ext cx="713188" cy="58078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82D50E9-909A-FB40-824C-CB300F571652}"/>
              </a:ext>
            </a:extLst>
          </p:cNvPr>
          <p:cNvSpPr txBox="1"/>
          <p:nvPr/>
        </p:nvSpPr>
        <p:spPr>
          <a:xfrm>
            <a:off x="1922590" y="5435979"/>
            <a:ext cx="108887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000" dirty="0">
                <a:solidFill>
                  <a:srgbClr val="2D424C"/>
                </a:solidFill>
              </a:rPr>
              <a:t>Morocco</a:t>
            </a:r>
          </a:p>
        </p:txBody>
      </p:sp>
      <p:pic>
        <p:nvPicPr>
          <p:cNvPr id="19" name="Picture 18" descr="A picture containing text, shovel, tool&#10;&#10;Description automatically generated">
            <a:extLst>
              <a:ext uri="{FF2B5EF4-FFF2-40B4-BE49-F238E27FC236}">
                <a16:creationId xmlns:a16="http://schemas.microsoft.com/office/drawing/2014/main" id="{0E7D1863-1B60-4501-9B8C-EC92AC82A30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162" y="3487358"/>
            <a:ext cx="1151515" cy="47994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8DAD3DC-495D-3E4C-882F-A37977061EA1}"/>
              </a:ext>
            </a:extLst>
          </p:cNvPr>
          <p:cNvSpPr txBox="1"/>
          <p:nvPr/>
        </p:nvSpPr>
        <p:spPr>
          <a:xfrm>
            <a:off x="7341642" y="4050083"/>
            <a:ext cx="1202911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000" dirty="0">
                <a:solidFill>
                  <a:srgbClr val="2D424C"/>
                </a:solidFill>
              </a:rPr>
              <a:t>Germany</a:t>
            </a:r>
          </a:p>
        </p:txBody>
      </p:sp>
      <p:pic>
        <p:nvPicPr>
          <p:cNvPr id="37" name="Picture 36" descr="A picture containing text&#10;&#10;Description automatically generated">
            <a:extLst>
              <a:ext uri="{FF2B5EF4-FFF2-40B4-BE49-F238E27FC236}">
                <a16:creationId xmlns:a16="http://schemas.microsoft.com/office/drawing/2014/main" id="{38451978-1FE8-4906-BD49-E10AAA7C017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152" y="4768998"/>
            <a:ext cx="471881" cy="50379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D34EB77-A9A9-A045-B866-F10C0F101040}"/>
              </a:ext>
            </a:extLst>
          </p:cNvPr>
          <p:cNvSpPr txBox="1"/>
          <p:nvPr/>
        </p:nvSpPr>
        <p:spPr>
          <a:xfrm>
            <a:off x="7064815" y="5435480"/>
            <a:ext cx="8425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2D424C"/>
                </a:solidFill>
              </a:rPr>
              <a:t>Spain</a:t>
            </a:r>
          </a:p>
        </p:txBody>
      </p:sp>
      <p:pic>
        <p:nvPicPr>
          <p:cNvPr id="49" name="Picture 48" descr="Logo&#10;&#10;Description automatically generated">
            <a:extLst>
              <a:ext uri="{FF2B5EF4-FFF2-40B4-BE49-F238E27FC236}">
                <a16:creationId xmlns:a16="http://schemas.microsoft.com/office/drawing/2014/main" id="{32E6D61D-56FE-4ADD-A120-05D6C2A60BB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4971" y="4840120"/>
            <a:ext cx="1253395" cy="47536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EBA3C916-2BE6-44B6-A26E-7C577D731854}"/>
              </a:ext>
            </a:extLst>
          </p:cNvPr>
          <p:cNvSpPr txBox="1"/>
          <p:nvPr/>
        </p:nvSpPr>
        <p:spPr>
          <a:xfrm>
            <a:off x="9887159" y="5433221"/>
            <a:ext cx="1743991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000" dirty="0">
                <a:solidFill>
                  <a:srgbClr val="2D424C"/>
                </a:solidFill>
              </a:rPr>
              <a:t>United States of America</a:t>
            </a:r>
          </a:p>
        </p:txBody>
      </p:sp>
      <p:pic>
        <p:nvPicPr>
          <p:cNvPr id="3" name="Picture 2" descr="A blue and black background with white letters&#10;&#10;Description automatically generated">
            <a:extLst>
              <a:ext uri="{FF2B5EF4-FFF2-40B4-BE49-F238E27FC236}">
                <a16:creationId xmlns:a16="http://schemas.microsoft.com/office/drawing/2014/main" id="{AD4CBB44-6139-B369-D364-D9397EFBE43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955304" y="4777354"/>
            <a:ext cx="442545" cy="518827"/>
          </a:xfrm>
          <a:prstGeom prst="rect">
            <a:avLst/>
          </a:prstGeom>
        </p:spPr>
      </p:pic>
      <p:pic>
        <p:nvPicPr>
          <p:cNvPr id="44" name="Picture 43" descr="A logo of a university&#10;&#10;Description automatically generated">
            <a:extLst>
              <a:ext uri="{FF2B5EF4-FFF2-40B4-BE49-F238E27FC236}">
                <a16:creationId xmlns:a16="http://schemas.microsoft.com/office/drawing/2014/main" id="{3D228EB0-A809-9C02-254F-9ECA908F607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28782" y="3495548"/>
            <a:ext cx="1201857" cy="45271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235385DC-DB92-6D61-36AC-4F7CE3285055}"/>
              </a:ext>
            </a:extLst>
          </p:cNvPr>
          <p:cNvSpPr txBox="1"/>
          <p:nvPr/>
        </p:nvSpPr>
        <p:spPr>
          <a:xfrm>
            <a:off x="581618" y="4044707"/>
            <a:ext cx="1452920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2D424C"/>
                </a:solidFill>
              </a:rPr>
              <a:t>Australia</a:t>
            </a:r>
            <a:endParaRPr lang="en-US" dirty="0">
              <a:solidFill>
                <a:srgbClr val="2D424C"/>
              </a:solidFill>
              <a:cs typeface="Arial" panose="020B0604020202020204"/>
            </a:endParaRPr>
          </a:p>
        </p:txBody>
      </p:sp>
      <p:pic>
        <p:nvPicPr>
          <p:cNvPr id="52" name="Picture 51" descr="Green text on a black background&#10;&#10;Description automatically generated">
            <a:extLst>
              <a:ext uri="{FF2B5EF4-FFF2-40B4-BE49-F238E27FC236}">
                <a16:creationId xmlns:a16="http://schemas.microsoft.com/office/drawing/2014/main" id="{7FEBA955-B706-4BAC-BCD4-7A5F21BFFC2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342377" y="3555083"/>
            <a:ext cx="1294782" cy="344047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8C562ADA-F05C-FA8C-53D1-C7311C31BF83}"/>
              </a:ext>
            </a:extLst>
          </p:cNvPr>
          <p:cNvSpPr txBox="1"/>
          <p:nvPr/>
        </p:nvSpPr>
        <p:spPr>
          <a:xfrm>
            <a:off x="3611061" y="4050511"/>
            <a:ext cx="1004270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000" dirty="0">
                <a:solidFill>
                  <a:srgbClr val="2D424C"/>
                </a:solidFill>
              </a:rPr>
              <a:t>Colombia</a:t>
            </a:r>
            <a:endParaRPr lang="en-US" dirty="0">
              <a:solidFill>
                <a:srgbClr val="2D424C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213D3CF-E091-F128-6DB8-5BFD0E68F458}"/>
              </a:ext>
            </a:extLst>
          </p:cNvPr>
          <p:cNvSpPr txBox="1"/>
          <p:nvPr/>
        </p:nvSpPr>
        <p:spPr>
          <a:xfrm>
            <a:off x="4745747" y="4050147"/>
            <a:ext cx="1194400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000" dirty="0">
                <a:solidFill>
                  <a:srgbClr val="2D424C"/>
                </a:solidFill>
              </a:rPr>
              <a:t>Costa Rica</a:t>
            </a:r>
            <a:endParaRPr lang="en-US" dirty="0">
              <a:solidFill>
                <a:srgbClr val="2D424C"/>
              </a:solidFill>
              <a:cs typeface="Arial" panose="020B060402020202020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13E212-5660-5C43-ACFB-4A691B72AB65}"/>
              </a:ext>
            </a:extLst>
          </p:cNvPr>
          <p:cNvSpPr txBox="1"/>
          <p:nvPr/>
        </p:nvSpPr>
        <p:spPr>
          <a:xfrm>
            <a:off x="8871919" y="4048567"/>
            <a:ext cx="1072056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000" dirty="0">
                <a:solidFill>
                  <a:srgbClr val="2D424C"/>
                </a:solidFill>
              </a:rPr>
              <a:t>Kazakhstan</a:t>
            </a:r>
          </a:p>
        </p:txBody>
      </p:sp>
      <p:pic>
        <p:nvPicPr>
          <p:cNvPr id="56" name="Picture 55" descr="A blue and green logo&#10;&#10;Description automatically generated">
            <a:extLst>
              <a:ext uri="{FF2B5EF4-FFF2-40B4-BE49-F238E27FC236}">
                <a16:creationId xmlns:a16="http://schemas.microsoft.com/office/drawing/2014/main" id="{413BC788-7C03-5A28-BC11-4E31DB62088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879443" y="3514104"/>
            <a:ext cx="941273" cy="392934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A24624D9-F434-7C7E-C9F0-B01FCECC7ED0}"/>
              </a:ext>
            </a:extLst>
          </p:cNvPr>
          <p:cNvSpPr txBox="1"/>
          <p:nvPr/>
        </p:nvSpPr>
        <p:spPr>
          <a:xfrm>
            <a:off x="656299" y="5436171"/>
            <a:ext cx="1171676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000" dirty="0">
                <a:solidFill>
                  <a:srgbClr val="2D424C"/>
                </a:solidFill>
              </a:rPr>
              <a:t>Malawi</a:t>
            </a:r>
            <a:endParaRPr lang="en-US" dirty="0">
              <a:solidFill>
                <a:srgbClr val="2D424C"/>
              </a:solidFill>
            </a:endParaRPr>
          </a:p>
        </p:txBody>
      </p:sp>
      <p:pic>
        <p:nvPicPr>
          <p:cNvPr id="60" name="Picture 59" descr="A blue shield with a snake and diploma&#10;&#10;Description automatically generated">
            <a:extLst>
              <a:ext uri="{FF2B5EF4-FFF2-40B4-BE49-F238E27FC236}">
                <a16:creationId xmlns:a16="http://schemas.microsoft.com/office/drawing/2014/main" id="{5AE64DE0-6FE1-610E-7501-9150D2E9A4D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69133" y="4727780"/>
            <a:ext cx="751476" cy="574801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D7F731B1-11DF-B1A0-363F-B6EE007A60F6}"/>
              </a:ext>
            </a:extLst>
          </p:cNvPr>
          <p:cNvSpPr txBox="1"/>
          <p:nvPr/>
        </p:nvSpPr>
        <p:spPr>
          <a:xfrm>
            <a:off x="3189195" y="5436641"/>
            <a:ext cx="1090609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000" dirty="0">
                <a:solidFill>
                  <a:srgbClr val="2D424C"/>
                </a:solidFill>
              </a:rPr>
              <a:t>Peru</a:t>
            </a:r>
            <a:endParaRPr lang="en-US" dirty="0">
              <a:solidFill>
                <a:srgbClr val="2D424C"/>
              </a:solidFill>
              <a:cs typeface="Arial" panose="020B0604020202020204"/>
            </a:endParaRPr>
          </a:p>
        </p:txBody>
      </p:sp>
      <p:pic>
        <p:nvPicPr>
          <p:cNvPr id="62" name="Picture 61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318B8C1D-AB84-D4ED-9EA1-38202DB37877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066928" y="4790021"/>
            <a:ext cx="1536391" cy="366801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651D10D3-D2FD-6CAC-6068-B68ADB76CB21}"/>
              </a:ext>
            </a:extLst>
          </p:cNvPr>
          <p:cNvSpPr txBox="1"/>
          <p:nvPr/>
        </p:nvSpPr>
        <p:spPr>
          <a:xfrm>
            <a:off x="5931186" y="5436924"/>
            <a:ext cx="936736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000" dirty="0">
                <a:solidFill>
                  <a:srgbClr val="2D424C"/>
                </a:solidFill>
              </a:rPr>
              <a:t>Senegal</a:t>
            </a:r>
            <a:endParaRPr lang="en-US" dirty="0">
              <a:solidFill>
                <a:srgbClr val="2D424C"/>
              </a:solidFill>
              <a:cs typeface="Arial" panose="020B0604020202020204"/>
            </a:endParaRPr>
          </a:p>
        </p:txBody>
      </p:sp>
      <p:sp>
        <p:nvSpPr>
          <p:cNvPr id="72" name="TextBox 70">
            <a:extLst>
              <a:ext uri="{FF2B5EF4-FFF2-40B4-BE49-F238E27FC236}">
                <a16:creationId xmlns:a16="http://schemas.microsoft.com/office/drawing/2014/main" id="{298A8884-7990-3BD6-0853-98634A287254}"/>
              </a:ext>
            </a:extLst>
          </p:cNvPr>
          <p:cNvSpPr txBox="1"/>
          <p:nvPr/>
        </p:nvSpPr>
        <p:spPr>
          <a:xfrm>
            <a:off x="4464206" y="5436839"/>
            <a:ext cx="1392663" cy="25241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dirty="0">
                <a:solidFill>
                  <a:srgbClr val="2D424C"/>
                </a:solidFill>
              </a:rPr>
              <a:t>Russian Federation</a:t>
            </a:r>
            <a:r>
              <a:rPr lang="en-GB" sz="1000" dirty="0">
                <a:solidFill>
                  <a:srgbClr val="2D424C"/>
                </a:solidFill>
              </a:rPr>
              <a:t>​</a:t>
            </a:r>
            <a:endParaRPr lang="en-US" dirty="0">
              <a:solidFill>
                <a:srgbClr val="2D424C"/>
              </a:solidFill>
              <a:cs typeface="Arial" panose="020B0604020202020204"/>
            </a:endParaRPr>
          </a:p>
        </p:txBody>
      </p:sp>
      <p:pic>
        <p:nvPicPr>
          <p:cNvPr id="73" name="Picture 72" descr="A flag with a green star&#10;&#10;Description automatically generated">
            <a:extLst>
              <a:ext uri="{FF2B5EF4-FFF2-40B4-BE49-F238E27FC236}">
                <a16:creationId xmlns:a16="http://schemas.microsoft.com/office/drawing/2014/main" id="{4642AAB1-8013-48A7-0518-1C12C321D0F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064482" y="4771597"/>
            <a:ext cx="676354" cy="592022"/>
          </a:xfrm>
          <a:prstGeom prst="rect">
            <a:avLst/>
          </a:prstGeom>
        </p:spPr>
      </p:pic>
      <p:pic>
        <p:nvPicPr>
          <p:cNvPr id="4" name="Picture 3" descr="A blue circle with a person holding a snake&#10;&#10;Description automatically generated">
            <a:extLst>
              <a:ext uri="{FF2B5EF4-FFF2-40B4-BE49-F238E27FC236}">
                <a16:creationId xmlns:a16="http://schemas.microsoft.com/office/drawing/2014/main" id="{474C4CE9-C3FE-9A26-7BBA-CB639242ACA1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092080" y="3473450"/>
            <a:ext cx="501650" cy="501650"/>
          </a:xfrm>
          <a:prstGeom prst="rect">
            <a:avLst/>
          </a:prstGeom>
        </p:spPr>
      </p:pic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68F49433-8FD8-85E5-D6B2-565824425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</p:spPr>
        <p:txBody>
          <a:bodyPr/>
          <a:lstStyle/>
          <a:p>
            <a:r>
              <a:rPr lang="en-GB" dirty="0"/>
              <a:t>19 March 2024</a:t>
            </a:r>
          </a:p>
        </p:txBody>
      </p:sp>
    </p:spTree>
    <p:extLst>
      <p:ext uri="{BB962C8B-B14F-4D97-AF65-F5344CB8AC3E}">
        <p14:creationId xmlns:p14="http://schemas.microsoft.com/office/powerpoint/2010/main" val="2926713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Rectangle: Single Corner Rounded 350">
            <a:extLst>
              <a:ext uri="{FF2B5EF4-FFF2-40B4-BE49-F238E27FC236}">
                <a16:creationId xmlns:a16="http://schemas.microsoft.com/office/drawing/2014/main" id="{9544F535-876C-45B8-9BA7-3DDF515376B3}"/>
              </a:ext>
            </a:extLst>
          </p:cNvPr>
          <p:cNvSpPr/>
          <p:nvPr/>
        </p:nvSpPr>
        <p:spPr>
          <a:xfrm rot="5400000">
            <a:off x="-366713" y="366713"/>
            <a:ext cx="5781677" cy="5048253"/>
          </a:xfrm>
          <a:prstGeom prst="round1Rect">
            <a:avLst/>
          </a:prstGeom>
          <a:solidFill>
            <a:srgbClr val="EA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D66A8E9-CD05-4C46-A983-121D2851E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318" y="481925"/>
            <a:ext cx="4430712" cy="1188720"/>
          </a:xfrm>
        </p:spPr>
        <p:txBody>
          <a:bodyPr>
            <a:normAutofit fontScale="90000"/>
          </a:bodyPr>
          <a:lstStyle/>
          <a:p>
            <a:r>
              <a:rPr lang="fr-CH" dirty="0"/>
              <a:t>P4H C</a:t>
            </a:r>
            <a:r>
              <a:rPr lang="fr-CH" sz="3600" dirty="0"/>
              <a:t>ountry and </a:t>
            </a:r>
            <a:r>
              <a:rPr lang="fr-CH" sz="3600" dirty="0" err="1"/>
              <a:t>Regional</a:t>
            </a:r>
            <a:r>
              <a:rPr lang="fr-CH" sz="3600" dirty="0"/>
              <a:t> </a:t>
            </a:r>
            <a:r>
              <a:rPr lang="fr-CH" dirty="0"/>
              <a:t>F</a:t>
            </a:r>
            <a:r>
              <a:rPr lang="fr-CH" sz="3600" dirty="0"/>
              <a:t>ocal </a:t>
            </a:r>
            <a:r>
              <a:rPr lang="fr-CH" dirty="0" err="1"/>
              <a:t>P</a:t>
            </a:r>
            <a:r>
              <a:rPr lang="fr-CH" sz="3600" dirty="0" err="1"/>
              <a:t>ersons</a:t>
            </a:r>
            <a:endParaRPr lang="fr-CH" sz="3600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49B06A-E783-491C-BFA3-9E183CE6D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8318" y="2011680"/>
            <a:ext cx="3966990" cy="3467100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lnSpc>
                <a:spcPct val="110000"/>
              </a:lnSpc>
            </a:pP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What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do </a:t>
            </a: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these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</a:t>
            </a: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persons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do?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Form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collaborations </a:t>
            </a: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among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experts, </a:t>
            </a: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who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</a:t>
            </a: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share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</a:t>
            </a: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knowledge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and lead action </a:t>
            </a:r>
            <a:endParaRPr lang="fr-FR" sz="1800" dirty="0">
              <a:solidFill>
                <a:schemeClr val="accent4"/>
              </a:solidFill>
              <a:latin typeface="+mj-lt"/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Facilitate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</a:t>
            </a: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evidence-based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</a:t>
            </a: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policy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dialogue </a:t>
            </a: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specific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to </a:t>
            </a: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individual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countries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Document </a:t>
            </a: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reform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</a:t>
            </a: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processes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, </a:t>
            </a: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boosting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</a:t>
            </a: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knowledge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base</a:t>
            </a:r>
            <a:endParaRPr lang="fr-FR" sz="1800">
              <a:solidFill>
                <a:schemeClr val="accent4"/>
              </a:solidFill>
              <a:highlight>
                <a:srgbClr val="00FFFF"/>
              </a:highlight>
              <a:latin typeface="+mj-lt"/>
              <a:cs typeface="Arial"/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fr-FR" sz="1800" dirty="0">
              <a:solidFill>
                <a:schemeClr val="accent4"/>
              </a:solidFill>
              <a:latin typeface="+mj-lt"/>
            </a:endParaRPr>
          </a:p>
          <a:p>
            <a:pPr>
              <a:lnSpc>
                <a:spcPct val="110000"/>
              </a:lnSpc>
            </a:pP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Their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</a:t>
            </a: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unity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</a:t>
            </a: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is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</a:t>
            </a: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their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 </a:t>
            </a:r>
            <a:r>
              <a:rPr lang="fr-FR" sz="1800" err="1">
                <a:solidFill>
                  <a:schemeClr val="accent4"/>
                </a:solidFill>
                <a:latin typeface="+mj-lt"/>
                <a:cs typeface="Arial"/>
              </a:rPr>
              <a:t>strength</a:t>
            </a:r>
            <a:r>
              <a:rPr lang="fr-FR" sz="1800" dirty="0">
                <a:solidFill>
                  <a:schemeClr val="accent4"/>
                </a:solidFill>
                <a:latin typeface="+mj-lt"/>
                <a:cs typeface="Arial"/>
              </a:rPr>
              <a:t>. </a:t>
            </a:r>
            <a:endParaRPr lang="fr-FR" sz="1800" dirty="0">
              <a:solidFill>
                <a:schemeClr val="accent4"/>
              </a:solidFill>
              <a:latin typeface="+mj-lt"/>
            </a:endParaRPr>
          </a:p>
          <a:p>
            <a:pPr marL="285750" indent="-285750">
              <a:lnSpc>
                <a:spcPct val="110000"/>
              </a:lnSpc>
              <a:buFontTx/>
              <a:buChar char="-"/>
            </a:pPr>
            <a:r>
              <a:rPr lang="fr-FR" sz="1800" dirty="0">
                <a:solidFill>
                  <a:schemeClr val="accent4"/>
                </a:solidFill>
                <a:latin typeface="Arial"/>
                <a:cs typeface="Arial"/>
              </a:rPr>
              <a:t>One cross-</a:t>
            </a:r>
            <a:r>
              <a:rPr lang="fr-FR" sz="1800" err="1">
                <a:solidFill>
                  <a:schemeClr val="accent4"/>
                </a:solidFill>
                <a:latin typeface="Arial"/>
                <a:cs typeface="Arial"/>
              </a:rPr>
              <a:t>functional</a:t>
            </a:r>
            <a:r>
              <a:rPr lang="fr-FR" sz="1800" dirty="0">
                <a:solidFill>
                  <a:schemeClr val="accent4"/>
                </a:solidFill>
                <a:latin typeface="Arial"/>
                <a:cs typeface="Arial"/>
              </a:rPr>
              <a:t> team </a:t>
            </a:r>
            <a:r>
              <a:rPr lang="fr-FR" sz="1800" err="1">
                <a:solidFill>
                  <a:schemeClr val="accent4"/>
                </a:solidFill>
                <a:latin typeface="Arial"/>
                <a:cs typeface="Arial"/>
              </a:rPr>
              <a:t>from</a:t>
            </a:r>
            <a:r>
              <a:rPr lang="fr-FR" sz="1800" dirty="0">
                <a:solidFill>
                  <a:schemeClr val="accent4"/>
                </a:solidFill>
                <a:latin typeface="Arial"/>
                <a:cs typeface="Arial"/>
              </a:rPr>
              <a:t> </a:t>
            </a:r>
            <a:r>
              <a:rPr lang="fr-FR" sz="1800" err="1">
                <a:solidFill>
                  <a:schemeClr val="accent4"/>
                </a:solidFill>
                <a:latin typeface="Arial"/>
                <a:cs typeface="Arial"/>
              </a:rPr>
              <a:t>various</a:t>
            </a:r>
            <a:r>
              <a:rPr lang="fr-FR" sz="1800" dirty="0">
                <a:solidFill>
                  <a:schemeClr val="accent4"/>
                </a:solidFill>
                <a:latin typeface="Arial"/>
                <a:cs typeface="Arial"/>
              </a:rPr>
              <a:t> </a:t>
            </a:r>
            <a:r>
              <a:rPr lang="fr-FR" sz="1800" err="1">
                <a:solidFill>
                  <a:schemeClr val="accent4"/>
                </a:solidFill>
                <a:latin typeface="Arial"/>
                <a:cs typeface="Arial"/>
              </a:rPr>
              <a:t>member</a:t>
            </a:r>
            <a:r>
              <a:rPr lang="fr-FR" sz="1800" dirty="0">
                <a:solidFill>
                  <a:schemeClr val="accent4"/>
                </a:solidFill>
                <a:latin typeface="Arial"/>
                <a:cs typeface="Arial"/>
              </a:rPr>
              <a:t> institutions of the P4H Network</a:t>
            </a:r>
          </a:p>
          <a:p>
            <a:pPr marL="285750" indent="-285750">
              <a:lnSpc>
                <a:spcPct val="110000"/>
              </a:lnSpc>
              <a:buFontTx/>
              <a:buChar char="-"/>
            </a:pPr>
            <a:r>
              <a:rPr lang="fr-FR" sz="1800" dirty="0">
                <a:solidFill>
                  <a:schemeClr val="accent4"/>
                </a:solidFill>
                <a:latin typeface="Arial"/>
                <a:cs typeface="Arial"/>
              </a:rPr>
              <a:t>One </a:t>
            </a:r>
            <a:r>
              <a:rPr lang="fr-FR" sz="1800" err="1">
                <a:solidFill>
                  <a:schemeClr val="accent4"/>
                </a:solidFill>
                <a:latin typeface="Arial"/>
                <a:cs typeface="Arial"/>
              </a:rPr>
              <a:t>common</a:t>
            </a:r>
            <a:r>
              <a:rPr lang="fr-FR" sz="1800" dirty="0">
                <a:solidFill>
                  <a:schemeClr val="accent4"/>
                </a:solidFill>
                <a:latin typeface="Arial"/>
                <a:cs typeface="Arial"/>
              </a:rPr>
              <a:t> </a:t>
            </a:r>
            <a:r>
              <a:rPr lang="fr-FR" sz="1800" err="1">
                <a:solidFill>
                  <a:schemeClr val="accent4"/>
                </a:solidFill>
                <a:latin typeface="Arial"/>
                <a:cs typeface="Arial"/>
              </a:rPr>
              <a:t>workplan</a:t>
            </a:r>
            <a:endParaRPr lang="fr-FR" sz="1800">
              <a:solidFill>
                <a:schemeClr val="accent4"/>
              </a:solidFill>
              <a:latin typeface="Arial"/>
              <a:cs typeface="Arial"/>
            </a:endParaRPr>
          </a:p>
          <a:p>
            <a:pPr marL="285750" indent="-285750">
              <a:lnSpc>
                <a:spcPct val="110000"/>
              </a:lnSpc>
              <a:buFontTx/>
              <a:buChar char="-"/>
            </a:pPr>
            <a:r>
              <a:rPr lang="fr-FR" sz="1800" dirty="0">
                <a:solidFill>
                  <a:schemeClr val="accent4"/>
                </a:solidFill>
                <a:latin typeface="Arial"/>
                <a:cs typeface="Arial"/>
              </a:rPr>
              <a:t>One </a:t>
            </a:r>
            <a:r>
              <a:rPr lang="fr-FR" sz="1800" err="1">
                <a:solidFill>
                  <a:schemeClr val="accent4"/>
                </a:solidFill>
                <a:latin typeface="Arial"/>
                <a:cs typeface="Arial"/>
              </a:rPr>
              <a:t>shared</a:t>
            </a:r>
            <a:r>
              <a:rPr lang="fr-FR" sz="1800" dirty="0">
                <a:solidFill>
                  <a:schemeClr val="accent4"/>
                </a:solidFill>
                <a:latin typeface="Arial"/>
                <a:cs typeface="Arial"/>
              </a:rPr>
              <a:t> </a:t>
            </a:r>
            <a:r>
              <a:rPr lang="fr-FR" sz="1800" err="1">
                <a:solidFill>
                  <a:schemeClr val="accent4"/>
                </a:solidFill>
                <a:latin typeface="Arial"/>
                <a:cs typeface="Arial"/>
              </a:rPr>
              <a:t>reporting</a:t>
            </a:r>
            <a:r>
              <a:rPr lang="fr-FR" sz="1800" dirty="0">
                <a:solidFill>
                  <a:schemeClr val="accent4"/>
                </a:solidFill>
                <a:latin typeface="Arial"/>
                <a:cs typeface="Arial"/>
              </a:rPr>
              <a:t> </a:t>
            </a:r>
            <a:r>
              <a:rPr lang="fr-FR" sz="1800" err="1">
                <a:solidFill>
                  <a:schemeClr val="accent4"/>
                </a:solidFill>
                <a:latin typeface="Arial"/>
                <a:cs typeface="Arial"/>
              </a:rPr>
              <a:t>framework</a:t>
            </a:r>
            <a:endParaRPr lang="en-US" sz="1800">
              <a:solidFill>
                <a:schemeClr val="accent4"/>
              </a:solidFill>
              <a:latin typeface="Arial"/>
              <a:cs typeface="Arial"/>
            </a:endParaRPr>
          </a:p>
          <a:p>
            <a:pPr>
              <a:lnSpc>
                <a:spcPct val="110000"/>
              </a:lnSpc>
            </a:pPr>
            <a:endParaRPr lang="en-US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2A66D7-E0EE-41E3-9830-4BC4153B60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  <p:sp>
        <p:nvSpPr>
          <p:cNvPr id="938" name="TextBox 937">
            <a:extLst>
              <a:ext uri="{FF2B5EF4-FFF2-40B4-BE49-F238E27FC236}">
                <a16:creationId xmlns:a16="http://schemas.microsoft.com/office/drawing/2014/main" id="{203FAA2C-1E1A-46E5-9E63-2AA7EF290526}"/>
              </a:ext>
            </a:extLst>
          </p:cNvPr>
          <p:cNvSpPr txBox="1"/>
          <p:nvPr/>
        </p:nvSpPr>
        <p:spPr>
          <a:xfrm rot="16200000">
            <a:off x="4912586" y="383333"/>
            <a:ext cx="576733" cy="2000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00" dirty="0">
                <a:solidFill>
                  <a:schemeClr val="bg2">
                    <a:lumMod val="50000"/>
                  </a:schemeClr>
                </a:solidFill>
                <a:latin typeface="Oswald"/>
              </a:rPr>
              <a:t>FUNDING</a:t>
            </a:r>
            <a:endParaRPr lang="en-US" sz="700" dirty="0">
              <a:solidFill>
                <a:schemeClr val="bg2">
                  <a:lumMod val="50000"/>
                </a:schemeClr>
              </a:solidFill>
              <a:latin typeface="Oswald"/>
              <a:cs typeface="Arial"/>
            </a:endParaRPr>
          </a:p>
        </p:txBody>
      </p:sp>
      <p:sp>
        <p:nvSpPr>
          <p:cNvPr id="382" name="TextBox 381">
            <a:extLst>
              <a:ext uri="{FF2B5EF4-FFF2-40B4-BE49-F238E27FC236}">
                <a16:creationId xmlns:a16="http://schemas.microsoft.com/office/drawing/2014/main" id="{901591B0-403A-4F87-837C-3EA9D8D459F7}"/>
              </a:ext>
            </a:extLst>
          </p:cNvPr>
          <p:cNvSpPr txBox="1"/>
          <p:nvPr/>
        </p:nvSpPr>
        <p:spPr>
          <a:xfrm rot="16200000">
            <a:off x="4891521" y="6081339"/>
            <a:ext cx="504260" cy="2000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700" dirty="0">
                <a:solidFill>
                  <a:schemeClr val="bg2">
                    <a:lumMod val="50000"/>
                  </a:schemeClr>
                </a:solidFill>
                <a:latin typeface="Oswald"/>
              </a:rPr>
              <a:t>FUNDING</a:t>
            </a:r>
            <a:endParaRPr lang="en-US" sz="700" dirty="0">
              <a:solidFill>
                <a:schemeClr val="bg2">
                  <a:lumMod val="50000"/>
                </a:schemeClr>
              </a:solidFill>
              <a:latin typeface="Oswald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684C1D-AB9B-E6F5-A432-0AACF2B7F1F5}"/>
              </a:ext>
            </a:extLst>
          </p:cNvPr>
          <p:cNvSpPr txBox="1"/>
          <p:nvPr/>
        </p:nvSpPr>
        <p:spPr>
          <a:xfrm rot="16200000">
            <a:off x="4843974" y="943756"/>
            <a:ext cx="700636" cy="2000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00" dirty="0">
                <a:solidFill>
                  <a:schemeClr val="bg2">
                    <a:lumMod val="50000"/>
                  </a:schemeClr>
                </a:solidFill>
                <a:latin typeface="Oswald"/>
              </a:rPr>
              <a:t>CONTRACTING</a:t>
            </a:r>
            <a:endParaRPr lang="en-US" sz="700">
              <a:solidFill>
                <a:schemeClr val="bg2">
                  <a:lumMod val="50000"/>
                </a:schemeClr>
              </a:solidFill>
              <a:latin typeface="Oswald"/>
              <a:cs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0793486-DE62-ED26-BEB1-79F31725E437}"/>
              </a:ext>
            </a:extLst>
          </p:cNvPr>
          <p:cNvSpPr txBox="1"/>
          <p:nvPr/>
        </p:nvSpPr>
        <p:spPr>
          <a:xfrm rot="16200000">
            <a:off x="4674770" y="5354916"/>
            <a:ext cx="942245" cy="2000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700" dirty="0">
                <a:solidFill>
                  <a:schemeClr val="bg2">
                    <a:lumMod val="50000"/>
                  </a:schemeClr>
                </a:solidFill>
                <a:latin typeface="Oswald"/>
              </a:rPr>
              <a:t>CONTRACTING</a:t>
            </a:r>
            <a:endParaRPr lang="en-US" sz="700">
              <a:solidFill>
                <a:schemeClr val="bg2">
                  <a:lumMod val="50000"/>
                </a:schemeClr>
              </a:solidFill>
              <a:latin typeface="Oswald"/>
              <a:cs typeface="Arial"/>
            </a:endParaRP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F705C5ED-084E-9E31-0BC7-C67908A75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4118" y="5966966"/>
            <a:ext cx="783375" cy="51257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DEA5903-C62B-47D6-ABB3-52F195804F4E}"/>
              </a:ext>
            </a:extLst>
          </p:cNvPr>
          <p:cNvGrpSpPr/>
          <p:nvPr/>
        </p:nvGrpSpPr>
        <p:grpSpPr>
          <a:xfrm>
            <a:off x="5869503" y="1953652"/>
            <a:ext cx="5765518" cy="2853857"/>
            <a:chOff x="5869503" y="1953653"/>
            <a:chExt cx="7064357" cy="3496765"/>
          </a:xfrm>
        </p:grpSpPr>
        <p:grpSp>
          <p:nvGrpSpPr>
            <p:cNvPr id="1153" name="Middle East">
              <a:extLst>
                <a:ext uri="{FF2B5EF4-FFF2-40B4-BE49-F238E27FC236}">
                  <a16:creationId xmlns:a16="http://schemas.microsoft.com/office/drawing/2014/main" id="{53A5E430-8C4D-4B71-98F9-8C8FEB51B2C6}"/>
                </a:ext>
              </a:extLst>
            </p:cNvPr>
            <p:cNvGrpSpPr/>
            <p:nvPr/>
          </p:nvGrpSpPr>
          <p:grpSpPr>
            <a:xfrm>
              <a:off x="9862207" y="3375397"/>
              <a:ext cx="860664" cy="581961"/>
              <a:chOff x="9862197" y="3375396"/>
              <a:chExt cx="1037328" cy="701418"/>
            </a:xfrm>
            <a:solidFill>
              <a:schemeClr val="bg2"/>
            </a:solidFill>
          </p:grpSpPr>
          <p:sp>
            <p:nvSpPr>
              <p:cNvPr id="377" name="Saudi Arabia">
                <a:extLst>
                  <a:ext uri="{FF2B5EF4-FFF2-40B4-BE49-F238E27FC236}">
                    <a16:creationId xmlns:a16="http://schemas.microsoft.com/office/drawing/2014/main" id="{71B18732-7508-4226-BF34-0698EA07F9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75515" y="3585526"/>
                <a:ext cx="498687" cy="402501"/>
              </a:xfrm>
              <a:custGeom>
                <a:avLst/>
                <a:gdLst/>
                <a:ahLst/>
                <a:cxnLst>
                  <a:cxn ang="0">
                    <a:pos x="173" y="54"/>
                  </a:cxn>
                  <a:cxn ang="0">
                    <a:pos x="159" y="51"/>
                  </a:cxn>
                  <a:cxn ang="0">
                    <a:pos x="135" y="33"/>
                  </a:cxn>
                  <a:cxn ang="0">
                    <a:pos x="99" y="10"/>
                  </a:cxn>
                  <a:cxn ang="0">
                    <a:pos x="83" y="2"/>
                  </a:cxn>
                  <a:cxn ang="0">
                    <a:pos x="71" y="2"/>
                  </a:cxn>
                  <a:cxn ang="0">
                    <a:pos x="61" y="5"/>
                  </a:cxn>
                  <a:cxn ang="0">
                    <a:pos x="45" y="7"/>
                  </a:cxn>
                  <a:cxn ang="0">
                    <a:pos x="37" y="16"/>
                  </a:cxn>
                  <a:cxn ang="0">
                    <a:pos x="42" y="19"/>
                  </a:cxn>
                  <a:cxn ang="0">
                    <a:pos x="51" y="29"/>
                  </a:cxn>
                  <a:cxn ang="0">
                    <a:pos x="48" y="33"/>
                  </a:cxn>
                  <a:cxn ang="0">
                    <a:pos x="41" y="37"/>
                  </a:cxn>
                  <a:cxn ang="0">
                    <a:pos x="31" y="40"/>
                  </a:cxn>
                  <a:cxn ang="0">
                    <a:pos x="29" y="46"/>
                  </a:cxn>
                  <a:cxn ang="0">
                    <a:pos x="18" y="51"/>
                  </a:cxn>
                  <a:cxn ang="0">
                    <a:pos x="1" y="44"/>
                  </a:cxn>
                  <a:cxn ang="0">
                    <a:pos x="0" y="54"/>
                  </a:cxn>
                  <a:cxn ang="0">
                    <a:pos x="2" y="71"/>
                  </a:cxn>
                  <a:cxn ang="0">
                    <a:pos x="7" y="77"/>
                  </a:cxn>
                  <a:cxn ang="0">
                    <a:pos x="29" y="107"/>
                  </a:cxn>
                  <a:cxn ang="0">
                    <a:pos x="38" y="124"/>
                  </a:cxn>
                  <a:cxn ang="0">
                    <a:pos x="45" y="137"/>
                  </a:cxn>
                  <a:cxn ang="0">
                    <a:pos x="56" y="147"/>
                  </a:cxn>
                  <a:cxn ang="0">
                    <a:pos x="65" y="160"/>
                  </a:cxn>
                  <a:cxn ang="0">
                    <a:pos x="69" y="167"/>
                  </a:cxn>
                  <a:cxn ang="0">
                    <a:pos x="71" y="185"/>
                  </a:cxn>
                  <a:cxn ang="0">
                    <a:pos x="82" y="205"/>
                  </a:cxn>
                  <a:cxn ang="0">
                    <a:pos x="93" y="214"/>
                  </a:cxn>
                  <a:cxn ang="0">
                    <a:pos x="101" y="225"/>
                  </a:cxn>
                  <a:cxn ang="0">
                    <a:pos x="115" y="251"/>
                  </a:cxn>
                  <a:cxn ang="0">
                    <a:pos x="119" y="259"/>
                  </a:cxn>
                  <a:cxn ang="0">
                    <a:pos x="126" y="272"/>
                  </a:cxn>
                  <a:cxn ang="0">
                    <a:pos x="133" y="268"/>
                  </a:cxn>
                  <a:cxn ang="0">
                    <a:pos x="133" y="259"/>
                  </a:cxn>
                  <a:cxn ang="0">
                    <a:pos x="140" y="253"/>
                  </a:cxn>
                  <a:cxn ang="0">
                    <a:pos x="145" y="253"/>
                  </a:cxn>
                  <a:cxn ang="0">
                    <a:pos x="152" y="255"/>
                  </a:cxn>
                  <a:cxn ang="0">
                    <a:pos x="172" y="256"/>
                  </a:cxn>
                  <a:cxn ang="0">
                    <a:pos x="189" y="259"/>
                  </a:cxn>
                  <a:cxn ang="0">
                    <a:pos x="197" y="262"/>
                  </a:cxn>
                  <a:cxn ang="0">
                    <a:pos x="204" y="256"/>
                  </a:cxn>
                  <a:cxn ang="0">
                    <a:pos x="217" y="243"/>
                  </a:cxn>
                  <a:cxn ang="0">
                    <a:pos x="234" y="234"/>
                  </a:cxn>
                  <a:cxn ang="0">
                    <a:pos x="261" y="232"/>
                  </a:cxn>
                  <a:cxn ang="0">
                    <a:pos x="325" y="212"/>
                  </a:cxn>
                  <a:cxn ang="0">
                    <a:pos x="332" y="195"/>
                  </a:cxn>
                  <a:cxn ang="0">
                    <a:pos x="337" y="175"/>
                  </a:cxn>
                  <a:cxn ang="0">
                    <a:pos x="328" y="167"/>
                  </a:cxn>
                  <a:cxn ang="0">
                    <a:pos x="288" y="162"/>
                  </a:cxn>
                  <a:cxn ang="0">
                    <a:pos x="278" y="151"/>
                  </a:cxn>
                  <a:cxn ang="0">
                    <a:pos x="273" y="141"/>
                  </a:cxn>
                  <a:cxn ang="0">
                    <a:pos x="266" y="135"/>
                  </a:cxn>
                  <a:cxn ang="0">
                    <a:pos x="256" y="125"/>
                  </a:cxn>
                  <a:cxn ang="0">
                    <a:pos x="250" y="117"/>
                  </a:cxn>
                  <a:cxn ang="0">
                    <a:pos x="247" y="108"/>
                  </a:cxn>
                  <a:cxn ang="0">
                    <a:pos x="247" y="100"/>
                  </a:cxn>
                  <a:cxn ang="0">
                    <a:pos x="240" y="91"/>
                  </a:cxn>
                  <a:cxn ang="0">
                    <a:pos x="224" y="71"/>
                  </a:cxn>
                  <a:cxn ang="0">
                    <a:pos x="209" y="64"/>
                  </a:cxn>
                </a:cxnLst>
                <a:rect l="0" t="0" r="r" b="b"/>
                <a:pathLst>
                  <a:path w="337" h="272">
                    <a:moveTo>
                      <a:pt x="202" y="57"/>
                    </a:moveTo>
                    <a:lnTo>
                      <a:pt x="202" y="57"/>
                    </a:lnTo>
                    <a:lnTo>
                      <a:pt x="173" y="54"/>
                    </a:lnTo>
                    <a:lnTo>
                      <a:pt x="173" y="54"/>
                    </a:lnTo>
                    <a:lnTo>
                      <a:pt x="163" y="53"/>
                    </a:lnTo>
                    <a:lnTo>
                      <a:pt x="159" y="51"/>
                    </a:lnTo>
                    <a:lnTo>
                      <a:pt x="153" y="49"/>
                    </a:lnTo>
                    <a:lnTo>
                      <a:pt x="153" y="49"/>
                    </a:lnTo>
                    <a:lnTo>
                      <a:pt x="135" y="33"/>
                    </a:lnTo>
                    <a:lnTo>
                      <a:pt x="115" y="20"/>
                    </a:lnTo>
                    <a:lnTo>
                      <a:pt x="115" y="20"/>
                    </a:lnTo>
                    <a:lnTo>
                      <a:pt x="99" y="10"/>
                    </a:lnTo>
                    <a:lnTo>
                      <a:pt x="91" y="5"/>
                    </a:lnTo>
                    <a:lnTo>
                      <a:pt x="83" y="2"/>
                    </a:lnTo>
                    <a:lnTo>
                      <a:pt x="83" y="2"/>
                    </a:lnTo>
                    <a:lnTo>
                      <a:pt x="78" y="0"/>
                    </a:lnTo>
                    <a:lnTo>
                      <a:pt x="71" y="2"/>
                    </a:lnTo>
                    <a:lnTo>
                      <a:pt x="71" y="2"/>
                    </a:lnTo>
                    <a:lnTo>
                      <a:pt x="66" y="2"/>
                    </a:lnTo>
                    <a:lnTo>
                      <a:pt x="64" y="3"/>
                    </a:lnTo>
                    <a:lnTo>
                      <a:pt x="61" y="5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45" y="7"/>
                    </a:lnTo>
                    <a:lnTo>
                      <a:pt x="39" y="12"/>
                    </a:lnTo>
                    <a:lnTo>
                      <a:pt x="37" y="14"/>
                    </a:lnTo>
                    <a:lnTo>
                      <a:pt x="37" y="16"/>
                    </a:lnTo>
                    <a:lnTo>
                      <a:pt x="38" y="16"/>
                    </a:lnTo>
                    <a:lnTo>
                      <a:pt x="38" y="16"/>
                    </a:lnTo>
                    <a:lnTo>
                      <a:pt x="42" y="19"/>
                    </a:lnTo>
                    <a:lnTo>
                      <a:pt x="46" y="23"/>
                    </a:lnTo>
                    <a:lnTo>
                      <a:pt x="49" y="27"/>
                    </a:lnTo>
                    <a:lnTo>
                      <a:pt x="51" y="29"/>
                    </a:lnTo>
                    <a:lnTo>
                      <a:pt x="49" y="30"/>
                    </a:lnTo>
                    <a:lnTo>
                      <a:pt x="49" y="30"/>
                    </a:lnTo>
                    <a:lnTo>
                      <a:pt x="48" y="33"/>
                    </a:lnTo>
                    <a:lnTo>
                      <a:pt x="45" y="34"/>
                    </a:lnTo>
                    <a:lnTo>
                      <a:pt x="44" y="37"/>
                    </a:lnTo>
                    <a:lnTo>
                      <a:pt x="41" y="37"/>
                    </a:lnTo>
                    <a:lnTo>
                      <a:pt x="41" y="37"/>
                    </a:lnTo>
                    <a:lnTo>
                      <a:pt x="34" y="39"/>
                    </a:lnTo>
                    <a:lnTo>
                      <a:pt x="31" y="40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29" y="46"/>
                    </a:lnTo>
                    <a:lnTo>
                      <a:pt x="27" y="49"/>
                    </a:lnTo>
                    <a:lnTo>
                      <a:pt x="22" y="51"/>
                    </a:lnTo>
                    <a:lnTo>
                      <a:pt x="18" y="51"/>
                    </a:lnTo>
                    <a:lnTo>
                      <a:pt x="18" y="51"/>
                    </a:lnTo>
                    <a:lnTo>
                      <a:pt x="11" y="49"/>
                    </a:lnTo>
                    <a:lnTo>
                      <a:pt x="1" y="44"/>
                    </a:lnTo>
                    <a:lnTo>
                      <a:pt x="0" y="50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64"/>
                    </a:lnTo>
                    <a:lnTo>
                      <a:pt x="1" y="69"/>
                    </a:lnTo>
                    <a:lnTo>
                      <a:pt x="2" y="71"/>
                    </a:lnTo>
                    <a:lnTo>
                      <a:pt x="2" y="71"/>
                    </a:lnTo>
                    <a:lnTo>
                      <a:pt x="4" y="74"/>
                    </a:lnTo>
                    <a:lnTo>
                      <a:pt x="7" y="77"/>
                    </a:lnTo>
                    <a:lnTo>
                      <a:pt x="15" y="88"/>
                    </a:lnTo>
                    <a:lnTo>
                      <a:pt x="15" y="88"/>
                    </a:lnTo>
                    <a:lnTo>
                      <a:pt x="29" y="107"/>
                    </a:lnTo>
                    <a:lnTo>
                      <a:pt x="35" y="117"/>
                    </a:lnTo>
                    <a:lnTo>
                      <a:pt x="38" y="124"/>
                    </a:lnTo>
                    <a:lnTo>
                      <a:pt x="38" y="124"/>
                    </a:lnTo>
                    <a:lnTo>
                      <a:pt x="39" y="128"/>
                    </a:lnTo>
                    <a:lnTo>
                      <a:pt x="41" y="133"/>
                    </a:lnTo>
                    <a:lnTo>
                      <a:pt x="45" y="137"/>
                    </a:lnTo>
                    <a:lnTo>
                      <a:pt x="51" y="141"/>
                    </a:lnTo>
                    <a:lnTo>
                      <a:pt x="51" y="141"/>
                    </a:lnTo>
                    <a:lnTo>
                      <a:pt x="56" y="147"/>
                    </a:lnTo>
                    <a:lnTo>
                      <a:pt x="59" y="151"/>
                    </a:lnTo>
                    <a:lnTo>
                      <a:pt x="62" y="157"/>
                    </a:lnTo>
                    <a:lnTo>
                      <a:pt x="65" y="160"/>
                    </a:lnTo>
                    <a:lnTo>
                      <a:pt x="65" y="160"/>
                    </a:lnTo>
                    <a:lnTo>
                      <a:pt x="68" y="162"/>
                    </a:lnTo>
                    <a:lnTo>
                      <a:pt x="69" y="167"/>
                    </a:lnTo>
                    <a:lnTo>
                      <a:pt x="69" y="178"/>
                    </a:lnTo>
                    <a:lnTo>
                      <a:pt x="69" y="178"/>
                    </a:lnTo>
                    <a:lnTo>
                      <a:pt x="71" y="185"/>
                    </a:lnTo>
                    <a:lnTo>
                      <a:pt x="72" y="192"/>
                    </a:lnTo>
                    <a:lnTo>
                      <a:pt x="76" y="199"/>
                    </a:lnTo>
                    <a:lnTo>
                      <a:pt x="82" y="205"/>
                    </a:lnTo>
                    <a:lnTo>
                      <a:pt x="82" y="205"/>
                    </a:lnTo>
                    <a:lnTo>
                      <a:pt x="88" y="208"/>
                    </a:lnTo>
                    <a:lnTo>
                      <a:pt x="93" y="214"/>
                    </a:lnTo>
                    <a:lnTo>
                      <a:pt x="98" y="219"/>
                    </a:lnTo>
                    <a:lnTo>
                      <a:pt x="101" y="225"/>
                    </a:lnTo>
                    <a:lnTo>
                      <a:pt x="101" y="225"/>
                    </a:lnTo>
                    <a:lnTo>
                      <a:pt x="108" y="239"/>
                    </a:lnTo>
                    <a:lnTo>
                      <a:pt x="115" y="251"/>
                    </a:lnTo>
                    <a:lnTo>
                      <a:pt x="115" y="251"/>
                    </a:lnTo>
                    <a:lnTo>
                      <a:pt x="118" y="253"/>
                    </a:lnTo>
                    <a:lnTo>
                      <a:pt x="119" y="256"/>
                    </a:lnTo>
                    <a:lnTo>
                      <a:pt x="119" y="259"/>
                    </a:lnTo>
                    <a:lnTo>
                      <a:pt x="120" y="262"/>
                    </a:lnTo>
                    <a:lnTo>
                      <a:pt x="120" y="262"/>
                    </a:lnTo>
                    <a:lnTo>
                      <a:pt x="126" y="272"/>
                    </a:lnTo>
                    <a:lnTo>
                      <a:pt x="126" y="272"/>
                    </a:lnTo>
                    <a:lnTo>
                      <a:pt x="133" y="268"/>
                    </a:lnTo>
                    <a:lnTo>
                      <a:pt x="133" y="268"/>
                    </a:lnTo>
                    <a:lnTo>
                      <a:pt x="133" y="263"/>
                    </a:lnTo>
                    <a:lnTo>
                      <a:pt x="133" y="261"/>
                    </a:lnTo>
                    <a:lnTo>
                      <a:pt x="133" y="259"/>
                    </a:lnTo>
                    <a:lnTo>
                      <a:pt x="133" y="259"/>
                    </a:lnTo>
                    <a:lnTo>
                      <a:pt x="136" y="255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42" y="253"/>
                    </a:lnTo>
                    <a:lnTo>
                      <a:pt x="145" y="253"/>
                    </a:lnTo>
                    <a:lnTo>
                      <a:pt x="147" y="255"/>
                    </a:lnTo>
                    <a:lnTo>
                      <a:pt x="152" y="255"/>
                    </a:lnTo>
                    <a:lnTo>
                      <a:pt x="152" y="255"/>
                    </a:lnTo>
                    <a:lnTo>
                      <a:pt x="163" y="255"/>
                    </a:lnTo>
                    <a:lnTo>
                      <a:pt x="172" y="256"/>
                    </a:lnTo>
                    <a:lnTo>
                      <a:pt x="172" y="256"/>
                    </a:lnTo>
                    <a:lnTo>
                      <a:pt x="175" y="258"/>
                    </a:lnTo>
                    <a:lnTo>
                      <a:pt x="182" y="258"/>
                    </a:lnTo>
                    <a:lnTo>
                      <a:pt x="189" y="259"/>
                    </a:lnTo>
                    <a:lnTo>
                      <a:pt x="194" y="261"/>
                    </a:lnTo>
                    <a:lnTo>
                      <a:pt x="194" y="261"/>
                    </a:lnTo>
                    <a:lnTo>
                      <a:pt x="197" y="262"/>
                    </a:lnTo>
                    <a:lnTo>
                      <a:pt x="200" y="262"/>
                    </a:lnTo>
                    <a:lnTo>
                      <a:pt x="203" y="261"/>
                    </a:lnTo>
                    <a:lnTo>
                      <a:pt x="204" y="256"/>
                    </a:lnTo>
                    <a:lnTo>
                      <a:pt x="204" y="256"/>
                    </a:lnTo>
                    <a:lnTo>
                      <a:pt x="210" y="251"/>
                    </a:lnTo>
                    <a:lnTo>
                      <a:pt x="217" y="243"/>
                    </a:lnTo>
                    <a:lnTo>
                      <a:pt x="230" y="235"/>
                    </a:lnTo>
                    <a:lnTo>
                      <a:pt x="230" y="235"/>
                    </a:lnTo>
                    <a:lnTo>
                      <a:pt x="234" y="234"/>
                    </a:lnTo>
                    <a:lnTo>
                      <a:pt x="243" y="234"/>
                    </a:lnTo>
                    <a:lnTo>
                      <a:pt x="253" y="234"/>
                    </a:lnTo>
                    <a:lnTo>
                      <a:pt x="261" y="232"/>
                    </a:lnTo>
                    <a:lnTo>
                      <a:pt x="261" y="232"/>
                    </a:lnTo>
                    <a:lnTo>
                      <a:pt x="295" y="222"/>
                    </a:lnTo>
                    <a:lnTo>
                      <a:pt x="325" y="212"/>
                    </a:lnTo>
                    <a:lnTo>
                      <a:pt x="325" y="212"/>
                    </a:lnTo>
                    <a:lnTo>
                      <a:pt x="328" y="207"/>
                    </a:lnTo>
                    <a:lnTo>
                      <a:pt x="332" y="195"/>
                    </a:lnTo>
                    <a:lnTo>
                      <a:pt x="337" y="178"/>
                    </a:lnTo>
                    <a:lnTo>
                      <a:pt x="337" y="178"/>
                    </a:lnTo>
                    <a:lnTo>
                      <a:pt x="337" y="175"/>
                    </a:lnTo>
                    <a:lnTo>
                      <a:pt x="334" y="171"/>
                    </a:lnTo>
                    <a:lnTo>
                      <a:pt x="331" y="168"/>
                    </a:lnTo>
                    <a:lnTo>
                      <a:pt x="328" y="167"/>
                    </a:lnTo>
                    <a:lnTo>
                      <a:pt x="328" y="167"/>
                    </a:lnTo>
                    <a:lnTo>
                      <a:pt x="308" y="165"/>
                    </a:lnTo>
                    <a:lnTo>
                      <a:pt x="288" y="162"/>
                    </a:lnTo>
                    <a:lnTo>
                      <a:pt x="288" y="162"/>
                    </a:lnTo>
                    <a:lnTo>
                      <a:pt x="283" y="157"/>
                    </a:lnTo>
                    <a:lnTo>
                      <a:pt x="278" y="151"/>
                    </a:lnTo>
                    <a:lnTo>
                      <a:pt x="276" y="145"/>
                    </a:lnTo>
                    <a:lnTo>
                      <a:pt x="276" y="145"/>
                    </a:lnTo>
                    <a:lnTo>
                      <a:pt x="273" y="141"/>
                    </a:lnTo>
                    <a:lnTo>
                      <a:pt x="270" y="135"/>
                    </a:lnTo>
                    <a:lnTo>
                      <a:pt x="270" y="135"/>
                    </a:lnTo>
                    <a:lnTo>
                      <a:pt x="266" y="135"/>
                    </a:lnTo>
                    <a:lnTo>
                      <a:pt x="263" y="134"/>
                    </a:lnTo>
                    <a:lnTo>
                      <a:pt x="258" y="131"/>
                    </a:lnTo>
                    <a:lnTo>
                      <a:pt x="256" y="125"/>
                    </a:lnTo>
                    <a:lnTo>
                      <a:pt x="256" y="125"/>
                    </a:lnTo>
                    <a:lnTo>
                      <a:pt x="253" y="123"/>
                    </a:lnTo>
                    <a:lnTo>
                      <a:pt x="250" y="117"/>
                    </a:lnTo>
                    <a:lnTo>
                      <a:pt x="247" y="113"/>
                    </a:lnTo>
                    <a:lnTo>
                      <a:pt x="247" y="110"/>
                    </a:lnTo>
                    <a:lnTo>
                      <a:pt x="247" y="108"/>
                    </a:lnTo>
                    <a:lnTo>
                      <a:pt x="247" y="108"/>
                    </a:lnTo>
                    <a:lnTo>
                      <a:pt x="248" y="104"/>
                    </a:lnTo>
                    <a:lnTo>
                      <a:pt x="247" y="100"/>
                    </a:lnTo>
                    <a:lnTo>
                      <a:pt x="244" y="96"/>
                    </a:lnTo>
                    <a:lnTo>
                      <a:pt x="240" y="91"/>
                    </a:lnTo>
                    <a:lnTo>
                      <a:pt x="240" y="91"/>
                    </a:lnTo>
                    <a:lnTo>
                      <a:pt x="230" y="81"/>
                    </a:lnTo>
                    <a:lnTo>
                      <a:pt x="226" y="77"/>
                    </a:lnTo>
                    <a:lnTo>
                      <a:pt x="224" y="71"/>
                    </a:lnTo>
                    <a:lnTo>
                      <a:pt x="224" y="71"/>
                    </a:lnTo>
                    <a:lnTo>
                      <a:pt x="221" y="66"/>
                    </a:lnTo>
                    <a:lnTo>
                      <a:pt x="209" y="64"/>
                    </a:lnTo>
                    <a:lnTo>
                      <a:pt x="202" y="57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78" name="Afghanistan">
                <a:extLst>
                  <a:ext uri="{FF2B5EF4-FFF2-40B4-BE49-F238E27FC236}">
                    <a16:creationId xmlns:a16="http://schemas.microsoft.com/office/drawing/2014/main" id="{0A796C68-5B80-450E-AC0B-0738C20C1B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98503" y="3419790"/>
                <a:ext cx="335911" cy="239725"/>
              </a:xfrm>
              <a:custGeom>
                <a:avLst/>
                <a:gdLst/>
                <a:ahLst/>
                <a:cxnLst>
                  <a:cxn ang="0">
                    <a:pos x="216" y="21"/>
                  </a:cxn>
                  <a:cxn ang="0">
                    <a:pos x="206" y="21"/>
                  </a:cxn>
                  <a:cxn ang="0">
                    <a:pos x="187" y="33"/>
                  </a:cxn>
                  <a:cxn ang="0">
                    <a:pos x="179" y="30"/>
                  </a:cxn>
                  <a:cxn ang="0">
                    <a:pos x="180" y="14"/>
                  </a:cxn>
                  <a:cxn ang="0">
                    <a:pos x="176" y="10"/>
                  </a:cxn>
                  <a:cxn ang="0">
                    <a:pos x="173" y="0"/>
                  </a:cxn>
                  <a:cxn ang="0">
                    <a:pos x="159" y="10"/>
                  </a:cxn>
                  <a:cxn ang="0">
                    <a:pos x="156" y="16"/>
                  </a:cxn>
                  <a:cxn ang="0">
                    <a:pos x="143" y="21"/>
                  </a:cxn>
                  <a:cxn ang="0">
                    <a:pos x="136" y="24"/>
                  </a:cxn>
                  <a:cxn ang="0">
                    <a:pos x="126" y="25"/>
                  </a:cxn>
                  <a:cxn ang="0">
                    <a:pos x="116" y="23"/>
                  </a:cxn>
                  <a:cxn ang="0">
                    <a:pos x="106" y="20"/>
                  </a:cxn>
                  <a:cxn ang="0">
                    <a:pos x="95" y="18"/>
                  </a:cxn>
                  <a:cxn ang="0">
                    <a:pos x="82" y="17"/>
                  </a:cxn>
                  <a:cxn ang="0">
                    <a:pos x="74" y="23"/>
                  </a:cxn>
                  <a:cxn ang="0">
                    <a:pos x="68" y="27"/>
                  </a:cxn>
                  <a:cxn ang="0">
                    <a:pos x="59" y="43"/>
                  </a:cxn>
                  <a:cxn ang="0">
                    <a:pos x="41" y="51"/>
                  </a:cxn>
                  <a:cxn ang="0">
                    <a:pos x="35" y="58"/>
                  </a:cxn>
                  <a:cxn ang="0">
                    <a:pos x="27" y="57"/>
                  </a:cxn>
                  <a:cxn ang="0">
                    <a:pos x="15" y="54"/>
                  </a:cxn>
                  <a:cxn ang="0">
                    <a:pos x="8" y="61"/>
                  </a:cxn>
                  <a:cxn ang="0">
                    <a:pos x="2" y="74"/>
                  </a:cxn>
                  <a:cxn ang="0">
                    <a:pos x="1" y="88"/>
                  </a:cxn>
                  <a:cxn ang="0">
                    <a:pos x="0" y="99"/>
                  </a:cxn>
                  <a:cxn ang="0">
                    <a:pos x="2" y="117"/>
                  </a:cxn>
                  <a:cxn ang="0">
                    <a:pos x="11" y="126"/>
                  </a:cxn>
                  <a:cxn ang="0">
                    <a:pos x="18" y="132"/>
                  </a:cxn>
                  <a:cxn ang="0">
                    <a:pos x="5" y="151"/>
                  </a:cxn>
                  <a:cxn ang="0">
                    <a:pos x="5" y="159"/>
                  </a:cxn>
                  <a:cxn ang="0">
                    <a:pos x="31" y="162"/>
                  </a:cxn>
                  <a:cxn ang="0">
                    <a:pos x="95" y="155"/>
                  </a:cxn>
                  <a:cxn ang="0">
                    <a:pos x="94" y="138"/>
                  </a:cxn>
                  <a:cxn ang="0">
                    <a:pos x="106" y="131"/>
                  </a:cxn>
                  <a:cxn ang="0">
                    <a:pos x="118" y="128"/>
                  </a:cxn>
                  <a:cxn ang="0">
                    <a:pos x="125" y="122"/>
                  </a:cxn>
                  <a:cxn ang="0">
                    <a:pos x="135" y="122"/>
                  </a:cxn>
                  <a:cxn ang="0">
                    <a:pos x="142" y="115"/>
                  </a:cxn>
                  <a:cxn ang="0">
                    <a:pos x="148" y="98"/>
                  </a:cxn>
                  <a:cxn ang="0">
                    <a:pos x="158" y="94"/>
                  </a:cxn>
                  <a:cxn ang="0">
                    <a:pos x="152" y="82"/>
                  </a:cxn>
                  <a:cxn ang="0">
                    <a:pos x="162" y="82"/>
                  </a:cxn>
                  <a:cxn ang="0">
                    <a:pos x="170" y="81"/>
                  </a:cxn>
                  <a:cxn ang="0">
                    <a:pos x="172" y="68"/>
                  </a:cxn>
                  <a:cxn ang="0">
                    <a:pos x="180" y="57"/>
                  </a:cxn>
                  <a:cxn ang="0">
                    <a:pos x="177" y="48"/>
                  </a:cxn>
                  <a:cxn ang="0">
                    <a:pos x="176" y="41"/>
                  </a:cxn>
                  <a:cxn ang="0">
                    <a:pos x="182" y="38"/>
                  </a:cxn>
                  <a:cxn ang="0">
                    <a:pos x="195" y="33"/>
                  </a:cxn>
                  <a:cxn ang="0">
                    <a:pos x="212" y="30"/>
                  </a:cxn>
                  <a:cxn ang="0">
                    <a:pos x="227" y="24"/>
                  </a:cxn>
                  <a:cxn ang="0">
                    <a:pos x="220" y="23"/>
                  </a:cxn>
                </a:cxnLst>
                <a:rect l="0" t="0" r="r" b="b"/>
                <a:pathLst>
                  <a:path w="227" h="162">
                    <a:moveTo>
                      <a:pt x="220" y="23"/>
                    </a:moveTo>
                    <a:lnTo>
                      <a:pt x="220" y="23"/>
                    </a:lnTo>
                    <a:lnTo>
                      <a:pt x="217" y="23"/>
                    </a:lnTo>
                    <a:lnTo>
                      <a:pt x="216" y="21"/>
                    </a:lnTo>
                    <a:lnTo>
                      <a:pt x="213" y="18"/>
                    </a:lnTo>
                    <a:lnTo>
                      <a:pt x="213" y="18"/>
                    </a:lnTo>
                    <a:lnTo>
                      <a:pt x="210" y="18"/>
                    </a:lnTo>
                    <a:lnTo>
                      <a:pt x="206" y="21"/>
                    </a:lnTo>
                    <a:lnTo>
                      <a:pt x="196" y="30"/>
                    </a:lnTo>
                    <a:lnTo>
                      <a:pt x="196" y="30"/>
                    </a:lnTo>
                    <a:lnTo>
                      <a:pt x="187" y="33"/>
                    </a:lnTo>
                    <a:lnTo>
                      <a:pt x="187" y="33"/>
                    </a:lnTo>
                    <a:lnTo>
                      <a:pt x="183" y="34"/>
                    </a:lnTo>
                    <a:lnTo>
                      <a:pt x="180" y="33"/>
                    </a:lnTo>
                    <a:lnTo>
                      <a:pt x="180" y="33"/>
                    </a:lnTo>
                    <a:lnTo>
                      <a:pt x="179" y="30"/>
                    </a:lnTo>
                    <a:lnTo>
                      <a:pt x="179" y="28"/>
                    </a:lnTo>
                    <a:lnTo>
                      <a:pt x="180" y="23"/>
                    </a:lnTo>
                    <a:lnTo>
                      <a:pt x="182" y="17"/>
                    </a:lnTo>
                    <a:lnTo>
                      <a:pt x="180" y="14"/>
                    </a:lnTo>
                    <a:lnTo>
                      <a:pt x="179" y="13"/>
                    </a:lnTo>
                    <a:lnTo>
                      <a:pt x="179" y="13"/>
                    </a:lnTo>
                    <a:lnTo>
                      <a:pt x="177" y="11"/>
                    </a:lnTo>
                    <a:lnTo>
                      <a:pt x="176" y="10"/>
                    </a:lnTo>
                    <a:lnTo>
                      <a:pt x="176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67" y="1"/>
                    </a:lnTo>
                    <a:lnTo>
                      <a:pt x="163" y="6"/>
                    </a:lnTo>
                    <a:lnTo>
                      <a:pt x="159" y="10"/>
                    </a:lnTo>
                    <a:lnTo>
                      <a:pt x="158" y="14"/>
                    </a:lnTo>
                    <a:lnTo>
                      <a:pt x="158" y="14"/>
                    </a:lnTo>
                    <a:lnTo>
                      <a:pt x="158" y="16"/>
                    </a:lnTo>
                    <a:lnTo>
                      <a:pt x="156" y="16"/>
                    </a:lnTo>
                    <a:lnTo>
                      <a:pt x="150" y="17"/>
                    </a:lnTo>
                    <a:lnTo>
                      <a:pt x="145" y="18"/>
                    </a:lnTo>
                    <a:lnTo>
                      <a:pt x="143" y="20"/>
                    </a:lnTo>
                    <a:lnTo>
                      <a:pt x="143" y="21"/>
                    </a:lnTo>
                    <a:lnTo>
                      <a:pt x="143" y="21"/>
                    </a:lnTo>
                    <a:lnTo>
                      <a:pt x="142" y="23"/>
                    </a:lnTo>
                    <a:lnTo>
                      <a:pt x="140" y="23"/>
                    </a:lnTo>
                    <a:lnTo>
                      <a:pt x="136" y="24"/>
                    </a:lnTo>
                    <a:lnTo>
                      <a:pt x="130" y="24"/>
                    </a:lnTo>
                    <a:lnTo>
                      <a:pt x="128" y="24"/>
                    </a:lnTo>
                    <a:lnTo>
                      <a:pt x="126" y="25"/>
                    </a:lnTo>
                    <a:lnTo>
                      <a:pt x="126" y="25"/>
                    </a:lnTo>
                    <a:lnTo>
                      <a:pt x="125" y="27"/>
                    </a:lnTo>
                    <a:lnTo>
                      <a:pt x="123" y="27"/>
                    </a:lnTo>
                    <a:lnTo>
                      <a:pt x="121" y="25"/>
                    </a:lnTo>
                    <a:lnTo>
                      <a:pt x="116" y="23"/>
                    </a:lnTo>
                    <a:lnTo>
                      <a:pt x="112" y="23"/>
                    </a:lnTo>
                    <a:lnTo>
                      <a:pt x="112" y="23"/>
                    </a:lnTo>
                    <a:lnTo>
                      <a:pt x="109" y="21"/>
                    </a:lnTo>
                    <a:lnTo>
                      <a:pt x="106" y="20"/>
                    </a:lnTo>
                    <a:lnTo>
                      <a:pt x="103" y="17"/>
                    </a:lnTo>
                    <a:lnTo>
                      <a:pt x="99" y="17"/>
                    </a:lnTo>
                    <a:lnTo>
                      <a:pt x="99" y="17"/>
                    </a:lnTo>
                    <a:lnTo>
                      <a:pt x="95" y="18"/>
                    </a:lnTo>
                    <a:lnTo>
                      <a:pt x="92" y="17"/>
                    </a:lnTo>
                    <a:lnTo>
                      <a:pt x="86" y="16"/>
                    </a:lnTo>
                    <a:lnTo>
                      <a:pt x="86" y="16"/>
                    </a:lnTo>
                    <a:lnTo>
                      <a:pt x="82" y="17"/>
                    </a:lnTo>
                    <a:lnTo>
                      <a:pt x="79" y="20"/>
                    </a:lnTo>
                    <a:lnTo>
                      <a:pt x="76" y="23"/>
                    </a:lnTo>
                    <a:lnTo>
                      <a:pt x="75" y="23"/>
                    </a:lnTo>
                    <a:lnTo>
                      <a:pt x="74" y="23"/>
                    </a:lnTo>
                    <a:lnTo>
                      <a:pt x="74" y="23"/>
                    </a:lnTo>
                    <a:lnTo>
                      <a:pt x="72" y="23"/>
                    </a:lnTo>
                    <a:lnTo>
                      <a:pt x="69" y="24"/>
                    </a:lnTo>
                    <a:lnTo>
                      <a:pt x="68" y="27"/>
                    </a:lnTo>
                    <a:lnTo>
                      <a:pt x="64" y="38"/>
                    </a:lnTo>
                    <a:lnTo>
                      <a:pt x="64" y="38"/>
                    </a:lnTo>
                    <a:lnTo>
                      <a:pt x="62" y="41"/>
                    </a:lnTo>
                    <a:lnTo>
                      <a:pt x="59" y="43"/>
                    </a:lnTo>
                    <a:lnTo>
                      <a:pt x="51" y="45"/>
                    </a:lnTo>
                    <a:lnTo>
                      <a:pt x="44" y="48"/>
                    </a:lnTo>
                    <a:lnTo>
                      <a:pt x="42" y="50"/>
                    </a:lnTo>
                    <a:lnTo>
                      <a:pt x="41" y="51"/>
                    </a:lnTo>
                    <a:lnTo>
                      <a:pt x="41" y="51"/>
                    </a:lnTo>
                    <a:lnTo>
                      <a:pt x="41" y="54"/>
                    </a:lnTo>
                    <a:lnTo>
                      <a:pt x="39" y="57"/>
                    </a:lnTo>
                    <a:lnTo>
                      <a:pt x="35" y="58"/>
                    </a:lnTo>
                    <a:lnTo>
                      <a:pt x="29" y="60"/>
                    </a:lnTo>
                    <a:lnTo>
                      <a:pt x="28" y="58"/>
                    </a:lnTo>
                    <a:lnTo>
                      <a:pt x="27" y="57"/>
                    </a:lnTo>
                    <a:lnTo>
                      <a:pt x="27" y="57"/>
                    </a:lnTo>
                    <a:lnTo>
                      <a:pt x="25" y="55"/>
                    </a:lnTo>
                    <a:lnTo>
                      <a:pt x="21" y="54"/>
                    </a:lnTo>
                    <a:lnTo>
                      <a:pt x="15" y="54"/>
                    </a:lnTo>
                    <a:lnTo>
                      <a:pt x="15" y="54"/>
                    </a:lnTo>
                    <a:lnTo>
                      <a:pt x="14" y="54"/>
                    </a:lnTo>
                    <a:lnTo>
                      <a:pt x="11" y="54"/>
                    </a:lnTo>
                    <a:lnTo>
                      <a:pt x="10" y="57"/>
                    </a:lnTo>
                    <a:lnTo>
                      <a:pt x="8" y="61"/>
                    </a:lnTo>
                    <a:lnTo>
                      <a:pt x="8" y="61"/>
                    </a:lnTo>
                    <a:lnTo>
                      <a:pt x="8" y="65"/>
                    </a:lnTo>
                    <a:lnTo>
                      <a:pt x="5" y="70"/>
                    </a:lnTo>
                    <a:lnTo>
                      <a:pt x="2" y="74"/>
                    </a:lnTo>
                    <a:lnTo>
                      <a:pt x="2" y="74"/>
                    </a:lnTo>
                    <a:lnTo>
                      <a:pt x="0" y="81"/>
                    </a:lnTo>
                    <a:lnTo>
                      <a:pt x="0" y="84"/>
                    </a:lnTo>
                    <a:lnTo>
                      <a:pt x="1" y="88"/>
                    </a:lnTo>
                    <a:lnTo>
                      <a:pt x="1" y="88"/>
                    </a:lnTo>
                    <a:lnTo>
                      <a:pt x="1" y="91"/>
                    </a:lnTo>
                    <a:lnTo>
                      <a:pt x="0" y="95"/>
                    </a:lnTo>
                    <a:lnTo>
                      <a:pt x="0" y="99"/>
                    </a:lnTo>
                    <a:lnTo>
                      <a:pt x="1" y="105"/>
                    </a:lnTo>
                    <a:lnTo>
                      <a:pt x="1" y="105"/>
                    </a:lnTo>
                    <a:lnTo>
                      <a:pt x="2" y="111"/>
                    </a:lnTo>
                    <a:lnTo>
                      <a:pt x="2" y="117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5" y="125"/>
                    </a:lnTo>
                    <a:lnTo>
                      <a:pt x="11" y="126"/>
                    </a:lnTo>
                    <a:lnTo>
                      <a:pt x="15" y="128"/>
                    </a:lnTo>
                    <a:lnTo>
                      <a:pt x="18" y="129"/>
                    </a:lnTo>
                    <a:lnTo>
                      <a:pt x="18" y="132"/>
                    </a:lnTo>
                    <a:lnTo>
                      <a:pt x="18" y="132"/>
                    </a:lnTo>
                    <a:lnTo>
                      <a:pt x="20" y="135"/>
                    </a:lnTo>
                    <a:lnTo>
                      <a:pt x="17" y="138"/>
                    </a:lnTo>
                    <a:lnTo>
                      <a:pt x="12" y="144"/>
                    </a:lnTo>
                    <a:lnTo>
                      <a:pt x="5" y="151"/>
                    </a:lnTo>
                    <a:lnTo>
                      <a:pt x="2" y="155"/>
                    </a:lnTo>
                    <a:lnTo>
                      <a:pt x="2" y="155"/>
                    </a:lnTo>
                    <a:lnTo>
                      <a:pt x="2" y="156"/>
                    </a:lnTo>
                    <a:lnTo>
                      <a:pt x="5" y="159"/>
                    </a:lnTo>
                    <a:lnTo>
                      <a:pt x="5" y="159"/>
                    </a:lnTo>
                    <a:lnTo>
                      <a:pt x="18" y="161"/>
                    </a:lnTo>
                    <a:lnTo>
                      <a:pt x="31" y="162"/>
                    </a:lnTo>
                    <a:lnTo>
                      <a:pt x="31" y="162"/>
                    </a:lnTo>
                    <a:lnTo>
                      <a:pt x="45" y="162"/>
                    </a:lnTo>
                    <a:lnTo>
                      <a:pt x="66" y="159"/>
                    </a:lnTo>
                    <a:lnTo>
                      <a:pt x="86" y="156"/>
                    </a:lnTo>
                    <a:lnTo>
                      <a:pt x="95" y="155"/>
                    </a:lnTo>
                    <a:lnTo>
                      <a:pt x="95" y="155"/>
                    </a:lnTo>
                    <a:lnTo>
                      <a:pt x="94" y="146"/>
                    </a:lnTo>
                    <a:lnTo>
                      <a:pt x="94" y="138"/>
                    </a:lnTo>
                    <a:lnTo>
                      <a:pt x="94" y="138"/>
                    </a:lnTo>
                    <a:lnTo>
                      <a:pt x="95" y="136"/>
                    </a:lnTo>
                    <a:lnTo>
                      <a:pt x="98" y="134"/>
                    </a:lnTo>
                    <a:lnTo>
                      <a:pt x="102" y="131"/>
                    </a:lnTo>
                    <a:lnTo>
                      <a:pt x="106" y="131"/>
                    </a:lnTo>
                    <a:lnTo>
                      <a:pt x="106" y="131"/>
                    </a:lnTo>
                    <a:lnTo>
                      <a:pt x="113" y="131"/>
                    </a:lnTo>
                    <a:lnTo>
                      <a:pt x="116" y="131"/>
                    </a:lnTo>
                    <a:lnTo>
                      <a:pt x="118" y="128"/>
                    </a:lnTo>
                    <a:lnTo>
                      <a:pt x="118" y="128"/>
                    </a:lnTo>
                    <a:lnTo>
                      <a:pt x="118" y="126"/>
                    </a:lnTo>
                    <a:lnTo>
                      <a:pt x="119" y="125"/>
                    </a:lnTo>
                    <a:lnTo>
                      <a:pt x="125" y="122"/>
                    </a:lnTo>
                    <a:lnTo>
                      <a:pt x="130" y="121"/>
                    </a:lnTo>
                    <a:lnTo>
                      <a:pt x="133" y="121"/>
                    </a:lnTo>
                    <a:lnTo>
                      <a:pt x="135" y="122"/>
                    </a:lnTo>
                    <a:lnTo>
                      <a:pt x="135" y="122"/>
                    </a:lnTo>
                    <a:lnTo>
                      <a:pt x="136" y="124"/>
                    </a:lnTo>
                    <a:lnTo>
                      <a:pt x="138" y="124"/>
                    </a:lnTo>
                    <a:lnTo>
                      <a:pt x="140" y="121"/>
                    </a:lnTo>
                    <a:lnTo>
                      <a:pt x="142" y="115"/>
                    </a:lnTo>
                    <a:lnTo>
                      <a:pt x="142" y="115"/>
                    </a:lnTo>
                    <a:lnTo>
                      <a:pt x="142" y="104"/>
                    </a:lnTo>
                    <a:lnTo>
                      <a:pt x="143" y="99"/>
                    </a:lnTo>
                    <a:lnTo>
                      <a:pt x="148" y="98"/>
                    </a:lnTo>
                    <a:lnTo>
                      <a:pt x="148" y="98"/>
                    </a:lnTo>
                    <a:lnTo>
                      <a:pt x="150" y="97"/>
                    </a:lnTo>
                    <a:lnTo>
                      <a:pt x="155" y="95"/>
                    </a:lnTo>
                    <a:lnTo>
                      <a:pt x="158" y="94"/>
                    </a:lnTo>
                    <a:lnTo>
                      <a:pt x="158" y="91"/>
                    </a:lnTo>
                    <a:lnTo>
                      <a:pt x="158" y="91"/>
                    </a:lnTo>
                    <a:lnTo>
                      <a:pt x="155" y="85"/>
                    </a:lnTo>
                    <a:lnTo>
                      <a:pt x="152" y="82"/>
                    </a:lnTo>
                    <a:lnTo>
                      <a:pt x="153" y="81"/>
                    </a:lnTo>
                    <a:lnTo>
                      <a:pt x="153" y="81"/>
                    </a:lnTo>
                    <a:lnTo>
                      <a:pt x="156" y="81"/>
                    </a:lnTo>
                    <a:lnTo>
                      <a:pt x="162" y="82"/>
                    </a:lnTo>
                    <a:lnTo>
                      <a:pt x="167" y="82"/>
                    </a:lnTo>
                    <a:lnTo>
                      <a:pt x="169" y="82"/>
                    </a:lnTo>
                    <a:lnTo>
                      <a:pt x="170" y="81"/>
                    </a:lnTo>
                    <a:lnTo>
                      <a:pt x="170" y="81"/>
                    </a:lnTo>
                    <a:lnTo>
                      <a:pt x="172" y="78"/>
                    </a:lnTo>
                    <a:lnTo>
                      <a:pt x="172" y="75"/>
                    </a:lnTo>
                    <a:lnTo>
                      <a:pt x="172" y="71"/>
                    </a:lnTo>
                    <a:lnTo>
                      <a:pt x="172" y="68"/>
                    </a:lnTo>
                    <a:lnTo>
                      <a:pt x="172" y="68"/>
                    </a:lnTo>
                    <a:lnTo>
                      <a:pt x="177" y="62"/>
                    </a:lnTo>
                    <a:lnTo>
                      <a:pt x="179" y="60"/>
                    </a:lnTo>
                    <a:lnTo>
                      <a:pt x="180" y="57"/>
                    </a:lnTo>
                    <a:lnTo>
                      <a:pt x="180" y="57"/>
                    </a:lnTo>
                    <a:lnTo>
                      <a:pt x="179" y="52"/>
                    </a:lnTo>
                    <a:lnTo>
                      <a:pt x="179" y="50"/>
                    </a:lnTo>
                    <a:lnTo>
                      <a:pt x="177" y="48"/>
                    </a:lnTo>
                    <a:lnTo>
                      <a:pt x="177" y="48"/>
                    </a:lnTo>
                    <a:lnTo>
                      <a:pt x="175" y="45"/>
                    </a:lnTo>
                    <a:lnTo>
                      <a:pt x="175" y="43"/>
                    </a:lnTo>
                    <a:lnTo>
                      <a:pt x="176" y="41"/>
                    </a:lnTo>
                    <a:lnTo>
                      <a:pt x="179" y="40"/>
                    </a:lnTo>
                    <a:lnTo>
                      <a:pt x="179" y="40"/>
                    </a:lnTo>
                    <a:lnTo>
                      <a:pt x="182" y="38"/>
                    </a:lnTo>
                    <a:lnTo>
                      <a:pt x="182" y="38"/>
                    </a:lnTo>
                    <a:lnTo>
                      <a:pt x="186" y="37"/>
                    </a:lnTo>
                    <a:lnTo>
                      <a:pt x="190" y="35"/>
                    </a:lnTo>
                    <a:lnTo>
                      <a:pt x="190" y="35"/>
                    </a:lnTo>
                    <a:lnTo>
                      <a:pt x="195" y="33"/>
                    </a:lnTo>
                    <a:lnTo>
                      <a:pt x="202" y="30"/>
                    </a:lnTo>
                    <a:lnTo>
                      <a:pt x="207" y="28"/>
                    </a:lnTo>
                    <a:lnTo>
                      <a:pt x="212" y="30"/>
                    </a:lnTo>
                    <a:lnTo>
                      <a:pt x="212" y="30"/>
                    </a:lnTo>
                    <a:lnTo>
                      <a:pt x="214" y="30"/>
                    </a:lnTo>
                    <a:lnTo>
                      <a:pt x="219" y="30"/>
                    </a:lnTo>
                    <a:lnTo>
                      <a:pt x="223" y="27"/>
                    </a:lnTo>
                    <a:lnTo>
                      <a:pt x="227" y="24"/>
                    </a:lnTo>
                    <a:lnTo>
                      <a:pt x="227" y="24"/>
                    </a:lnTo>
                    <a:lnTo>
                      <a:pt x="223" y="23"/>
                    </a:lnTo>
                    <a:lnTo>
                      <a:pt x="220" y="23"/>
                    </a:lnTo>
                    <a:lnTo>
                      <a:pt x="220" y="23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79" name="Pakistan">
                <a:extLst>
                  <a:ext uri="{FF2B5EF4-FFF2-40B4-BE49-F238E27FC236}">
                    <a16:creationId xmlns:a16="http://schemas.microsoft.com/office/drawing/2014/main" id="{9D34B53D-BD16-4604-BA68-3ECB3515F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05903" y="3455305"/>
                <a:ext cx="393622" cy="355148"/>
              </a:xfrm>
              <a:custGeom>
                <a:avLst/>
                <a:gdLst/>
                <a:ahLst/>
                <a:cxnLst>
                  <a:cxn ang="0">
                    <a:pos x="245" y="13"/>
                  </a:cxn>
                  <a:cxn ang="0">
                    <a:pos x="231" y="1"/>
                  </a:cxn>
                  <a:cxn ang="0">
                    <a:pos x="218" y="3"/>
                  </a:cxn>
                  <a:cxn ang="0">
                    <a:pos x="202" y="4"/>
                  </a:cxn>
                  <a:cxn ang="0">
                    <a:pos x="181" y="13"/>
                  </a:cxn>
                  <a:cxn ang="0">
                    <a:pos x="171" y="17"/>
                  </a:cxn>
                  <a:cxn ang="0">
                    <a:pos x="174" y="26"/>
                  </a:cxn>
                  <a:cxn ang="0">
                    <a:pos x="172" y="38"/>
                  </a:cxn>
                  <a:cxn ang="0">
                    <a:pos x="167" y="54"/>
                  </a:cxn>
                  <a:cxn ang="0">
                    <a:pos x="157" y="58"/>
                  </a:cxn>
                  <a:cxn ang="0">
                    <a:pos x="150" y="61"/>
                  </a:cxn>
                  <a:cxn ang="0">
                    <a:pos x="145" y="73"/>
                  </a:cxn>
                  <a:cxn ang="0">
                    <a:pos x="137" y="91"/>
                  </a:cxn>
                  <a:cxn ang="0">
                    <a:pos x="130" y="98"/>
                  </a:cxn>
                  <a:cxn ang="0">
                    <a:pos x="114" y="101"/>
                  </a:cxn>
                  <a:cxn ang="0">
                    <a:pos x="108" y="107"/>
                  </a:cxn>
                  <a:cxn ang="0">
                    <a:pos x="90" y="112"/>
                  </a:cxn>
                  <a:cxn ang="0">
                    <a:pos x="90" y="131"/>
                  </a:cxn>
                  <a:cxn ang="0">
                    <a:pos x="26" y="138"/>
                  </a:cxn>
                  <a:cxn ang="0">
                    <a:pos x="7" y="144"/>
                  </a:cxn>
                  <a:cxn ang="0">
                    <a:pos x="24" y="158"/>
                  </a:cxn>
                  <a:cxn ang="0">
                    <a:pos x="30" y="174"/>
                  </a:cxn>
                  <a:cxn ang="0">
                    <a:pos x="37" y="182"/>
                  </a:cxn>
                  <a:cxn ang="0">
                    <a:pos x="29" y="189"/>
                  </a:cxn>
                  <a:cxn ang="0">
                    <a:pos x="12" y="203"/>
                  </a:cxn>
                  <a:cxn ang="0">
                    <a:pos x="30" y="212"/>
                  </a:cxn>
                  <a:cxn ang="0">
                    <a:pos x="47" y="208"/>
                  </a:cxn>
                  <a:cxn ang="0">
                    <a:pos x="66" y="211"/>
                  </a:cxn>
                  <a:cxn ang="0">
                    <a:pos x="89" y="208"/>
                  </a:cxn>
                  <a:cxn ang="0">
                    <a:pos x="96" y="216"/>
                  </a:cxn>
                  <a:cxn ang="0">
                    <a:pos x="103" y="229"/>
                  </a:cxn>
                  <a:cxn ang="0">
                    <a:pos x="117" y="238"/>
                  </a:cxn>
                  <a:cxn ang="0">
                    <a:pos x="121" y="239"/>
                  </a:cxn>
                  <a:cxn ang="0">
                    <a:pos x="141" y="229"/>
                  </a:cxn>
                  <a:cxn ang="0">
                    <a:pos x="158" y="228"/>
                  </a:cxn>
                  <a:cxn ang="0">
                    <a:pos x="162" y="218"/>
                  </a:cxn>
                  <a:cxn ang="0">
                    <a:pos x="150" y="194"/>
                  </a:cxn>
                  <a:cxn ang="0">
                    <a:pos x="141" y="185"/>
                  </a:cxn>
                  <a:cxn ang="0">
                    <a:pos x="145" y="174"/>
                  </a:cxn>
                  <a:cxn ang="0">
                    <a:pos x="161" y="169"/>
                  </a:cxn>
                  <a:cxn ang="0">
                    <a:pos x="168" y="166"/>
                  </a:cxn>
                  <a:cxn ang="0">
                    <a:pos x="182" y="159"/>
                  </a:cxn>
                  <a:cxn ang="0">
                    <a:pos x="190" y="151"/>
                  </a:cxn>
                  <a:cxn ang="0">
                    <a:pos x="204" y="131"/>
                  </a:cxn>
                  <a:cxn ang="0">
                    <a:pos x="212" y="122"/>
                  </a:cxn>
                  <a:cxn ang="0">
                    <a:pos x="221" y="114"/>
                  </a:cxn>
                  <a:cxn ang="0">
                    <a:pos x="224" y="102"/>
                  </a:cxn>
                  <a:cxn ang="0">
                    <a:pos x="232" y="90"/>
                  </a:cxn>
                  <a:cxn ang="0">
                    <a:pos x="224" y="83"/>
                  </a:cxn>
                  <a:cxn ang="0">
                    <a:pos x="215" y="68"/>
                  </a:cxn>
                  <a:cxn ang="0">
                    <a:pos x="212" y="53"/>
                  </a:cxn>
                  <a:cxn ang="0">
                    <a:pos x="221" y="44"/>
                  </a:cxn>
                  <a:cxn ang="0">
                    <a:pos x="244" y="48"/>
                  </a:cxn>
                  <a:cxn ang="0">
                    <a:pos x="263" y="37"/>
                  </a:cxn>
                </a:cxnLst>
                <a:rect l="0" t="0" r="r" b="b"/>
                <a:pathLst>
                  <a:path w="266" h="240">
                    <a:moveTo>
                      <a:pt x="254" y="26"/>
                    </a:moveTo>
                    <a:lnTo>
                      <a:pt x="254" y="26"/>
                    </a:lnTo>
                    <a:lnTo>
                      <a:pt x="249" y="21"/>
                    </a:lnTo>
                    <a:lnTo>
                      <a:pt x="246" y="19"/>
                    </a:lnTo>
                    <a:lnTo>
                      <a:pt x="245" y="13"/>
                    </a:lnTo>
                    <a:lnTo>
                      <a:pt x="245" y="13"/>
                    </a:lnTo>
                    <a:lnTo>
                      <a:pt x="244" y="11"/>
                    </a:lnTo>
                    <a:lnTo>
                      <a:pt x="241" y="9"/>
                    </a:lnTo>
                    <a:lnTo>
                      <a:pt x="231" y="1"/>
                    </a:lnTo>
                    <a:lnTo>
                      <a:pt x="231" y="1"/>
                    </a:lnTo>
                    <a:lnTo>
                      <a:pt x="225" y="1"/>
                    </a:lnTo>
                    <a:lnTo>
                      <a:pt x="225" y="1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18" y="3"/>
                    </a:lnTo>
                    <a:lnTo>
                      <a:pt x="214" y="6"/>
                    </a:lnTo>
                    <a:lnTo>
                      <a:pt x="209" y="6"/>
                    </a:lnTo>
                    <a:lnTo>
                      <a:pt x="207" y="6"/>
                    </a:lnTo>
                    <a:lnTo>
                      <a:pt x="207" y="6"/>
                    </a:lnTo>
                    <a:lnTo>
                      <a:pt x="202" y="4"/>
                    </a:lnTo>
                    <a:lnTo>
                      <a:pt x="197" y="6"/>
                    </a:lnTo>
                    <a:lnTo>
                      <a:pt x="190" y="9"/>
                    </a:lnTo>
                    <a:lnTo>
                      <a:pt x="185" y="11"/>
                    </a:lnTo>
                    <a:lnTo>
                      <a:pt x="185" y="11"/>
                    </a:lnTo>
                    <a:lnTo>
                      <a:pt x="181" y="13"/>
                    </a:lnTo>
                    <a:lnTo>
                      <a:pt x="177" y="14"/>
                    </a:lnTo>
                    <a:lnTo>
                      <a:pt x="177" y="14"/>
                    </a:lnTo>
                    <a:lnTo>
                      <a:pt x="174" y="16"/>
                    </a:lnTo>
                    <a:lnTo>
                      <a:pt x="174" y="16"/>
                    </a:lnTo>
                    <a:lnTo>
                      <a:pt x="171" y="17"/>
                    </a:lnTo>
                    <a:lnTo>
                      <a:pt x="170" y="19"/>
                    </a:lnTo>
                    <a:lnTo>
                      <a:pt x="170" y="21"/>
                    </a:lnTo>
                    <a:lnTo>
                      <a:pt x="172" y="24"/>
                    </a:lnTo>
                    <a:lnTo>
                      <a:pt x="172" y="24"/>
                    </a:lnTo>
                    <a:lnTo>
                      <a:pt x="174" y="26"/>
                    </a:lnTo>
                    <a:lnTo>
                      <a:pt x="174" y="28"/>
                    </a:lnTo>
                    <a:lnTo>
                      <a:pt x="175" y="33"/>
                    </a:lnTo>
                    <a:lnTo>
                      <a:pt x="175" y="33"/>
                    </a:lnTo>
                    <a:lnTo>
                      <a:pt x="174" y="36"/>
                    </a:lnTo>
                    <a:lnTo>
                      <a:pt x="172" y="38"/>
                    </a:lnTo>
                    <a:lnTo>
                      <a:pt x="167" y="44"/>
                    </a:lnTo>
                    <a:lnTo>
                      <a:pt x="167" y="44"/>
                    </a:lnTo>
                    <a:lnTo>
                      <a:pt x="167" y="47"/>
                    </a:lnTo>
                    <a:lnTo>
                      <a:pt x="167" y="51"/>
                    </a:lnTo>
                    <a:lnTo>
                      <a:pt x="167" y="54"/>
                    </a:lnTo>
                    <a:lnTo>
                      <a:pt x="165" y="57"/>
                    </a:lnTo>
                    <a:lnTo>
                      <a:pt x="165" y="57"/>
                    </a:lnTo>
                    <a:lnTo>
                      <a:pt x="164" y="58"/>
                    </a:lnTo>
                    <a:lnTo>
                      <a:pt x="162" y="58"/>
                    </a:lnTo>
                    <a:lnTo>
                      <a:pt x="157" y="58"/>
                    </a:lnTo>
                    <a:lnTo>
                      <a:pt x="151" y="57"/>
                    </a:lnTo>
                    <a:lnTo>
                      <a:pt x="148" y="57"/>
                    </a:lnTo>
                    <a:lnTo>
                      <a:pt x="148" y="57"/>
                    </a:lnTo>
                    <a:lnTo>
                      <a:pt x="147" y="58"/>
                    </a:lnTo>
                    <a:lnTo>
                      <a:pt x="150" y="61"/>
                    </a:lnTo>
                    <a:lnTo>
                      <a:pt x="153" y="67"/>
                    </a:lnTo>
                    <a:lnTo>
                      <a:pt x="153" y="67"/>
                    </a:lnTo>
                    <a:lnTo>
                      <a:pt x="153" y="70"/>
                    </a:lnTo>
                    <a:lnTo>
                      <a:pt x="150" y="71"/>
                    </a:lnTo>
                    <a:lnTo>
                      <a:pt x="145" y="73"/>
                    </a:lnTo>
                    <a:lnTo>
                      <a:pt x="143" y="74"/>
                    </a:lnTo>
                    <a:lnTo>
                      <a:pt x="143" y="74"/>
                    </a:lnTo>
                    <a:lnTo>
                      <a:pt x="138" y="75"/>
                    </a:lnTo>
                    <a:lnTo>
                      <a:pt x="137" y="80"/>
                    </a:lnTo>
                    <a:lnTo>
                      <a:pt x="137" y="91"/>
                    </a:lnTo>
                    <a:lnTo>
                      <a:pt x="137" y="91"/>
                    </a:lnTo>
                    <a:lnTo>
                      <a:pt x="135" y="97"/>
                    </a:lnTo>
                    <a:lnTo>
                      <a:pt x="133" y="100"/>
                    </a:lnTo>
                    <a:lnTo>
                      <a:pt x="131" y="100"/>
                    </a:lnTo>
                    <a:lnTo>
                      <a:pt x="130" y="98"/>
                    </a:lnTo>
                    <a:lnTo>
                      <a:pt x="130" y="98"/>
                    </a:lnTo>
                    <a:lnTo>
                      <a:pt x="128" y="97"/>
                    </a:lnTo>
                    <a:lnTo>
                      <a:pt x="125" y="97"/>
                    </a:lnTo>
                    <a:lnTo>
                      <a:pt x="120" y="98"/>
                    </a:lnTo>
                    <a:lnTo>
                      <a:pt x="114" y="101"/>
                    </a:lnTo>
                    <a:lnTo>
                      <a:pt x="113" y="102"/>
                    </a:lnTo>
                    <a:lnTo>
                      <a:pt x="113" y="104"/>
                    </a:lnTo>
                    <a:lnTo>
                      <a:pt x="113" y="104"/>
                    </a:lnTo>
                    <a:lnTo>
                      <a:pt x="111" y="107"/>
                    </a:lnTo>
                    <a:lnTo>
                      <a:pt x="108" y="107"/>
                    </a:lnTo>
                    <a:lnTo>
                      <a:pt x="101" y="107"/>
                    </a:lnTo>
                    <a:lnTo>
                      <a:pt x="101" y="107"/>
                    </a:lnTo>
                    <a:lnTo>
                      <a:pt x="97" y="107"/>
                    </a:lnTo>
                    <a:lnTo>
                      <a:pt x="93" y="110"/>
                    </a:lnTo>
                    <a:lnTo>
                      <a:pt x="90" y="112"/>
                    </a:lnTo>
                    <a:lnTo>
                      <a:pt x="89" y="114"/>
                    </a:lnTo>
                    <a:lnTo>
                      <a:pt x="89" y="114"/>
                    </a:lnTo>
                    <a:lnTo>
                      <a:pt x="89" y="122"/>
                    </a:lnTo>
                    <a:lnTo>
                      <a:pt x="90" y="131"/>
                    </a:lnTo>
                    <a:lnTo>
                      <a:pt x="90" y="131"/>
                    </a:lnTo>
                    <a:lnTo>
                      <a:pt x="81" y="132"/>
                    </a:lnTo>
                    <a:lnTo>
                      <a:pt x="61" y="135"/>
                    </a:lnTo>
                    <a:lnTo>
                      <a:pt x="40" y="138"/>
                    </a:lnTo>
                    <a:lnTo>
                      <a:pt x="26" y="138"/>
                    </a:lnTo>
                    <a:lnTo>
                      <a:pt x="26" y="138"/>
                    </a:lnTo>
                    <a:lnTo>
                      <a:pt x="13" y="137"/>
                    </a:lnTo>
                    <a:lnTo>
                      <a:pt x="0" y="135"/>
                    </a:lnTo>
                    <a:lnTo>
                      <a:pt x="0" y="135"/>
                    </a:lnTo>
                    <a:lnTo>
                      <a:pt x="5" y="139"/>
                    </a:lnTo>
                    <a:lnTo>
                      <a:pt x="7" y="144"/>
                    </a:lnTo>
                    <a:lnTo>
                      <a:pt x="7" y="144"/>
                    </a:lnTo>
                    <a:lnTo>
                      <a:pt x="10" y="148"/>
                    </a:lnTo>
                    <a:lnTo>
                      <a:pt x="15" y="152"/>
                    </a:lnTo>
                    <a:lnTo>
                      <a:pt x="19" y="155"/>
                    </a:lnTo>
                    <a:lnTo>
                      <a:pt x="24" y="158"/>
                    </a:lnTo>
                    <a:lnTo>
                      <a:pt x="24" y="158"/>
                    </a:lnTo>
                    <a:lnTo>
                      <a:pt x="27" y="159"/>
                    </a:lnTo>
                    <a:lnTo>
                      <a:pt x="29" y="162"/>
                    </a:lnTo>
                    <a:lnTo>
                      <a:pt x="30" y="168"/>
                    </a:lnTo>
                    <a:lnTo>
                      <a:pt x="30" y="174"/>
                    </a:lnTo>
                    <a:lnTo>
                      <a:pt x="32" y="175"/>
                    </a:lnTo>
                    <a:lnTo>
                      <a:pt x="32" y="176"/>
                    </a:lnTo>
                    <a:lnTo>
                      <a:pt x="32" y="176"/>
                    </a:lnTo>
                    <a:lnTo>
                      <a:pt x="34" y="178"/>
                    </a:lnTo>
                    <a:lnTo>
                      <a:pt x="37" y="182"/>
                    </a:lnTo>
                    <a:lnTo>
                      <a:pt x="39" y="186"/>
                    </a:lnTo>
                    <a:lnTo>
                      <a:pt x="37" y="188"/>
                    </a:lnTo>
                    <a:lnTo>
                      <a:pt x="36" y="188"/>
                    </a:lnTo>
                    <a:lnTo>
                      <a:pt x="36" y="188"/>
                    </a:lnTo>
                    <a:lnTo>
                      <a:pt x="29" y="189"/>
                    </a:lnTo>
                    <a:lnTo>
                      <a:pt x="22" y="192"/>
                    </a:lnTo>
                    <a:lnTo>
                      <a:pt x="22" y="192"/>
                    </a:lnTo>
                    <a:lnTo>
                      <a:pt x="17" y="195"/>
                    </a:lnTo>
                    <a:lnTo>
                      <a:pt x="15" y="199"/>
                    </a:lnTo>
                    <a:lnTo>
                      <a:pt x="12" y="203"/>
                    </a:lnTo>
                    <a:lnTo>
                      <a:pt x="12" y="209"/>
                    </a:lnTo>
                    <a:lnTo>
                      <a:pt x="12" y="209"/>
                    </a:lnTo>
                    <a:lnTo>
                      <a:pt x="12" y="213"/>
                    </a:lnTo>
                    <a:lnTo>
                      <a:pt x="12" y="213"/>
                    </a:lnTo>
                    <a:lnTo>
                      <a:pt x="30" y="212"/>
                    </a:lnTo>
                    <a:lnTo>
                      <a:pt x="39" y="212"/>
                    </a:lnTo>
                    <a:lnTo>
                      <a:pt x="42" y="211"/>
                    </a:lnTo>
                    <a:lnTo>
                      <a:pt x="42" y="211"/>
                    </a:lnTo>
                    <a:lnTo>
                      <a:pt x="44" y="209"/>
                    </a:lnTo>
                    <a:lnTo>
                      <a:pt x="47" y="208"/>
                    </a:lnTo>
                    <a:lnTo>
                      <a:pt x="52" y="208"/>
                    </a:lnTo>
                    <a:lnTo>
                      <a:pt x="54" y="209"/>
                    </a:lnTo>
                    <a:lnTo>
                      <a:pt x="54" y="209"/>
                    </a:lnTo>
                    <a:lnTo>
                      <a:pt x="59" y="211"/>
                    </a:lnTo>
                    <a:lnTo>
                      <a:pt x="66" y="211"/>
                    </a:lnTo>
                    <a:lnTo>
                      <a:pt x="73" y="211"/>
                    </a:lnTo>
                    <a:lnTo>
                      <a:pt x="80" y="209"/>
                    </a:lnTo>
                    <a:lnTo>
                      <a:pt x="80" y="209"/>
                    </a:lnTo>
                    <a:lnTo>
                      <a:pt x="86" y="206"/>
                    </a:lnTo>
                    <a:lnTo>
                      <a:pt x="89" y="208"/>
                    </a:lnTo>
                    <a:lnTo>
                      <a:pt x="91" y="209"/>
                    </a:lnTo>
                    <a:lnTo>
                      <a:pt x="93" y="212"/>
                    </a:lnTo>
                    <a:lnTo>
                      <a:pt x="93" y="212"/>
                    </a:lnTo>
                    <a:lnTo>
                      <a:pt x="93" y="215"/>
                    </a:lnTo>
                    <a:lnTo>
                      <a:pt x="96" y="216"/>
                    </a:lnTo>
                    <a:lnTo>
                      <a:pt x="100" y="221"/>
                    </a:lnTo>
                    <a:lnTo>
                      <a:pt x="100" y="221"/>
                    </a:lnTo>
                    <a:lnTo>
                      <a:pt x="101" y="223"/>
                    </a:lnTo>
                    <a:lnTo>
                      <a:pt x="101" y="226"/>
                    </a:lnTo>
                    <a:lnTo>
                      <a:pt x="103" y="229"/>
                    </a:lnTo>
                    <a:lnTo>
                      <a:pt x="103" y="232"/>
                    </a:lnTo>
                    <a:lnTo>
                      <a:pt x="103" y="232"/>
                    </a:lnTo>
                    <a:lnTo>
                      <a:pt x="106" y="235"/>
                    </a:lnTo>
                    <a:lnTo>
                      <a:pt x="108" y="235"/>
                    </a:lnTo>
                    <a:lnTo>
                      <a:pt x="117" y="238"/>
                    </a:lnTo>
                    <a:lnTo>
                      <a:pt x="117" y="238"/>
                    </a:lnTo>
                    <a:lnTo>
                      <a:pt x="120" y="240"/>
                    </a:lnTo>
                    <a:lnTo>
                      <a:pt x="120" y="240"/>
                    </a:lnTo>
                    <a:lnTo>
                      <a:pt x="121" y="239"/>
                    </a:lnTo>
                    <a:lnTo>
                      <a:pt x="121" y="239"/>
                    </a:lnTo>
                    <a:lnTo>
                      <a:pt x="125" y="230"/>
                    </a:lnTo>
                    <a:lnTo>
                      <a:pt x="130" y="229"/>
                    </a:lnTo>
                    <a:lnTo>
                      <a:pt x="135" y="229"/>
                    </a:lnTo>
                    <a:lnTo>
                      <a:pt x="135" y="229"/>
                    </a:lnTo>
                    <a:lnTo>
                      <a:pt x="141" y="229"/>
                    </a:lnTo>
                    <a:lnTo>
                      <a:pt x="144" y="229"/>
                    </a:lnTo>
                    <a:lnTo>
                      <a:pt x="147" y="228"/>
                    </a:lnTo>
                    <a:lnTo>
                      <a:pt x="151" y="228"/>
                    </a:lnTo>
                    <a:lnTo>
                      <a:pt x="151" y="228"/>
                    </a:lnTo>
                    <a:lnTo>
                      <a:pt x="158" y="228"/>
                    </a:lnTo>
                    <a:lnTo>
                      <a:pt x="161" y="228"/>
                    </a:lnTo>
                    <a:lnTo>
                      <a:pt x="162" y="225"/>
                    </a:lnTo>
                    <a:lnTo>
                      <a:pt x="162" y="225"/>
                    </a:lnTo>
                    <a:lnTo>
                      <a:pt x="164" y="222"/>
                    </a:lnTo>
                    <a:lnTo>
                      <a:pt x="162" y="218"/>
                    </a:lnTo>
                    <a:lnTo>
                      <a:pt x="157" y="211"/>
                    </a:lnTo>
                    <a:lnTo>
                      <a:pt x="157" y="211"/>
                    </a:lnTo>
                    <a:lnTo>
                      <a:pt x="153" y="203"/>
                    </a:lnTo>
                    <a:lnTo>
                      <a:pt x="150" y="198"/>
                    </a:lnTo>
                    <a:lnTo>
                      <a:pt x="150" y="194"/>
                    </a:lnTo>
                    <a:lnTo>
                      <a:pt x="150" y="194"/>
                    </a:lnTo>
                    <a:lnTo>
                      <a:pt x="150" y="192"/>
                    </a:lnTo>
                    <a:lnTo>
                      <a:pt x="148" y="189"/>
                    </a:lnTo>
                    <a:lnTo>
                      <a:pt x="145" y="188"/>
                    </a:lnTo>
                    <a:lnTo>
                      <a:pt x="141" y="185"/>
                    </a:lnTo>
                    <a:lnTo>
                      <a:pt x="140" y="184"/>
                    </a:lnTo>
                    <a:lnTo>
                      <a:pt x="140" y="182"/>
                    </a:lnTo>
                    <a:lnTo>
                      <a:pt x="140" y="182"/>
                    </a:lnTo>
                    <a:lnTo>
                      <a:pt x="141" y="178"/>
                    </a:lnTo>
                    <a:lnTo>
                      <a:pt x="145" y="174"/>
                    </a:lnTo>
                    <a:lnTo>
                      <a:pt x="153" y="166"/>
                    </a:lnTo>
                    <a:lnTo>
                      <a:pt x="153" y="166"/>
                    </a:lnTo>
                    <a:lnTo>
                      <a:pt x="154" y="166"/>
                    </a:lnTo>
                    <a:lnTo>
                      <a:pt x="158" y="168"/>
                    </a:lnTo>
                    <a:lnTo>
                      <a:pt x="161" y="169"/>
                    </a:lnTo>
                    <a:lnTo>
                      <a:pt x="162" y="169"/>
                    </a:lnTo>
                    <a:lnTo>
                      <a:pt x="164" y="168"/>
                    </a:lnTo>
                    <a:lnTo>
                      <a:pt x="164" y="168"/>
                    </a:lnTo>
                    <a:lnTo>
                      <a:pt x="165" y="166"/>
                    </a:lnTo>
                    <a:lnTo>
                      <a:pt x="168" y="166"/>
                    </a:lnTo>
                    <a:lnTo>
                      <a:pt x="175" y="168"/>
                    </a:lnTo>
                    <a:lnTo>
                      <a:pt x="175" y="168"/>
                    </a:lnTo>
                    <a:lnTo>
                      <a:pt x="177" y="166"/>
                    </a:lnTo>
                    <a:lnTo>
                      <a:pt x="180" y="164"/>
                    </a:lnTo>
                    <a:lnTo>
                      <a:pt x="182" y="159"/>
                    </a:lnTo>
                    <a:lnTo>
                      <a:pt x="184" y="155"/>
                    </a:lnTo>
                    <a:lnTo>
                      <a:pt x="184" y="155"/>
                    </a:lnTo>
                    <a:lnTo>
                      <a:pt x="184" y="154"/>
                    </a:lnTo>
                    <a:lnTo>
                      <a:pt x="185" y="152"/>
                    </a:lnTo>
                    <a:lnTo>
                      <a:pt x="190" y="151"/>
                    </a:lnTo>
                    <a:lnTo>
                      <a:pt x="197" y="148"/>
                    </a:lnTo>
                    <a:lnTo>
                      <a:pt x="197" y="148"/>
                    </a:lnTo>
                    <a:lnTo>
                      <a:pt x="201" y="139"/>
                    </a:lnTo>
                    <a:lnTo>
                      <a:pt x="204" y="131"/>
                    </a:lnTo>
                    <a:lnTo>
                      <a:pt x="204" y="131"/>
                    </a:lnTo>
                    <a:lnTo>
                      <a:pt x="205" y="129"/>
                    </a:lnTo>
                    <a:lnTo>
                      <a:pt x="208" y="128"/>
                    </a:lnTo>
                    <a:lnTo>
                      <a:pt x="211" y="127"/>
                    </a:lnTo>
                    <a:lnTo>
                      <a:pt x="212" y="125"/>
                    </a:lnTo>
                    <a:lnTo>
                      <a:pt x="212" y="122"/>
                    </a:lnTo>
                    <a:lnTo>
                      <a:pt x="212" y="122"/>
                    </a:lnTo>
                    <a:lnTo>
                      <a:pt x="214" y="118"/>
                    </a:lnTo>
                    <a:lnTo>
                      <a:pt x="215" y="115"/>
                    </a:lnTo>
                    <a:lnTo>
                      <a:pt x="218" y="114"/>
                    </a:lnTo>
                    <a:lnTo>
                      <a:pt x="221" y="114"/>
                    </a:lnTo>
                    <a:lnTo>
                      <a:pt x="221" y="114"/>
                    </a:lnTo>
                    <a:lnTo>
                      <a:pt x="222" y="112"/>
                    </a:lnTo>
                    <a:lnTo>
                      <a:pt x="224" y="110"/>
                    </a:lnTo>
                    <a:lnTo>
                      <a:pt x="224" y="102"/>
                    </a:lnTo>
                    <a:lnTo>
                      <a:pt x="224" y="102"/>
                    </a:lnTo>
                    <a:lnTo>
                      <a:pt x="224" y="98"/>
                    </a:lnTo>
                    <a:lnTo>
                      <a:pt x="226" y="94"/>
                    </a:lnTo>
                    <a:lnTo>
                      <a:pt x="228" y="91"/>
                    </a:lnTo>
                    <a:lnTo>
                      <a:pt x="232" y="90"/>
                    </a:lnTo>
                    <a:lnTo>
                      <a:pt x="232" y="90"/>
                    </a:lnTo>
                    <a:lnTo>
                      <a:pt x="234" y="90"/>
                    </a:lnTo>
                    <a:lnTo>
                      <a:pt x="234" y="88"/>
                    </a:lnTo>
                    <a:lnTo>
                      <a:pt x="232" y="85"/>
                    </a:lnTo>
                    <a:lnTo>
                      <a:pt x="228" y="83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22" y="83"/>
                    </a:lnTo>
                    <a:lnTo>
                      <a:pt x="221" y="81"/>
                    </a:lnTo>
                    <a:lnTo>
                      <a:pt x="217" y="75"/>
                    </a:lnTo>
                    <a:lnTo>
                      <a:pt x="215" y="68"/>
                    </a:lnTo>
                    <a:lnTo>
                      <a:pt x="215" y="68"/>
                    </a:lnTo>
                    <a:lnTo>
                      <a:pt x="215" y="61"/>
                    </a:lnTo>
                    <a:lnTo>
                      <a:pt x="214" y="56"/>
                    </a:lnTo>
                    <a:lnTo>
                      <a:pt x="212" y="53"/>
                    </a:lnTo>
                    <a:lnTo>
                      <a:pt x="212" y="53"/>
                    </a:lnTo>
                    <a:lnTo>
                      <a:pt x="211" y="50"/>
                    </a:lnTo>
                    <a:lnTo>
                      <a:pt x="212" y="47"/>
                    </a:lnTo>
                    <a:lnTo>
                      <a:pt x="215" y="44"/>
                    </a:lnTo>
                    <a:lnTo>
                      <a:pt x="221" y="44"/>
                    </a:lnTo>
                    <a:lnTo>
                      <a:pt x="221" y="44"/>
                    </a:lnTo>
                    <a:lnTo>
                      <a:pt x="226" y="44"/>
                    </a:lnTo>
                    <a:lnTo>
                      <a:pt x="234" y="47"/>
                    </a:lnTo>
                    <a:lnTo>
                      <a:pt x="239" y="48"/>
                    </a:lnTo>
                    <a:lnTo>
                      <a:pt x="242" y="48"/>
                    </a:lnTo>
                    <a:lnTo>
                      <a:pt x="244" y="48"/>
                    </a:lnTo>
                    <a:lnTo>
                      <a:pt x="244" y="48"/>
                    </a:lnTo>
                    <a:lnTo>
                      <a:pt x="254" y="44"/>
                    </a:lnTo>
                    <a:lnTo>
                      <a:pt x="261" y="41"/>
                    </a:lnTo>
                    <a:lnTo>
                      <a:pt x="261" y="41"/>
                    </a:lnTo>
                    <a:lnTo>
                      <a:pt x="263" y="37"/>
                    </a:lnTo>
                    <a:lnTo>
                      <a:pt x="266" y="31"/>
                    </a:lnTo>
                    <a:lnTo>
                      <a:pt x="266" y="31"/>
                    </a:lnTo>
                    <a:lnTo>
                      <a:pt x="254" y="26"/>
                    </a:lnTo>
                    <a:lnTo>
                      <a:pt x="254" y="26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80" name="Iran">
                <a:extLst>
                  <a:ext uri="{FF2B5EF4-FFF2-40B4-BE49-F238E27FC236}">
                    <a16:creationId xmlns:a16="http://schemas.microsoft.com/office/drawing/2014/main" id="{8A48F5B9-ADE4-4519-AB1C-70F2CCB17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00443" y="3375396"/>
                <a:ext cx="463172" cy="395102"/>
              </a:xfrm>
              <a:custGeom>
                <a:avLst/>
                <a:gdLst/>
                <a:ahLst/>
                <a:cxnLst>
                  <a:cxn ang="0">
                    <a:pos x="304" y="222"/>
                  </a:cxn>
                  <a:cxn ang="0">
                    <a:pos x="293" y="209"/>
                  </a:cxn>
                  <a:cxn ang="0">
                    <a:pos x="280" y="195"/>
                  </a:cxn>
                  <a:cxn ang="0">
                    <a:pos x="274" y="181"/>
                  </a:cxn>
                  <a:cxn ang="0">
                    <a:pos x="287" y="162"/>
                  </a:cxn>
                  <a:cxn ang="0">
                    <a:pos x="271" y="154"/>
                  </a:cxn>
                  <a:cxn ang="0">
                    <a:pos x="270" y="135"/>
                  </a:cxn>
                  <a:cxn ang="0">
                    <a:pos x="270" y="118"/>
                  </a:cxn>
                  <a:cxn ang="0">
                    <a:pos x="274" y="100"/>
                  </a:cxn>
                  <a:cxn ang="0">
                    <a:pos x="281" y="84"/>
                  </a:cxn>
                  <a:cxn ang="0">
                    <a:pos x="277" y="63"/>
                  </a:cxn>
                  <a:cxn ang="0">
                    <a:pos x="262" y="58"/>
                  </a:cxn>
                  <a:cxn ang="0">
                    <a:pos x="252" y="51"/>
                  </a:cxn>
                  <a:cxn ang="0">
                    <a:pos x="244" y="44"/>
                  </a:cxn>
                  <a:cxn ang="0">
                    <a:pos x="229" y="40"/>
                  </a:cxn>
                  <a:cxn ang="0">
                    <a:pos x="216" y="34"/>
                  </a:cxn>
                  <a:cxn ang="0">
                    <a:pos x="197" y="34"/>
                  </a:cxn>
                  <a:cxn ang="0">
                    <a:pos x="186" y="36"/>
                  </a:cxn>
                  <a:cxn ang="0">
                    <a:pos x="169" y="47"/>
                  </a:cxn>
                  <a:cxn ang="0">
                    <a:pos x="158" y="57"/>
                  </a:cxn>
                  <a:cxn ang="0">
                    <a:pos x="124" y="64"/>
                  </a:cxn>
                  <a:cxn ang="0">
                    <a:pos x="102" y="50"/>
                  </a:cxn>
                  <a:cxn ang="0">
                    <a:pos x="87" y="44"/>
                  </a:cxn>
                  <a:cxn ang="0">
                    <a:pos x="67" y="23"/>
                  </a:cxn>
                  <a:cxn ang="0">
                    <a:pos x="65" y="10"/>
                  </a:cxn>
                  <a:cxn ang="0">
                    <a:pos x="47" y="14"/>
                  </a:cxn>
                  <a:cxn ang="0">
                    <a:pos x="21" y="17"/>
                  </a:cxn>
                  <a:cxn ang="0">
                    <a:pos x="14" y="9"/>
                  </a:cxn>
                  <a:cxn ang="0">
                    <a:pos x="7" y="0"/>
                  </a:cxn>
                  <a:cxn ang="0">
                    <a:pos x="3" y="9"/>
                  </a:cxn>
                  <a:cxn ang="0">
                    <a:pos x="0" y="14"/>
                  </a:cxn>
                  <a:cxn ang="0">
                    <a:pos x="1" y="36"/>
                  </a:cxn>
                  <a:cxn ang="0">
                    <a:pos x="10" y="48"/>
                  </a:cxn>
                  <a:cxn ang="0">
                    <a:pos x="14" y="61"/>
                  </a:cxn>
                  <a:cxn ang="0">
                    <a:pos x="21" y="73"/>
                  </a:cxn>
                  <a:cxn ang="0">
                    <a:pos x="31" y="80"/>
                  </a:cxn>
                  <a:cxn ang="0">
                    <a:pos x="28" y="88"/>
                  </a:cxn>
                  <a:cxn ang="0">
                    <a:pos x="24" y="98"/>
                  </a:cxn>
                  <a:cxn ang="0">
                    <a:pos x="23" y="114"/>
                  </a:cxn>
                  <a:cxn ang="0">
                    <a:pos x="32" y="125"/>
                  </a:cxn>
                  <a:cxn ang="0">
                    <a:pos x="45" y="135"/>
                  </a:cxn>
                  <a:cxn ang="0">
                    <a:pos x="57" y="147"/>
                  </a:cxn>
                  <a:cxn ang="0">
                    <a:pos x="57" y="156"/>
                  </a:cxn>
                  <a:cxn ang="0">
                    <a:pos x="62" y="168"/>
                  </a:cxn>
                  <a:cxn ang="0">
                    <a:pos x="71" y="181"/>
                  </a:cxn>
                  <a:cxn ang="0">
                    <a:pos x="79" y="176"/>
                  </a:cxn>
                  <a:cxn ang="0">
                    <a:pos x="94" y="178"/>
                  </a:cxn>
                  <a:cxn ang="0">
                    <a:pos x="109" y="202"/>
                  </a:cxn>
                  <a:cxn ang="0">
                    <a:pos x="124" y="219"/>
                  </a:cxn>
                  <a:cxn ang="0">
                    <a:pos x="146" y="232"/>
                  </a:cxn>
                  <a:cxn ang="0">
                    <a:pos x="180" y="240"/>
                  </a:cxn>
                  <a:cxn ang="0">
                    <a:pos x="200" y="233"/>
                  </a:cxn>
                  <a:cxn ang="0">
                    <a:pos x="213" y="255"/>
                  </a:cxn>
                  <a:cxn ang="0">
                    <a:pos x="269" y="266"/>
                  </a:cxn>
                  <a:cxn ang="0">
                    <a:pos x="286" y="263"/>
                  </a:cxn>
                  <a:cxn ang="0">
                    <a:pos x="296" y="246"/>
                  </a:cxn>
                  <a:cxn ang="0">
                    <a:pos x="313" y="240"/>
                  </a:cxn>
                </a:cxnLst>
                <a:rect l="0" t="0" r="r" b="b"/>
                <a:pathLst>
                  <a:path w="313" h="267">
                    <a:moveTo>
                      <a:pt x="306" y="230"/>
                    </a:moveTo>
                    <a:lnTo>
                      <a:pt x="306" y="230"/>
                    </a:lnTo>
                    <a:lnTo>
                      <a:pt x="306" y="229"/>
                    </a:lnTo>
                    <a:lnTo>
                      <a:pt x="304" y="228"/>
                    </a:lnTo>
                    <a:lnTo>
                      <a:pt x="304" y="222"/>
                    </a:lnTo>
                    <a:lnTo>
                      <a:pt x="303" y="216"/>
                    </a:lnTo>
                    <a:lnTo>
                      <a:pt x="301" y="213"/>
                    </a:lnTo>
                    <a:lnTo>
                      <a:pt x="298" y="212"/>
                    </a:lnTo>
                    <a:lnTo>
                      <a:pt x="298" y="212"/>
                    </a:lnTo>
                    <a:lnTo>
                      <a:pt x="293" y="209"/>
                    </a:lnTo>
                    <a:lnTo>
                      <a:pt x="289" y="206"/>
                    </a:lnTo>
                    <a:lnTo>
                      <a:pt x="284" y="202"/>
                    </a:lnTo>
                    <a:lnTo>
                      <a:pt x="281" y="198"/>
                    </a:lnTo>
                    <a:lnTo>
                      <a:pt x="281" y="198"/>
                    </a:lnTo>
                    <a:lnTo>
                      <a:pt x="280" y="195"/>
                    </a:lnTo>
                    <a:lnTo>
                      <a:pt x="276" y="191"/>
                    </a:lnTo>
                    <a:lnTo>
                      <a:pt x="273" y="188"/>
                    </a:lnTo>
                    <a:lnTo>
                      <a:pt x="271" y="185"/>
                    </a:lnTo>
                    <a:lnTo>
                      <a:pt x="271" y="185"/>
                    </a:lnTo>
                    <a:lnTo>
                      <a:pt x="274" y="181"/>
                    </a:lnTo>
                    <a:lnTo>
                      <a:pt x="281" y="174"/>
                    </a:lnTo>
                    <a:lnTo>
                      <a:pt x="286" y="168"/>
                    </a:lnTo>
                    <a:lnTo>
                      <a:pt x="289" y="165"/>
                    </a:lnTo>
                    <a:lnTo>
                      <a:pt x="287" y="162"/>
                    </a:lnTo>
                    <a:lnTo>
                      <a:pt x="287" y="162"/>
                    </a:lnTo>
                    <a:lnTo>
                      <a:pt x="287" y="159"/>
                    </a:lnTo>
                    <a:lnTo>
                      <a:pt x="284" y="158"/>
                    </a:lnTo>
                    <a:lnTo>
                      <a:pt x="280" y="156"/>
                    </a:lnTo>
                    <a:lnTo>
                      <a:pt x="274" y="155"/>
                    </a:lnTo>
                    <a:lnTo>
                      <a:pt x="271" y="154"/>
                    </a:lnTo>
                    <a:lnTo>
                      <a:pt x="271" y="154"/>
                    </a:lnTo>
                    <a:lnTo>
                      <a:pt x="271" y="147"/>
                    </a:lnTo>
                    <a:lnTo>
                      <a:pt x="271" y="141"/>
                    </a:lnTo>
                    <a:lnTo>
                      <a:pt x="270" y="135"/>
                    </a:lnTo>
                    <a:lnTo>
                      <a:pt x="270" y="135"/>
                    </a:lnTo>
                    <a:lnTo>
                      <a:pt x="269" y="129"/>
                    </a:lnTo>
                    <a:lnTo>
                      <a:pt x="269" y="125"/>
                    </a:lnTo>
                    <a:lnTo>
                      <a:pt x="270" y="121"/>
                    </a:lnTo>
                    <a:lnTo>
                      <a:pt x="270" y="118"/>
                    </a:lnTo>
                    <a:lnTo>
                      <a:pt x="270" y="118"/>
                    </a:lnTo>
                    <a:lnTo>
                      <a:pt x="269" y="114"/>
                    </a:lnTo>
                    <a:lnTo>
                      <a:pt x="269" y="111"/>
                    </a:lnTo>
                    <a:lnTo>
                      <a:pt x="271" y="104"/>
                    </a:lnTo>
                    <a:lnTo>
                      <a:pt x="271" y="104"/>
                    </a:lnTo>
                    <a:lnTo>
                      <a:pt x="274" y="100"/>
                    </a:lnTo>
                    <a:lnTo>
                      <a:pt x="277" y="95"/>
                    </a:lnTo>
                    <a:lnTo>
                      <a:pt x="277" y="91"/>
                    </a:lnTo>
                    <a:lnTo>
                      <a:pt x="277" y="91"/>
                    </a:lnTo>
                    <a:lnTo>
                      <a:pt x="279" y="87"/>
                    </a:lnTo>
                    <a:lnTo>
                      <a:pt x="281" y="84"/>
                    </a:lnTo>
                    <a:lnTo>
                      <a:pt x="281" y="84"/>
                    </a:lnTo>
                    <a:lnTo>
                      <a:pt x="279" y="73"/>
                    </a:lnTo>
                    <a:lnTo>
                      <a:pt x="279" y="64"/>
                    </a:lnTo>
                    <a:lnTo>
                      <a:pt x="279" y="64"/>
                    </a:lnTo>
                    <a:lnTo>
                      <a:pt x="277" y="63"/>
                    </a:lnTo>
                    <a:lnTo>
                      <a:pt x="274" y="63"/>
                    </a:lnTo>
                    <a:lnTo>
                      <a:pt x="267" y="63"/>
                    </a:lnTo>
                    <a:lnTo>
                      <a:pt x="267" y="63"/>
                    </a:lnTo>
                    <a:lnTo>
                      <a:pt x="264" y="61"/>
                    </a:lnTo>
                    <a:lnTo>
                      <a:pt x="262" y="58"/>
                    </a:lnTo>
                    <a:lnTo>
                      <a:pt x="259" y="55"/>
                    </a:lnTo>
                    <a:lnTo>
                      <a:pt x="256" y="54"/>
                    </a:lnTo>
                    <a:lnTo>
                      <a:pt x="256" y="54"/>
                    </a:lnTo>
                    <a:lnTo>
                      <a:pt x="253" y="53"/>
                    </a:lnTo>
                    <a:lnTo>
                      <a:pt x="252" y="51"/>
                    </a:lnTo>
                    <a:lnTo>
                      <a:pt x="250" y="50"/>
                    </a:lnTo>
                    <a:lnTo>
                      <a:pt x="249" y="48"/>
                    </a:lnTo>
                    <a:lnTo>
                      <a:pt x="249" y="48"/>
                    </a:lnTo>
                    <a:lnTo>
                      <a:pt x="247" y="46"/>
                    </a:lnTo>
                    <a:lnTo>
                      <a:pt x="244" y="44"/>
                    </a:lnTo>
                    <a:lnTo>
                      <a:pt x="236" y="44"/>
                    </a:lnTo>
                    <a:lnTo>
                      <a:pt x="236" y="44"/>
                    </a:lnTo>
                    <a:lnTo>
                      <a:pt x="232" y="43"/>
                    </a:lnTo>
                    <a:lnTo>
                      <a:pt x="230" y="41"/>
                    </a:lnTo>
                    <a:lnTo>
                      <a:pt x="229" y="40"/>
                    </a:lnTo>
                    <a:lnTo>
                      <a:pt x="227" y="40"/>
                    </a:lnTo>
                    <a:lnTo>
                      <a:pt x="227" y="40"/>
                    </a:lnTo>
                    <a:lnTo>
                      <a:pt x="222" y="38"/>
                    </a:lnTo>
                    <a:lnTo>
                      <a:pt x="219" y="37"/>
                    </a:lnTo>
                    <a:lnTo>
                      <a:pt x="216" y="34"/>
                    </a:lnTo>
                    <a:lnTo>
                      <a:pt x="216" y="34"/>
                    </a:lnTo>
                    <a:lnTo>
                      <a:pt x="212" y="33"/>
                    </a:lnTo>
                    <a:lnTo>
                      <a:pt x="206" y="31"/>
                    </a:lnTo>
                    <a:lnTo>
                      <a:pt x="200" y="33"/>
                    </a:lnTo>
                    <a:lnTo>
                      <a:pt x="197" y="34"/>
                    </a:lnTo>
                    <a:lnTo>
                      <a:pt x="197" y="34"/>
                    </a:lnTo>
                    <a:lnTo>
                      <a:pt x="195" y="36"/>
                    </a:lnTo>
                    <a:lnTo>
                      <a:pt x="192" y="36"/>
                    </a:lnTo>
                    <a:lnTo>
                      <a:pt x="186" y="36"/>
                    </a:lnTo>
                    <a:lnTo>
                      <a:pt x="186" y="36"/>
                    </a:lnTo>
                    <a:lnTo>
                      <a:pt x="182" y="37"/>
                    </a:lnTo>
                    <a:lnTo>
                      <a:pt x="178" y="40"/>
                    </a:lnTo>
                    <a:lnTo>
                      <a:pt x="172" y="46"/>
                    </a:lnTo>
                    <a:lnTo>
                      <a:pt x="172" y="46"/>
                    </a:lnTo>
                    <a:lnTo>
                      <a:pt x="169" y="47"/>
                    </a:lnTo>
                    <a:lnTo>
                      <a:pt x="166" y="47"/>
                    </a:lnTo>
                    <a:lnTo>
                      <a:pt x="159" y="48"/>
                    </a:lnTo>
                    <a:lnTo>
                      <a:pt x="159" y="48"/>
                    </a:lnTo>
                    <a:lnTo>
                      <a:pt x="159" y="53"/>
                    </a:lnTo>
                    <a:lnTo>
                      <a:pt x="158" y="57"/>
                    </a:lnTo>
                    <a:lnTo>
                      <a:pt x="158" y="57"/>
                    </a:lnTo>
                    <a:lnTo>
                      <a:pt x="153" y="58"/>
                    </a:lnTo>
                    <a:lnTo>
                      <a:pt x="145" y="61"/>
                    </a:lnTo>
                    <a:lnTo>
                      <a:pt x="133" y="63"/>
                    </a:lnTo>
                    <a:lnTo>
                      <a:pt x="124" y="64"/>
                    </a:lnTo>
                    <a:lnTo>
                      <a:pt x="124" y="64"/>
                    </a:lnTo>
                    <a:lnTo>
                      <a:pt x="119" y="63"/>
                    </a:lnTo>
                    <a:lnTo>
                      <a:pt x="115" y="61"/>
                    </a:lnTo>
                    <a:lnTo>
                      <a:pt x="109" y="55"/>
                    </a:lnTo>
                    <a:lnTo>
                      <a:pt x="102" y="50"/>
                    </a:lnTo>
                    <a:lnTo>
                      <a:pt x="99" y="47"/>
                    </a:lnTo>
                    <a:lnTo>
                      <a:pt x="94" y="47"/>
                    </a:lnTo>
                    <a:lnTo>
                      <a:pt x="94" y="47"/>
                    </a:lnTo>
                    <a:lnTo>
                      <a:pt x="89" y="46"/>
                    </a:lnTo>
                    <a:lnTo>
                      <a:pt x="87" y="44"/>
                    </a:lnTo>
                    <a:lnTo>
                      <a:pt x="81" y="40"/>
                    </a:lnTo>
                    <a:lnTo>
                      <a:pt x="77" y="34"/>
                    </a:lnTo>
                    <a:lnTo>
                      <a:pt x="75" y="27"/>
                    </a:lnTo>
                    <a:lnTo>
                      <a:pt x="75" y="27"/>
                    </a:lnTo>
                    <a:lnTo>
                      <a:pt x="67" y="23"/>
                    </a:lnTo>
                    <a:lnTo>
                      <a:pt x="64" y="21"/>
                    </a:lnTo>
                    <a:lnTo>
                      <a:pt x="62" y="18"/>
                    </a:lnTo>
                    <a:lnTo>
                      <a:pt x="62" y="18"/>
                    </a:lnTo>
                    <a:lnTo>
                      <a:pt x="64" y="16"/>
                    </a:lnTo>
                    <a:lnTo>
                      <a:pt x="65" y="10"/>
                    </a:lnTo>
                    <a:lnTo>
                      <a:pt x="64" y="4"/>
                    </a:lnTo>
                    <a:lnTo>
                      <a:pt x="62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47" y="14"/>
                    </a:lnTo>
                    <a:lnTo>
                      <a:pt x="37" y="17"/>
                    </a:lnTo>
                    <a:lnTo>
                      <a:pt x="32" y="18"/>
                    </a:lnTo>
                    <a:lnTo>
                      <a:pt x="28" y="18"/>
                    </a:lnTo>
                    <a:lnTo>
                      <a:pt x="28" y="18"/>
                    </a:lnTo>
                    <a:lnTo>
                      <a:pt x="21" y="17"/>
                    </a:lnTo>
                    <a:lnTo>
                      <a:pt x="20" y="16"/>
                    </a:lnTo>
                    <a:lnTo>
                      <a:pt x="20" y="14"/>
                    </a:lnTo>
                    <a:lnTo>
                      <a:pt x="17" y="13"/>
                    </a:lnTo>
                    <a:lnTo>
                      <a:pt x="17" y="13"/>
                    </a:lnTo>
                    <a:lnTo>
                      <a:pt x="14" y="9"/>
                    </a:lnTo>
                    <a:lnTo>
                      <a:pt x="13" y="6"/>
                    </a:lnTo>
                    <a:lnTo>
                      <a:pt x="11" y="1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1" y="9"/>
                    </a:lnTo>
                    <a:lnTo>
                      <a:pt x="1" y="9"/>
                    </a:lnTo>
                    <a:lnTo>
                      <a:pt x="1" y="9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3" y="21"/>
                    </a:lnTo>
                    <a:lnTo>
                      <a:pt x="3" y="21"/>
                    </a:lnTo>
                    <a:lnTo>
                      <a:pt x="3" y="26"/>
                    </a:lnTo>
                    <a:lnTo>
                      <a:pt x="1" y="31"/>
                    </a:lnTo>
                    <a:lnTo>
                      <a:pt x="1" y="36"/>
                    </a:lnTo>
                    <a:lnTo>
                      <a:pt x="3" y="38"/>
                    </a:lnTo>
                    <a:lnTo>
                      <a:pt x="3" y="38"/>
                    </a:lnTo>
                    <a:lnTo>
                      <a:pt x="4" y="41"/>
                    </a:lnTo>
                    <a:lnTo>
                      <a:pt x="7" y="44"/>
                    </a:lnTo>
                    <a:lnTo>
                      <a:pt x="10" y="48"/>
                    </a:lnTo>
                    <a:lnTo>
                      <a:pt x="10" y="51"/>
                    </a:lnTo>
                    <a:lnTo>
                      <a:pt x="10" y="51"/>
                    </a:lnTo>
                    <a:lnTo>
                      <a:pt x="11" y="54"/>
                    </a:lnTo>
                    <a:lnTo>
                      <a:pt x="13" y="57"/>
                    </a:lnTo>
                    <a:lnTo>
                      <a:pt x="14" y="61"/>
                    </a:lnTo>
                    <a:lnTo>
                      <a:pt x="15" y="64"/>
                    </a:lnTo>
                    <a:lnTo>
                      <a:pt x="15" y="64"/>
                    </a:lnTo>
                    <a:lnTo>
                      <a:pt x="17" y="67"/>
                    </a:lnTo>
                    <a:lnTo>
                      <a:pt x="18" y="71"/>
                    </a:lnTo>
                    <a:lnTo>
                      <a:pt x="21" y="73"/>
                    </a:lnTo>
                    <a:lnTo>
                      <a:pt x="24" y="74"/>
                    </a:lnTo>
                    <a:lnTo>
                      <a:pt x="24" y="74"/>
                    </a:lnTo>
                    <a:lnTo>
                      <a:pt x="30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0"/>
                    </a:lnTo>
                    <a:lnTo>
                      <a:pt x="31" y="82"/>
                    </a:lnTo>
                    <a:lnTo>
                      <a:pt x="31" y="85"/>
                    </a:lnTo>
                    <a:lnTo>
                      <a:pt x="31" y="88"/>
                    </a:lnTo>
                    <a:lnTo>
                      <a:pt x="28" y="88"/>
                    </a:lnTo>
                    <a:lnTo>
                      <a:pt x="28" y="88"/>
                    </a:lnTo>
                    <a:lnTo>
                      <a:pt x="28" y="90"/>
                    </a:lnTo>
                    <a:lnTo>
                      <a:pt x="27" y="91"/>
                    </a:lnTo>
                    <a:lnTo>
                      <a:pt x="25" y="94"/>
                    </a:lnTo>
                    <a:lnTo>
                      <a:pt x="24" y="98"/>
                    </a:lnTo>
                    <a:lnTo>
                      <a:pt x="23" y="101"/>
                    </a:lnTo>
                    <a:lnTo>
                      <a:pt x="23" y="101"/>
                    </a:lnTo>
                    <a:lnTo>
                      <a:pt x="21" y="104"/>
                    </a:lnTo>
                    <a:lnTo>
                      <a:pt x="21" y="110"/>
                    </a:lnTo>
                    <a:lnTo>
                      <a:pt x="23" y="114"/>
                    </a:lnTo>
                    <a:lnTo>
                      <a:pt x="24" y="117"/>
                    </a:lnTo>
                    <a:lnTo>
                      <a:pt x="24" y="117"/>
                    </a:lnTo>
                    <a:lnTo>
                      <a:pt x="30" y="119"/>
                    </a:lnTo>
                    <a:lnTo>
                      <a:pt x="31" y="122"/>
                    </a:lnTo>
                    <a:lnTo>
                      <a:pt x="32" y="125"/>
                    </a:lnTo>
                    <a:lnTo>
                      <a:pt x="32" y="125"/>
                    </a:lnTo>
                    <a:lnTo>
                      <a:pt x="32" y="127"/>
                    </a:lnTo>
                    <a:lnTo>
                      <a:pt x="34" y="128"/>
                    </a:lnTo>
                    <a:lnTo>
                      <a:pt x="40" y="132"/>
                    </a:lnTo>
                    <a:lnTo>
                      <a:pt x="45" y="135"/>
                    </a:lnTo>
                    <a:lnTo>
                      <a:pt x="50" y="137"/>
                    </a:lnTo>
                    <a:lnTo>
                      <a:pt x="50" y="137"/>
                    </a:lnTo>
                    <a:lnTo>
                      <a:pt x="52" y="138"/>
                    </a:lnTo>
                    <a:lnTo>
                      <a:pt x="54" y="141"/>
                    </a:lnTo>
                    <a:lnTo>
                      <a:pt x="57" y="147"/>
                    </a:lnTo>
                    <a:lnTo>
                      <a:pt x="57" y="147"/>
                    </a:lnTo>
                    <a:lnTo>
                      <a:pt x="58" y="149"/>
                    </a:lnTo>
                    <a:lnTo>
                      <a:pt x="58" y="152"/>
                    </a:lnTo>
                    <a:lnTo>
                      <a:pt x="57" y="155"/>
                    </a:lnTo>
                    <a:lnTo>
                      <a:pt x="57" y="156"/>
                    </a:lnTo>
                    <a:lnTo>
                      <a:pt x="57" y="156"/>
                    </a:lnTo>
                    <a:lnTo>
                      <a:pt x="57" y="159"/>
                    </a:lnTo>
                    <a:lnTo>
                      <a:pt x="60" y="162"/>
                    </a:lnTo>
                    <a:lnTo>
                      <a:pt x="61" y="165"/>
                    </a:lnTo>
                    <a:lnTo>
                      <a:pt x="62" y="168"/>
                    </a:lnTo>
                    <a:lnTo>
                      <a:pt x="62" y="168"/>
                    </a:lnTo>
                    <a:lnTo>
                      <a:pt x="62" y="171"/>
                    </a:lnTo>
                    <a:lnTo>
                      <a:pt x="65" y="174"/>
                    </a:lnTo>
                    <a:lnTo>
                      <a:pt x="71" y="181"/>
                    </a:lnTo>
                    <a:lnTo>
                      <a:pt x="71" y="181"/>
                    </a:lnTo>
                    <a:lnTo>
                      <a:pt x="75" y="179"/>
                    </a:lnTo>
                    <a:lnTo>
                      <a:pt x="75" y="179"/>
                    </a:lnTo>
                    <a:lnTo>
                      <a:pt x="77" y="179"/>
                    </a:lnTo>
                    <a:lnTo>
                      <a:pt x="79" y="178"/>
                    </a:lnTo>
                    <a:lnTo>
                      <a:pt x="79" y="176"/>
                    </a:lnTo>
                    <a:lnTo>
                      <a:pt x="82" y="178"/>
                    </a:lnTo>
                    <a:lnTo>
                      <a:pt x="82" y="178"/>
                    </a:lnTo>
                    <a:lnTo>
                      <a:pt x="85" y="179"/>
                    </a:lnTo>
                    <a:lnTo>
                      <a:pt x="88" y="179"/>
                    </a:lnTo>
                    <a:lnTo>
                      <a:pt x="94" y="178"/>
                    </a:lnTo>
                    <a:lnTo>
                      <a:pt x="94" y="178"/>
                    </a:lnTo>
                    <a:lnTo>
                      <a:pt x="96" y="181"/>
                    </a:lnTo>
                    <a:lnTo>
                      <a:pt x="101" y="186"/>
                    </a:lnTo>
                    <a:lnTo>
                      <a:pt x="109" y="202"/>
                    </a:lnTo>
                    <a:lnTo>
                      <a:pt x="109" y="202"/>
                    </a:lnTo>
                    <a:lnTo>
                      <a:pt x="114" y="212"/>
                    </a:lnTo>
                    <a:lnTo>
                      <a:pt x="115" y="215"/>
                    </a:lnTo>
                    <a:lnTo>
                      <a:pt x="119" y="218"/>
                    </a:lnTo>
                    <a:lnTo>
                      <a:pt x="119" y="218"/>
                    </a:lnTo>
                    <a:lnTo>
                      <a:pt x="124" y="219"/>
                    </a:lnTo>
                    <a:lnTo>
                      <a:pt x="128" y="220"/>
                    </a:lnTo>
                    <a:lnTo>
                      <a:pt x="132" y="222"/>
                    </a:lnTo>
                    <a:lnTo>
                      <a:pt x="138" y="228"/>
                    </a:lnTo>
                    <a:lnTo>
                      <a:pt x="138" y="228"/>
                    </a:lnTo>
                    <a:lnTo>
                      <a:pt x="146" y="232"/>
                    </a:lnTo>
                    <a:lnTo>
                      <a:pt x="156" y="238"/>
                    </a:lnTo>
                    <a:lnTo>
                      <a:pt x="166" y="240"/>
                    </a:lnTo>
                    <a:lnTo>
                      <a:pt x="175" y="240"/>
                    </a:lnTo>
                    <a:lnTo>
                      <a:pt x="175" y="240"/>
                    </a:lnTo>
                    <a:lnTo>
                      <a:pt x="180" y="240"/>
                    </a:lnTo>
                    <a:lnTo>
                      <a:pt x="186" y="236"/>
                    </a:lnTo>
                    <a:lnTo>
                      <a:pt x="193" y="235"/>
                    </a:lnTo>
                    <a:lnTo>
                      <a:pt x="196" y="233"/>
                    </a:lnTo>
                    <a:lnTo>
                      <a:pt x="200" y="233"/>
                    </a:lnTo>
                    <a:lnTo>
                      <a:pt x="200" y="233"/>
                    </a:lnTo>
                    <a:lnTo>
                      <a:pt x="205" y="235"/>
                    </a:lnTo>
                    <a:lnTo>
                      <a:pt x="206" y="238"/>
                    </a:lnTo>
                    <a:lnTo>
                      <a:pt x="209" y="243"/>
                    </a:lnTo>
                    <a:lnTo>
                      <a:pt x="210" y="250"/>
                    </a:lnTo>
                    <a:lnTo>
                      <a:pt x="213" y="255"/>
                    </a:lnTo>
                    <a:lnTo>
                      <a:pt x="213" y="255"/>
                    </a:lnTo>
                    <a:lnTo>
                      <a:pt x="216" y="257"/>
                    </a:lnTo>
                    <a:lnTo>
                      <a:pt x="222" y="259"/>
                    </a:lnTo>
                    <a:lnTo>
                      <a:pt x="240" y="262"/>
                    </a:lnTo>
                    <a:lnTo>
                      <a:pt x="269" y="266"/>
                    </a:lnTo>
                    <a:lnTo>
                      <a:pt x="269" y="266"/>
                    </a:lnTo>
                    <a:lnTo>
                      <a:pt x="286" y="267"/>
                    </a:lnTo>
                    <a:lnTo>
                      <a:pt x="286" y="267"/>
                    </a:lnTo>
                    <a:lnTo>
                      <a:pt x="286" y="263"/>
                    </a:lnTo>
                    <a:lnTo>
                      <a:pt x="286" y="263"/>
                    </a:lnTo>
                    <a:lnTo>
                      <a:pt x="286" y="257"/>
                    </a:lnTo>
                    <a:lnTo>
                      <a:pt x="289" y="253"/>
                    </a:lnTo>
                    <a:lnTo>
                      <a:pt x="291" y="249"/>
                    </a:lnTo>
                    <a:lnTo>
                      <a:pt x="296" y="246"/>
                    </a:lnTo>
                    <a:lnTo>
                      <a:pt x="296" y="246"/>
                    </a:lnTo>
                    <a:lnTo>
                      <a:pt x="303" y="243"/>
                    </a:lnTo>
                    <a:lnTo>
                      <a:pt x="310" y="242"/>
                    </a:lnTo>
                    <a:lnTo>
                      <a:pt x="310" y="242"/>
                    </a:lnTo>
                    <a:lnTo>
                      <a:pt x="311" y="242"/>
                    </a:lnTo>
                    <a:lnTo>
                      <a:pt x="313" y="240"/>
                    </a:lnTo>
                    <a:lnTo>
                      <a:pt x="311" y="236"/>
                    </a:lnTo>
                    <a:lnTo>
                      <a:pt x="308" y="232"/>
                    </a:lnTo>
                    <a:lnTo>
                      <a:pt x="306" y="230"/>
                    </a:lnTo>
                    <a:lnTo>
                      <a:pt x="306" y="230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81" name="Iraq">
                <a:extLst>
                  <a:ext uri="{FF2B5EF4-FFF2-40B4-BE49-F238E27FC236}">
                    <a16:creationId xmlns:a16="http://schemas.microsoft.com/office/drawing/2014/main" id="{4D5CF788-0493-4969-9A4A-D644D7A11A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73181" y="3443466"/>
                <a:ext cx="232326" cy="224928"/>
              </a:xfrm>
              <a:custGeom>
                <a:avLst/>
                <a:gdLst/>
                <a:ahLst/>
                <a:cxnLst>
                  <a:cxn ang="0">
                    <a:pos x="134" y="135"/>
                  </a:cxn>
                  <a:cxn ang="0">
                    <a:pos x="140" y="132"/>
                  </a:cxn>
                  <a:cxn ang="0">
                    <a:pos x="150" y="139"/>
                  </a:cxn>
                  <a:cxn ang="0">
                    <a:pos x="157" y="135"/>
                  </a:cxn>
                  <a:cxn ang="0">
                    <a:pos x="148" y="125"/>
                  </a:cxn>
                  <a:cxn ang="0">
                    <a:pos x="147" y="119"/>
                  </a:cxn>
                  <a:cxn ang="0">
                    <a:pos x="143" y="110"/>
                  </a:cxn>
                  <a:cxn ang="0">
                    <a:pos x="144" y="106"/>
                  </a:cxn>
                  <a:cxn ang="0">
                    <a:pos x="143" y="101"/>
                  </a:cxn>
                  <a:cxn ang="0">
                    <a:pos x="136" y="91"/>
                  </a:cxn>
                  <a:cxn ang="0">
                    <a:pos x="126" y="86"/>
                  </a:cxn>
                  <a:cxn ang="0">
                    <a:pos x="118" y="79"/>
                  </a:cxn>
                  <a:cxn ang="0">
                    <a:pos x="116" y="73"/>
                  </a:cxn>
                  <a:cxn ang="0">
                    <a:pos x="109" y="68"/>
                  </a:cxn>
                  <a:cxn ang="0">
                    <a:pos x="109" y="55"/>
                  </a:cxn>
                  <a:cxn ang="0">
                    <a:pos x="111" y="48"/>
                  </a:cxn>
                  <a:cxn ang="0">
                    <a:pos x="114" y="42"/>
                  </a:cxn>
                  <a:cxn ang="0">
                    <a:pos x="117" y="39"/>
                  </a:cxn>
                  <a:cxn ang="0">
                    <a:pos x="117" y="34"/>
                  </a:cxn>
                  <a:cxn ang="0">
                    <a:pos x="110" y="28"/>
                  </a:cxn>
                  <a:cxn ang="0">
                    <a:pos x="104" y="25"/>
                  </a:cxn>
                  <a:cxn ang="0">
                    <a:pos x="101" y="18"/>
                  </a:cxn>
                  <a:cxn ang="0">
                    <a:pos x="97" y="8"/>
                  </a:cxn>
                  <a:cxn ang="0">
                    <a:pos x="94" y="8"/>
                  </a:cxn>
                  <a:cxn ang="0">
                    <a:pos x="83" y="4"/>
                  </a:cxn>
                  <a:cxn ang="0">
                    <a:pos x="79" y="2"/>
                  </a:cxn>
                  <a:cxn ang="0">
                    <a:pos x="70" y="0"/>
                  </a:cxn>
                  <a:cxn ang="0">
                    <a:pos x="62" y="1"/>
                  </a:cxn>
                  <a:cxn ang="0">
                    <a:pos x="57" y="5"/>
                  </a:cxn>
                  <a:cxn ang="0">
                    <a:pos x="44" y="14"/>
                  </a:cxn>
                  <a:cxn ang="0">
                    <a:pos x="39" y="19"/>
                  </a:cxn>
                  <a:cxn ang="0">
                    <a:pos x="40" y="31"/>
                  </a:cxn>
                  <a:cxn ang="0">
                    <a:pos x="39" y="36"/>
                  </a:cxn>
                  <a:cxn ang="0">
                    <a:pos x="39" y="46"/>
                  </a:cxn>
                  <a:cxn ang="0">
                    <a:pos x="35" y="55"/>
                  </a:cxn>
                  <a:cxn ang="0">
                    <a:pos x="0" y="73"/>
                  </a:cxn>
                  <a:cxn ang="0">
                    <a:pos x="5" y="98"/>
                  </a:cxn>
                  <a:cxn ang="0">
                    <a:pos x="17" y="98"/>
                  </a:cxn>
                  <a:cxn ang="0">
                    <a:pos x="33" y="106"/>
                  </a:cxn>
                  <a:cxn ang="0">
                    <a:pos x="69" y="129"/>
                  </a:cxn>
                  <a:cxn ang="0">
                    <a:pos x="93" y="147"/>
                  </a:cxn>
                  <a:cxn ang="0">
                    <a:pos x="107" y="150"/>
                  </a:cxn>
                  <a:cxn ang="0">
                    <a:pos x="128" y="143"/>
                  </a:cxn>
                </a:cxnLst>
                <a:rect l="0" t="0" r="r" b="b"/>
                <a:pathLst>
                  <a:path w="157" h="152">
                    <a:moveTo>
                      <a:pt x="131" y="137"/>
                    </a:moveTo>
                    <a:lnTo>
                      <a:pt x="131" y="137"/>
                    </a:lnTo>
                    <a:lnTo>
                      <a:pt x="134" y="135"/>
                    </a:lnTo>
                    <a:lnTo>
                      <a:pt x="136" y="133"/>
                    </a:lnTo>
                    <a:lnTo>
                      <a:pt x="140" y="132"/>
                    </a:lnTo>
                    <a:lnTo>
                      <a:pt x="140" y="132"/>
                    </a:lnTo>
                    <a:lnTo>
                      <a:pt x="141" y="132"/>
                    </a:lnTo>
                    <a:lnTo>
                      <a:pt x="144" y="133"/>
                    </a:lnTo>
                    <a:lnTo>
                      <a:pt x="150" y="139"/>
                    </a:lnTo>
                    <a:lnTo>
                      <a:pt x="150" y="139"/>
                    </a:lnTo>
                    <a:lnTo>
                      <a:pt x="153" y="136"/>
                    </a:lnTo>
                    <a:lnTo>
                      <a:pt x="157" y="135"/>
                    </a:lnTo>
                    <a:lnTo>
                      <a:pt x="157" y="135"/>
                    </a:lnTo>
                    <a:lnTo>
                      <a:pt x="151" y="128"/>
                    </a:lnTo>
                    <a:lnTo>
                      <a:pt x="148" y="125"/>
                    </a:lnTo>
                    <a:lnTo>
                      <a:pt x="148" y="122"/>
                    </a:lnTo>
                    <a:lnTo>
                      <a:pt x="148" y="122"/>
                    </a:lnTo>
                    <a:lnTo>
                      <a:pt x="147" y="119"/>
                    </a:lnTo>
                    <a:lnTo>
                      <a:pt x="146" y="116"/>
                    </a:lnTo>
                    <a:lnTo>
                      <a:pt x="143" y="113"/>
                    </a:lnTo>
                    <a:lnTo>
                      <a:pt x="143" y="110"/>
                    </a:lnTo>
                    <a:lnTo>
                      <a:pt x="143" y="110"/>
                    </a:lnTo>
                    <a:lnTo>
                      <a:pt x="143" y="109"/>
                    </a:lnTo>
                    <a:lnTo>
                      <a:pt x="144" y="106"/>
                    </a:lnTo>
                    <a:lnTo>
                      <a:pt x="144" y="103"/>
                    </a:lnTo>
                    <a:lnTo>
                      <a:pt x="143" y="101"/>
                    </a:lnTo>
                    <a:lnTo>
                      <a:pt x="143" y="101"/>
                    </a:lnTo>
                    <a:lnTo>
                      <a:pt x="140" y="95"/>
                    </a:lnTo>
                    <a:lnTo>
                      <a:pt x="138" y="92"/>
                    </a:lnTo>
                    <a:lnTo>
                      <a:pt x="136" y="91"/>
                    </a:lnTo>
                    <a:lnTo>
                      <a:pt x="136" y="91"/>
                    </a:lnTo>
                    <a:lnTo>
                      <a:pt x="131" y="89"/>
                    </a:lnTo>
                    <a:lnTo>
                      <a:pt x="126" y="86"/>
                    </a:lnTo>
                    <a:lnTo>
                      <a:pt x="120" y="82"/>
                    </a:lnTo>
                    <a:lnTo>
                      <a:pt x="118" y="81"/>
                    </a:lnTo>
                    <a:lnTo>
                      <a:pt x="118" y="79"/>
                    </a:lnTo>
                    <a:lnTo>
                      <a:pt x="118" y="79"/>
                    </a:lnTo>
                    <a:lnTo>
                      <a:pt x="117" y="76"/>
                    </a:lnTo>
                    <a:lnTo>
                      <a:pt x="116" y="73"/>
                    </a:lnTo>
                    <a:lnTo>
                      <a:pt x="110" y="71"/>
                    </a:lnTo>
                    <a:lnTo>
                      <a:pt x="110" y="71"/>
                    </a:lnTo>
                    <a:lnTo>
                      <a:pt x="109" y="68"/>
                    </a:lnTo>
                    <a:lnTo>
                      <a:pt x="107" y="64"/>
                    </a:lnTo>
                    <a:lnTo>
                      <a:pt x="107" y="58"/>
                    </a:lnTo>
                    <a:lnTo>
                      <a:pt x="109" y="55"/>
                    </a:lnTo>
                    <a:lnTo>
                      <a:pt x="109" y="55"/>
                    </a:lnTo>
                    <a:lnTo>
                      <a:pt x="110" y="52"/>
                    </a:lnTo>
                    <a:lnTo>
                      <a:pt x="111" y="48"/>
                    </a:lnTo>
                    <a:lnTo>
                      <a:pt x="113" y="45"/>
                    </a:lnTo>
                    <a:lnTo>
                      <a:pt x="114" y="44"/>
                    </a:lnTo>
                    <a:lnTo>
                      <a:pt x="114" y="42"/>
                    </a:lnTo>
                    <a:lnTo>
                      <a:pt x="114" y="42"/>
                    </a:lnTo>
                    <a:lnTo>
                      <a:pt x="117" y="42"/>
                    </a:lnTo>
                    <a:lnTo>
                      <a:pt x="117" y="39"/>
                    </a:lnTo>
                    <a:lnTo>
                      <a:pt x="117" y="36"/>
                    </a:lnTo>
                    <a:lnTo>
                      <a:pt x="117" y="34"/>
                    </a:lnTo>
                    <a:lnTo>
                      <a:pt x="117" y="34"/>
                    </a:lnTo>
                    <a:lnTo>
                      <a:pt x="117" y="31"/>
                    </a:lnTo>
                    <a:lnTo>
                      <a:pt x="116" y="29"/>
                    </a:lnTo>
                    <a:lnTo>
                      <a:pt x="110" y="28"/>
                    </a:lnTo>
                    <a:lnTo>
                      <a:pt x="110" y="28"/>
                    </a:lnTo>
                    <a:lnTo>
                      <a:pt x="107" y="27"/>
                    </a:lnTo>
                    <a:lnTo>
                      <a:pt x="104" y="25"/>
                    </a:lnTo>
                    <a:lnTo>
                      <a:pt x="103" y="21"/>
                    </a:lnTo>
                    <a:lnTo>
                      <a:pt x="101" y="18"/>
                    </a:lnTo>
                    <a:lnTo>
                      <a:pt x="101" y="18"/>
                    </a:lnTo>
                    <a:lnTo>
                      <a:pt x="100" y="15"/>
                    </a:lnTo>
                    <a:lnTo>
                      <a:pt x="99" y="11"/>
                    </a:lnTo>
                    <a:lnTo>
                      <a:pt x="97" y="8"/>
                    </a:lnTo>
                    <a:lnTo>
                      <a:pt x="96" y="5"/>
                    </a:lnTo>
                    <a:lnTo>
                      <a:pt x="96" y="5"/>
                    </a:lnTo>
                    <a:lnTo>
                      <a:pt x="94" y="8"/>
                    </a:lnTo>
                    <a:lnTo>
                      <a:pt x="93" y="8"/>
                    </a:lnTo>
                    <a:lnTo>
                      <a:pt x="89" y="7"/>
                    </a:lnTo>
                    <a:lnTo>
                      <a:pt x="83" y="4"/>
                    </a:lnTo>
                    <a:lnTo>
                      <a:pt x="80" y="2"/>
                    </a:lnTo>
                    <a:lnTo>
                      <a:pt x="79" y="2"/>
                    </a:lnTo>
                    <a:lnTo>
                      <a:pt x="79" y="2"/>
                    </a:lnTo>
                    <a:lnTo>
                      <a:pt x="76" y="2"/>
                    </a:lnTo>
                    <a:lnTo>
                      <a:pt x="73" y="2"/>
                    </a:lnTo>
                    <a:lnTo>
                      <a:pt x="70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2" y="1"/>
                    </a:lnTo>
                    <a:lnTo>
                      <a:pt x="60" y="2"/>
                    </a:lnTo>
                    <a:lnTo>
                      <a:pt x="57" y="5"/>
                    </a:lnTo>
                    <a:lnTo>
                      <a:pt x="57" y="5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44" y="14"/>
                    </a:lnTo>
                    <a:lnTo>
                      <a:pt x="40" y="17"/>
                    </a:lnTo>
                    <a:lnTo>
                      <a:pt x="39" y="19"/>
                    </a:lnTo>
                    <a:lnTo>
                      <a:pt x="39" y="19"/>
                    </a:lnTo>
                    <a:lnTo>
                      <a:pt x="37" y="24"/>
                    </a:lnTo>
                    <a:lnTo>
                      <a:pt x="39" y="28"/>
                    </a:lnTo>
                    <a:lnTo>
                      <a:pt x="40" y="31"/>
                    </a:lnTo>
                    <a:lnTo>
                      <a:pt x="39" y="34"/>
                    </a:lnTo>
                    <a:lnTo>
                      <a:pt x="39" y="34"/>
                    </a:lnTo>
                    <a:lnTo>
                      <a:pt x="39" y="36"/>
                    </a:lnTo>
                    <a:lnTo>
                      <a:pt x="37" y="39"/>
                    </a:lnTo>
                    <a:lnTo>
                      <a:pt x="39" y="46"/>
                    </a:lnTo>
                    <a:lnTo>
                      <a:pt x="39" y="46"/>
                    </a:lnTo>
                    <a:lnTo>
                      <a:pt x="37" y="48"/>
                    </a:lnTo>
                    <a:lnTo>
                      <a:pt x="36" y="52"/>
                    </a:lnTo>
                    <a:lnTo>
                      <a:pt x="35" y="55"/>
                    </a:lnTo>
                    <a:lnTo>
                      <a:pt x="35" y="55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2" y="82"/>
                    </a:lnTo>
                    <a:lnTo>
                      <a:pt x="2" y="82"/>
                    </a:lnTo>
                    <a:lnTo>
                      <a:pt x="5" y="98"/>
                    </a:lnTo>
                    <a:lnTo>
                      <a:pt x="5" y="98"/>
                    </a:lnTo>
                    <a:lnTo>
                      <a:pt x="12" y="96"/>
                    </a:lnTo>
                    <a:lnTo>
                      <a:pt x="17" y="98"/>
                    </a:lnTo>
                    <a:lnTo>
                      <a:pt x="17" y="98"/>
                    </a:lnTo>
                    <a:lnTo>
                      <a:pt x="25" y="101"/>
                    </a:lnTo>
                    <a:lnTo>
                      <a:pt x="33" y="106"/>
                    </a:lnTo>
                    <a:lnTo>
                      <a:pt x="49" y="116"/>
                    </a:lnTo>
                    <a:lnTo>
                      <a:pt x="49" y="116"/>
                    </a:lnTo>
                    <a:lnTo>
                      <a:pt x="69" y="129"/>
                    </a:lnTo>
                    <a:lnTo>
                      <a:pt x="87" y="145"/>
                    </a:lnTo>
                    <a:lnTo>
                      <a:pt x="87" y="145"/>
                    </a:lnTo>
                    <a:lnTo>
                      <a:pt x="93" y="147"/>
                    </a:lnTo>
                    <a:lnTo>
                      <a:pt x="97" y="149"/>
                    </a:lnTo>
                    <a:lnTo>
                      <a:pt x="107" y="150"/>
                    </a:lnTo>
                    <a:lnTo>
                      <a:pt x="107" y="150"/>
                    </a:lnTo>
                    <a:lnTo>
                      <a:pt x="126" y="152"/>
                    </a:lnTo>
                    <a:lnTo>
                      <a:pt x="126" y="152"/>
                    </a:lnTo>
                    <a:lnTo>
                      <a:pt x="128" y="143"/>
                    </a:lnTo>
                    <a:lnTo>
                      <a:pt x="131" y="137"/>
                    </a:lnTo>
                    <a:lnTo>
                      <a:pt x="131" y="137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83" name="Kuwait">
                <a:extLst>
                  <a:ext uri="{FF2B5EF4-FFF2-40B4-BE49-F238E27FC236}">
                    <a16:creationId xmlns:a16="http://schemas.microsoft.com/office/drawing/2014/main" id="{6E5064D0-ADF2-4F9F-BAF9-FDD5763F80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9634" y="3638798"/>
                <a:ext cx="42915" cy="44394"/>
              </a:xfrm>
              <a:custGeom>
                <a:avLst/>
                <a:gdLst/>
                <a:ahLst/>
                <a:cxnLst>
                  <a:cxn ang="0">
                    <a:pos x="10" y="21"/>
                  </a:cxn>
                  <a:cxn ang="0">
                    <a:pos x="17" y="28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25" y="17"/>
                  </a:cxn>
                  <a:cxn ang="0">
                    <a:pos x="22" y="8"/>
                  </a:cxn>
                  <a:cxn ang="0">
                    <a:pos x="22" y="8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18" y="1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4" y="0"/>
                  </a:cxn>
                  <a:cxn ang="0">
                    <a:pos x="10" y="1"/>
                  </a:cxn>
                  <a:cxn ang="0">
                    <a:pos x="8" y="3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2" y="11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10" y="21"/>
                  </a:cxn>
                  <a:cxn ang="0">
                    <a:pos x="10" y="21"/>
                  </a:cxn>
                </a:cxnLst>
                <a:rect l="0" t="0" r="r" b="b"/>
                <a:pathLst>
                  <a:path w="29" h="30">
                    <a:moveTo>
                      <a:pt x="10" y="21"/>
                    </a:moveTo>
                    <a:lnTo>
                      <a:pt x="17" y="28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25" y="17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24" y="7"/>
                    </a:lnTo>
                    <a:lnTo>
                      <a:pt x="24" y="7"/>
                    </a:lnTo>
                    <a:lnTo>
                      <a:pt x="18" y="1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0" y="1"/>
                    </a:lnTo>
                    <a:lnTo>
                      <a:pt x="8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2" y="11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10" y="21"/>
                    </a:lnTo>
                    <a:lnTo>
                      <a:pt x="10" y="21"/>
                    </a:lnTo>
                    <a:close/>
                  </a:path>
                </a:pathLst>
              </a:custGeom>
              <a:solidFill>
                <a:srgbClr val="E8E7E2"/>
              </a:solidFill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84" name="Yemen">
                <a:extLst>
                  <a:ext uri="{FF2B5EF4-FFF2-40B4-BE49-F238E27FC236}">
                    <a16:creationId xmlns:a16="http://schemas.microsoft.com/office/drawing/2014/main" id="{A34098A6-E95D-4324-B3E9-5DDD2A5F23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61967" y="3922917"/>
                <a:ext cx="253044" cy="153897"/>
              </a:xfrm>
              <a:custGeom>
                <a:avLst/>
                <a:gdLst/>
                <a:ahLst/>
                <a:cxnLst>
                  <a:cxn ang="0">
                    <a:pos x="135" y="4"/>
                  </a:cxn>
                  <a:cxn ang="0">
                    <a:pos x="117" y="6"/>
                  </a:cxn>
                  <a:cxn ang="0">
                    <a:pos x="104" y="7"/>
                  </a:cxn>
                  <a:cxn ang="0">
                    <a:pos x="91" y="15"/>
                  </a:cxn>
                  <a:cxn ang="0">
                    <a:pos x="78" y="28"/>
                  </a:cxn>
                  <a:cxn ang="0">
                    <a:pos x="77" y="33"/>
                  </a:cxn>
                  <a:cxn ang="0">
                    <a:pos x="71" y="34"/>
                  </a:cxn>
                  <a:cxn ang="0">
                    <a:pos x="68" y="33"/>
                  </a:cxn>
                  <a:cxn ang="0">
                    <a:pos x="56" y="30"/>
                  </a:cxn>
                  <a:cxn ang="0">
                    <a:pos x="46" y="28"/>
                  </a:cxn>
                  <a:cxn ang="0">
                    <a:pos x="37" y="27"/>
                  </a:cxn>
                  <a:cxn ang="0">
                    <a:pos x="26" y="27"/>
                  </a:cxn>
                  <a:cxn ang="0">
                    <a:pos x="19" y="25"/>
                  </a:cxn>
                  <a:cxn ang="0">
                    <a:pos x="14" y="25"/>
                  </a:cxn>
                  <a:cxn ang="0">
                    <a:pos x="10" y="27"/>
                  </a:cxn>
                  <a:cxn ang="0">
                    <a:pos x="7" y="31"/>
                  </a:cxn>
                  <a:cxn ang="0">
                    <a:pos x="7" y="35"/>
                  </a:cxn>
                  <a:cxn ang="0">
                    <a:pos x="7" y="40"/>
                  </a:cxn>
                  <a:cxn ang="0">
                    <a:pos x="0" y="44"/>
                  </a:cxn>
                  <a:cxn ang="0">
                    <a:pos x="2" y="54"/>
                  </a:cxn>
                  <a:cxn ang="0">
                    <a:pos x="0" y="58"/>
                  </a:cxn>
                  <a:cxn ang="0">
                    <a:pos x="3" y="72"/>
                  </a:cxn>
                  <a:cxn ang="0">
                    <a:pos x="6" y="80"/>
                  </a:cxn>
                  <a:cxn ang="0">
                    <a:pos x="10" y="92"/>
                  </a:cxn>
                  <a:cxn ang="0">
                    <a:pos x="12" y="102"/>
                  </a:cxn>
                  <a:cxn ang="0">
                    <a:pos x="16" y="104"/>
                  </a:cxn>
                  <a:cxn ang="0">
                    <a:pos x="33" y="102"/>
                  </a:cxn>
                  <a:cxn ang="0">
                    <a:pos x="41" y="99"/>
                  </a:cxn>
                  <a:cxn ang="0">
                    <a:pos x="51" y="94"/>
                  </a:cxn>
                  <a:cxn ang="0">
                    <a:pos x="61" y="92"/>
                  </a:cxn>
                  <a:cxn ang="0">
                    <a:pos x="71" y="89"/>
                  </a:cxn>
                  <a:cxn ang="0">
                    <a:pos x="78" y="84"/>
                  </a:cxn>
                  <a:cxn ang="0">
                    <a:pos x="86" y="82"/>
                  </a:cxn>
                  <a:cxn ang="0">
                    <a:pos x="95" y="82"/>
                  </a:cxn>
                  <a:cxn ang="0">
                    <a:pos x="101" y="80"/>
                  </a:cxn>
                  <a:cxn ang="0">
                    <a:pos x="107" y="74"/>
                  </a:cxn>
                  <a:cxn ang="0">
                    <a:pos x="120" y="68"/>
                  </a:cxn>
                  <a:cxn ang="0">
                    <a:pos x="141" y="62"/>
                  </a:cxn>
                  <a:cxn ang="0">
                    <a:pos x="154" y="54"/>
                  </a:cxn>
                  <a:cxn ang="0">
                    <a:pos x="157" y="45"/>
                  </a:cxn>
                  <a:cxn ang="0">
                    <a:pos x="159" y="44"/>
                  </a:cxn>
                  <a:cxn ang="0">
                    <a:pos x="171" y="41"/>
                  </a:cxn>
                  <a:cxn ang="0">
                    <a:pos x="151" y="0"/>
                  </a:cxn>
                  <a:cxn ang="0">
                    <a:pos x="135" y="4"/>
                  </a:cxn>
                </a:cxnLst>
                <a:rect l="0" t="0" r="r" b="b"/>
                <a:pathLst>
                  <a:path w="171" h="104">
                    <a:moveTo>
                      <a:pt x="135" y="4"/>
                    </a:moveTo>
                    <a:lnTo>
                      <a:pt x="135" y="4"/>
                    </a:lnTo>
                    <a:lnTo>
                      <a:pt x="127" y="6"/>
                    </a:lnTo>
                    <a:lnTo>
                      <a:pt x="117" y="6"/>
                    </a:lnTo>
                    <a:lnTo>
                      <a:pt x="108" y="6"/>
                    </a:lnTo>
                    <a:lnTo>
                      <a:pt x="104" y="7"/>
                    </a:lnTo>
                    <a:lnTo>
                      <a:pt x="104" y="7"/>
                    </a:lnTo>
                    <a:lnTo>
                      <a:pt x="91" y="15"/>
                    </a:lnTo>
                    <a:lnTo>
                      <a:pt x="84" y="23"/>
                    </a:lnTo>
                    <a:lnTo>
                      <a:pt x="78" y="28"/>
                    </a:lnTo>
                    <a:lnTo>
                      <a:pt x="78" y="28"/>
                    </a:lnTo>
                    <a:lnTo>
                      <a:pt x="77" y="33"/>
                    </a:lnTo>
                    <a:lnTo>
                      <a:pt x="74" y="34"/>
                    </a:lnTo>
                    <a:lnTo>
                      <a:pt x="71" y="34"/>
                    </a:lnTo>
                    <a:lnTo>
                      <a:pt x="68" y="33"/>
                    </a:lnTo>
                    <a:lnTo>
                      <a:pt x="68" y="33"/>
                    </a:lnTo>
                    <a:lnTo>
                      <a:pt x="63" y="31"/>
                    </a:lnTo>
                    <a:lnTo>
                      <a:pt x="56" y="30"/>
                    </a:lnTo>
                    <a:lnTo>
                      <a:pt x="49" y="30"/>
                    </a:lnTo>
                    <a:lnTo>
                      <a:pt x="46" y="28"/>
                    </a:lnTo>
                    <a:lnTo>
                      <a:pt x="46" y="28"/>
                    </a:lnTo>
                    <a:lnTo>
                      <a:pt x="37" y="27"/>
                    </a:lnTo>
                    <a:lnTo>
                      <a:pt x="26" y="27"/>
                    </a:lnTo>
                    <a:lnTo>
                      <a:pt x="26" y="27"/>
                    </a:lnTo>
                    <a:lnTo>
                      <a:pt x="21" y="27"/>
                    </a:lnTo>
                    <a:lnTo>
                      <a:pt x="19" y="25"/>
                    </a:lnTo>
                    <a:lnTo>
                      <a:pt x="16" y="25"/>
                    </a:lnTo>
                    <a:lnTo>
                      <a:pt x="14" y="25"/>
                    </a:lnTo>
                    <a:lnTo>
                      <a:pt x="14" y="25"/>
                    </a:lnTo>
                    <a:lnTo>
                      <a:pt x="10" y="27"/>
                    </a:lnTo>
                    <a:lnTo>
                      <a:pt x="7" y="31"/>
                    </a:lnTo>
                    <a:lnTo>
                      <a:pt x="7" y="31"/>
                    </a:lnTo>
                    <a:lnTo>
                      <a:pt x="7" y="33"/>
                    </a:lnTo>
                    <a:lnTo>
                      <a:pt x="7" y="35"/>
                    </a:lnTo>
                    <a:lnTo>
                      <a:pt x="7" y="40"/>
                    </a:lnTo>
                    <a:lnTo>
                      <a:pt x="7" y="4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2" y="50"/>
                    </a:lnTo>
                    <a:lnTo>
                      <a:pt x="2" y="54"/>
                    </a:lnTo>
                    <a:lnTo>
                      <a:pt x="2" y="54"/>
                    </a:lnTo>
                    <a:lnTo>
                      <a:pt x="0" y="58"/>
                    </a:lnTo>
                    <a:lnTo>
                      <a:pt x="2" y="65"/>
                    </a:lnTo>
                    <a:lnTo>
                      <a:pt x="3" y="72"/>
                    </a:lnTo>
                    <a:lnTo>
                      <a:pt x="6" y="80"/>
                    </a:lnTo>
                    <a:lnTo>
                      <a:pt x="6" y="80"/>
                    </a:lnTo>
                    <a:lnTo>
                      <a:pt x="9" y="85"/>
                    </a:lnTo>
                    <a:lnTo>
                      <a:pt x="10" y="92"/>
                    </a:lnTo>
                    <a:lnTo>
                      <a:pt x="10" y="99"/>
                    </a:lnTo>
                    <a:lnTo>
                      <a:pt x="12" y="102"/>
                    </a:lnTo>
                    <a:lnTo>
                      <a:pt x="12" y="102"/>
                    </a:lnTo>
                    <a:lnTo>
                      <a:pt x="16" y="104"/>
                    </a:lnTo>
                    <a:lnTo>
                      <a:pt x="24" y="104"/>
                    </a:lnTo>
                    <a:lnTo>
                      <a:pt x="33" y="102"/>
                    </a:lnTo>
                    <a:lnTo>
                      <a:pt x="41" y="99"/>
                    </a:lnTo>
                    <a:lnTo>
                      <a:pt x="41" y="99"/>
                    </a:lnTo>
                    <a:lnTo>
                      <a:pt x="47" y="97"/>
                    </a:lnTo>
                    <a:lnTo>
                      <a:pt x="51" y="94"/>
                    </a:lnTo>
                    <a:lnTo>
                      <a:pt x="61" y="92"/>
                    </a:lnTo>
                    <a:lnTo>
                      <a:pt x="61" y="92"/>
                    </a:lnTo>
                    <a:lnTo>
                      <a:pt x="67" y="92"/>
                    </a:lnTo>
                    <a:lnTo>
                      <a:pt x="71" y="89"/>
                    </a:lnTo>
                    <a:lnTo>
                      <a:pt x="78" y="84"/>
                    </a:lnTo>
                    <a:lnTo>
                      <a:pt x="78" y="84"/>
                    </a:lnTo>
                    <a:lnTo>
                      <a:pt x="81" y="82"/>
                    </a:lnTo>
                    <a:lnTo>
                      <a:pt x="86" y="82"/>
                    </a:lnTo>
                    <a:lnTo>
                      <a:pt x="95" y="82"/>
                    </a:lnTo>
                    <a:lnTo>
                      <a:pt x="95" y="82"/>
                    </a:lnTo>
                    <a:lnTo>
                      <a:pt x="98" y="81"/>
                    </a:lnTo>
                    <a:lnTo>
                      <a:pt x="101" y="80"/>
                    </a:lnTo>
                    <a:lnTo>
                      <a:pt x="107" y="74"/>
                    </a:lnTo>
                    <a:lnTo>
                      <a:pt x="107" y="74"/>
                    </a:lnTo>
                    <a:lnTo>
                      <a:pt x="113" y="70"/>
                    </a:lnTo>
                    <a:lnTo>
                      <a:pt x="120" y="68"/>
                    </a:lnTo>
                    <a:lnTo>
                      <a:pt x="141" y="62"/>
                    </a:lnTo>
                    <a:lnTo>
                      <a:pt x="141" y="62"/>
                    </a:lnTo>
                    <a:lnTo>
                      <a:pt x="150" y="58"/>
                    </a:lnTo>
                    <a:lnTo>
                      <a:pt x="154" y="54"/>
                    </a:lnTo>
                    <a:lnTo>
                      <a:pt x="155" y="50"/>
                    </a:lnTo>
                    <a:lnTo>
                      <a:pt x="157" y="45"/>
                    </a:lnTo>
                    <a:lnTo>
                      <a:pt x="157" y="45"/>
                    </a:lnTo>
                    <a:lnTo>
                      <a:pt x="159" y="44"/>
                    </a:lnTo>
                    <a:lnTo>
                      <a:pt x="162" y="43"/>
                    </a:lnTo>
                    <a:lnTo>
                      <a:pt x="171" y="41"/>
                    </a:lnTo>
                    <a:lnTo>
                      <a:pt x="171" y="41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35" y="4"/>
                    </a:lnTo>
                    <a:lnTo>
                      <a:pt x="135" y="4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85" name="Oman">
                <a:extLst>
                  <a:ext uri="{FF2B5EF4-FFF2-40B4-BE49-F238E27FC236}">
                    <a16:creationId xmlns:a16="http://schemas.microsoft.com/office/drawing/2014/main" id="{6459CBC6-94A6-4C51-AD0C-1D919BC821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85415" y="3770500"/>
                <a:ext cx="189412" cy="213089"/>
              </a:xfrm>
              <a:custGeom>
                <a:avLst/>
                <a:gdLst/>
                <a:ahLst/>
                <a:cxnLst>
                  <a:cxn ang="0">
                    <a:pos x="64" y="16"/>
                  </a:cxn>
                  <a:cxn ang="0">
                    <a:pos x="48" y="42"/>
                  </a:cxn>
                  <a:cxn ang="0">
                    <a:pos x="51" y="42"/>
                  </a:cxn>
                  <a:cxn ang="0">
                    <a:pos x="54" y="43"/>
                  </a:cxn>
                  <a:cxn ang="0">
                    <a:pos x="60" y="50"/>
                  </a:cxn>
                  <a:cxn ang="0">
                    <a:pos x="60" y="53"/>
                  </a:cxn>
                  <a:cxn ang="0">
                    <a:pos x="51" y="82"/>
                  </a:cxn>
                  <a:cxn ang="0">
                    <a:pos x="48" y="87"/>
                  </a:cxn>
                  <a:cxn ang="0">
                    <a:pos x="0" y="103"/>
                  </a:cxn>
                  <a:cxn ang="0">
                    <a:pos x="20" y="144"/>
                  </a:cxn>
                  <a:cxn ang="0">
                    <a:pos x="24" y="141"/>
                  </a:cxn>
                  <a:cxn ang="0">
                    <a:pos x="30" y="140"/>
                  </a:cxn>
                  <a:cxn ang="0">
                    <a:pos x="44" y="138"/>
                  </a:cxn>
                  <a:cxn ang="0">
                    <a:pos x="50" y="137"/>
                  </a:cxn>
                  <a:cxn ang="0">
                    <a:pos x="53" y="136"/>
                  </a:cxn>
                  <a:cxn ang="0">
                    <a:pos x="53" y="128"/>
                  </a:cxn>
                  <a:cxn ang="0">
                    <a:pos x="55" y="124"/>
                  </a:cxn>
                  <a:cxn ang="0">
                    <a:pos x="65" y="123"/>
                  </a:cxn>
                  <a:cxn ang="0">
                    <a:pos x="74" y="121"/>
                  </a:cxn>
                  <a:cxn ang="0">
                    <a:pos x="75" y="120"/>
                  </a:cxn>
                  <a:cxn ang="0">
                    <a:pos x="80" y="110"/>
                  </a:cxn>
                  <a:cxn ang="0">
                    <a:pos x="84" y="107"/>
                  </a:cxn>
                  <a:cxn ang="0">
                    <a:pos x="94" y="104"/>
                  </a:cxn>
                  <a:cxn ang="0">
                    <a:pos x="94" y="101"/>
                  </a:cxn>
                  <a:cxn ang="0">
                    <a:pos x="94" y="90"/>
                  </a:cxn>
                  <a:cxn ang="0">
                    <a:pos x="98" y="82"/>
                  </a:cxn>
                  <a:cxn ang="0">
                    <a:pos x="100" y="80"/>
                  </a:cxn>
                  <a:cxn ang="0">
                    <a:pos x="108" y="77"/>
                  </a:cxn>
                  <a:cxn ang="0">
                    <a:pos x="112" y="72"/>
                  </a:cxn>
                  <a:cxn ang="0">
                    <a:pos x="114" y="69"/>
                  </a:cxn>
                  <a:cxn ang="0">
                    <a:pos x="125" y="53"/>
                  </a:cxn>
                  <a:cxn ang="0">
                    <a:pos x="128" y="49"/>
                  </a:cxn>
                  <a:cxn ang="0">
                    <a:pos x="127" y="45"/>
                  </a:cxn>
                  <a:cxn ang="0">
                    <a:pos x="125" y="45"/>
                  </a:cxn>
                  <a:cxn ang="0">
                    <a:pos x="117" y="36"/>
                  </a:cxn>
                  <a:cxn ang="0">
                    <a:pos x="111" y="27"/>
                  </a:cxn>
                  <a:cxn ang="0">
                    <a:pos x="101" y="25"/>
                  </a:cxn>
                  <a:cxn ang="0">
                    <a:pos x="88" y="20"/>
                  </a:cxn>
                  <a:cxn ang="0">
                    <a:pos x="84" y="17"/>
                  </a:cxn>
                  <a:cxn ang="0">
                    <a:pos x="78" y="10"/>
                  </a:cxn>
                  <a:cxn ang="0">
                    <a:pos x="70" y="3"/>
                  </a:cxn>
                </a:cxnLst>
                <a:rect l="0" t="0" r="r" b="b"/>
                <a:pathLst>
                  <a:path w="128" h="144">
                    <a:moveTo>
                      <a:pt x="64" y="3"/>
                    </a:moveTo>
                    <a:lnTo>
                      <a:pt x="64" y="16"/>
                    </a:lnTo>
                    <a:lnTo>
                      <a:pt x="54" y="29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51" y="42"/>
                    </a:lnTo>
                    <a:lnTo>
                      <a:pt x="51" y="42"/>
                    </a:lnTo>
                    <a:lnTo>
                      <a:pt x="54" y="43"/>
                    </a:lnTo>
                    <a:lnTo>
                      <a:pt x="57" y="46"/>
                    </a:lnTo>
                    <a:lnTo>
                      <a:pt x="60" y="50"/>
                    </a:lnTo>
                    <a:lnTo>
                      <a:pt x="60" y="53"/>
                    </a:lnTo>
                    <a:lnTo>
                      <a:pt x="60" y="53"/>
                    </a:lnTo>
                    <a:lnTo>
                      <a:pt x="55" y="70"/>
                    </a:lnTo>
                    <a:lnTo>
                      <a:pt x="51" y="82"/>
                    </a:lnTo>
                    <a:lnTo>
                      <a:pt x="48" y="87"/>
                    </a:lnTo>
                    <a:lnTo>
                      <a:pt x="48" y="87"/>
                    </a:lnTo>
                    <a:lnTo>
                      <a:pt x="31" y="93"/>
                    </a:lnTo>
                    <a:lnTo>
                      <a:pt x="0" y="103"/>
                    </a:lnTo>
                    <a:lnTo>
                      <a:pt x="0" y="103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4" y="141"/>
                    </a:lnTo>
                    <a:lnTo>
                      <a:pt x="24" y="141"/>
                    </a:lnTo>
                    <a:lnTo>
                      <a:pt x="30" y="140"/>
                    </a:lnTo>
                    <a:lnTo>
                      <a:pt x="37" y="138"/>
                    </a:lnTo>
                    <a:lnTo>
                      <a:pt x="44" y="138"/>
                    </a:lnTo>
                    <a:lnTo>
                      <a:pt x="50" y="137"/>
                    </a:lnTo>
                    <a:lnTo>
                      <a:pt x="50" y="137"/>
                    </a:lnTo>
                    <a:lnTo>
                      <a:pt x="51" y="137"/>
                    </a:lnTo>
                    <a:lnTo>
                      <a:pt x="53" y="136"/>
                    </a:lnTo>
                    <a:lnTo>
                      <a:pt x="53" y="133"/>
                    </a:lnTo>
                    <a:lnTo>
                      <a:pt x="53" y="128"/>
                    </a:lnTo>
                    <a:lnTo>
                      <a:pt x="55" y="124"/>
                    </a:lnTo>
                    <a:lnTo>
                      <a:pt x="55" y="124"/>
                    </a:lnTo>
                    <a:lnTo>
                      <a:pt x="61" y="123"/>
                    </a:lnTo>
                    <a:lnTo>
                      <a:pt x="65" y="123"/>
                    </a:lnTo>
                    <a:lnTo>
                      <a:pt x="70" y="123"/>
                    </a:lnTo>
                    <a:lnTo>
                      <a:pt x="74" y="121"/>
                    </a:lnTo>
                    <a:lnTo>
                      <a:pt x="74" y="121"/>
                    </a:lnTo>
                    <a:lnTo>
                      <a:pt x="75" y="120"/>
                    </a:lnTo>
                    <a:lnTo>
                      <a:pt x="78" y="114"/>
                    </a:lnTo>
                    <a:lnTo>
                      <a:pt x="80" y="110"/>
                    </a:lnTo>
                    <a:lnTo>
                      <a:pt x="84" y="107"/>
                    </a:lnTo>
                    <a:lnTo>
                      <a:pt x="84" y="107"/>
                    </a:lnTo>
                    <a:lnTo>
                      <a:pt x="91" y="106"/>
                    </a:lnTo>
                    <a:lnTo>
                      <a:pt x="94" y="104"/>
                    </a:lnTo>
                    <a:lnTo>
                      <a:pt x="94" y="101"/>
                    </a:lnTo>
                    <a:lnTo>
                      <a:pt x="94" y="101"/>
                    </a:lnTo>
                    <a:lnTo>
                      <a:pt x="94" y="97"/>
                    </a:lnTo>
                    <a:lnTo>
                      <a:pt x="94" y="90"/>
                    </a:lnTo>
                    <a:lnTo>
                      <a:pt x="97" y="83"/>
                    </a:lnTo>
                    <a:lnTo>
                      <a:pt x="98" y="82"/>
                    </a:lnTo>
                    <a:lnTo>
                      <a:pt x="100" y="80"/>
                    </a:lnTo>
                    <a:lnTo>
                      <a:pt x="100" y="80"/>
                    </a:lnTo>
                    <a:lnTo>
                      <a:pt x="104" y="79"/>
                    </a:lnTo>
                    <a:lnTo>
                      <a:pt x="108" y="77"/>
                    </a:lnTo>
                    <a:lnTo>
                      <a:pt x="111" y="74"/>
                    </a:lnTo>
                    <a:lnTo>
                      <a:pt x="112" y="72"/>
                    </a:lnTo>
                    <a:lnTo>
                      <a:pt x="112" y="72"/>
                    </a:lnTo>
                    <a:lnTo>
                      <a:pt x="114" y="69"/>
                    </a:lnTo>
                    <a:lnTo>
                      <a:pt x="118" y="63"/>
                    </a:lnTo>
                    <a:lnTo>
                      <a:pt x="125" y="53"/>
                    </a:lnTo>
                    <a:lnTo>
                      <a:pt x="125" y="53"/>
                    </a:lnTo>
                    <a:lnTo>
                      <a:pt x="128" y="49"/>
                    </a:lnTo>
                    <a:lnTo>
                      <a:pt x="128" y="46"/>
                    </a:lnTo>
                    <a:lnTo>
                      <a:pt x="127" y="45"/>
                    </a:lnTo>
                    <a:lnTo>
                      <a:pt x="125" y="45"/>
                    </a:lnTo>
                    <a:lnTo>
                      <a:pt x="125" y="45"/>
                    </a:lnTo>
                    <a:lnTo>
                      <a:pt x="121" y="42"/>
                    </a:lnTo>
                    <a:lnTo>
                      <a:pt x="117" y="36"/>
                    </a:lnTo>
                    <a:lnTo>
                      <a:pt x="111" y="27"/>
                    </a:lnTo>
                    <a:lnTo>
                      <a:pt x="111" y="27"/>
                    </a:lnTo>
                    <a:lnTo>
                      <a:pt x="108" y="25"/>
                    </a:lnTo>
                    <a:lnTo>
                      <a:pt x="101" y="25"/>
                    </a:lnTo>
                    <a:lnTo>
                      <a:pt x="92" y="22"/>
                    </a:lnTo>
                    <a:lnTo>
                      <a:pt x="88" y="20"/>
                    </a:lnTo>
                    <a:lnTo>
                      <a:pt x="84" y="17"/>
                    </a:lnTo>
                    <a:lnTo>
                      <a:pt x="84" y="17"/>
                    </a:lnTo>
                    <a:lnTo>
                      <a:pt x="81" y="13"/>
                    </a:lnTo>
                    <a:lnTo>
                      <a:pt x="78" y="10"/>
                    </a:lnTo>
                    <a:lnTo>
                      <a:pt x="75" y="0"/>
                    </a:lnTo>
                    <a:lnTo>
                      <a:pt x="70" y="3"/>
                    </a:lnTo>
                    <a:lnTo>
                      <a:pt x="64" y="3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86" name="Qatar">
                <a:extLst>
                  <a:ext uri="{FF2B5EF4-FFF2-40B4-BE49-F238E27FC236}">
                    <a16:creationId xmlns:a16="http://schemas.microsoft.com/office/drawing/2014/main" id="{7BACC278-BB5A-4B0B-8039-B4F8929858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54340" y="3748302"/>
                <a:ext cx="25157" cy="36995"/>
              </a:xfrm>
              <a:custGeom>
                <a:avLst/>
                <a:gdLst/>
                <a:ahLst/>
                <a:cxnLst>
                  <a:cxn ang="0">
                    <a:pos x="14" y="25"/>
                  </a:cxn>
                  <a:cxn ang="0">
                    <a:pos x="14" y="25"/>
                  </a:cxn>
                  <a:cxn ang="0">
                    <a:pos x="14" y="23"/>
                  </a:cxn>
                  <a:cxn ang="0">
                    <a:pos x="14" y="20"/>
                  </a:cxn>
                  <a:cxn ang="0">
                    <a:pos x="14" y="20"/>
                  </a:cxn>
                  <a:cxn ang="0">
                    <a:pos x="15" y="15"/>
                  </a:cxn>
                  <a:cxn ang="0">
                    <a:pos x="17" y="8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4" y="5"/>
                  </a:cxn>
                  <a:cxn ang="0">
                    <a:pos x="2" y="11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2" y="21"/>
                  </a:cxn>
                  <a:cxn ang="0">
                    <a:pos x="7" y="24"/>
                  </a:cxn>
                  <a:cxn ang="0">
                    <a:pos x="10" y="25"/>
                  </a:cxn>
                  <a:cxn ang="0">
                    <a:pos x="14" y="25"/>
                  </a:cxn>
                  <a:cxn ang="0">
                    <a:pos x="14" y="25"/>
                  </a:cxn>
                </a:cxnLst>
                <a:rect l="0" t="0" r="r" b="b"/>
                <a:pathLst>
                  <a:path w="17" h="25">
                    <a:moveTo>
                      <a:pt x="14" y="25"/>
                    </a:moveTo>
                    <a:lnTo>
                      <a:pt x="14" y="25"/>
                    </a:lnTo>
                    <a:lnTo>
                      <a:pt x="14" y="23"/>
                    </a:lnTo>
                    <a:lnTo>
                      <a:pt x="14" y="20"/>
                    </a:lnTo>
                    <a:lnTo>
                      <a:pt x="14" y="20"/>
                    </a:lnTo>
                    <a:lnTo>
                      <a:pt x="15" y="15"/>
                    </a:lnTo>
                    <a:lnTo>
                      <a:pt x="17" y="8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4" y="5"/>
                    </a:lnTo>
                    <a:lnTo>
                      <a:pt x="2" y="11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2" y="21"/>
                    </a:lnTo>
                    <a:lnTo>
                      <a:pt x="7" y="24"/>
                    </a:lnTo>
                    <a:lnTo>
                      <a:pt x="10" y="25"/>
                    </a:lnTo>
                    <a:lnTo>
                      <a:pt x="14" y="25"/>
                    </a:lnTo>
                    <a:lnTo>
                      <a:pt x="14" y="25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87" name="UAE">
                <a:extLst>
                  <a:ext uri="{FF2B5EF4-FFF2-40B4-BE49-F238E27FC236}">
                    <a16:creationId xmlns:a16="http://schemas.microsoft.com/office/drawing/2014/main" id="{73A7BC9F-E855-4D18-AAA6-12863227A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83936" y="3742383"/>
                <a:ext cx="112464" cy="90267"/>
              </a:xfrm>
              <a:custGeom>
                <a:avLst/>
                <a:gdLst/>
                <a:ahLst/>
                <a:cxnLst>
                  <a:cxn ang="0">
                    <a:pos x="12" y="56"/>
                  </a:cxn>
                  <a:cxn ang="0">
                    <a:pos x="12" y="56"/>
                  </a:cxn>
                  <a:cxn ang="0">
                    <a:pos x="28" y="59"/>
                  </a:cxn>
                  <a:cxn ang="0">
                    <a:pos x="49" y="61"/>
                  </a:cxn>
                  <a:cxn ang="0">
                    <a:pos x="55" y="48"/>
                  </a:cxn>
                  <a:cxn ang="0">
                    <a:pos x="65" y="35"/>
                  </a:cxn>
                  <a:cxn ang="0">
                    <a:pos x="65" y="22"/>
                  </a:cxn>
                  <a:cxn ang="0">
                    <a:pos x="71" y="22"/>
                  </a:cxn>
                  <a:cxn ang="0">
                    <a:pos x="76" y="19"/>
                  </a:cxn>
                  <a:cxn ang="0">
                    <a:pos x="76" y="19"/>
                  </a:cxn>
                  <a:cxn ang="0">
                    <a:pos x="73" y="5"/>
                  </a:cxn>
                  <a:cxn ang="0">
                    <a:pos x="73" y="1"/>
                  </a:cxn>
                  <a:cxn ang="0">
                    <a:pos x="72" y="0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4" y="7"/>
                  </a:cxn>
                  <a:cxn ang="0">
                    <a:pos x="58" y="14"/>
                  </a:cxn>
                  <a:cxn ang="0">
                    <a:pos x="54" y="21"/>
                  </a:cxn>
                  <a:cxn ang="0">
                    <a:pos x="54" y="21"/>
                  </a:cxn>
                  <a:cxn ang="0">
                    <a:pos x="48" y="27"/>
                  </a:cxn>
                  <a:cxn ang="0">
                    <a:pos x="41" y="32"/>
                  </a:cxn>
                  <a:cxn ang="0">
                    <a:pos x="32" y="35"/>
                  </a:cxn>
                  <a:cxn ang="0">
                    <a:pos x="22" y="35"/>
                  </a:cxn>
                  <a:cxn ang="0">
                    <a:pos x="22" y="35"/>
                  </a:cxn>
                  <a:cxn ang="0">
                    <a:pos x="15" y="35"/>
                  </a:cxn>
                  <a:cxn ang="0">
                    <a:pos x="9" y="36"/>
                  </a:cxn>
                  <a:cxn ang="0">
                    <a:pos x="4" y="39"/>
                  </a:cxn>
                  <a:cxn ang="0">
                    <a:pos x="4" y="39"/>
                  </a:cxn>
                  <a:cxn ang="0">
                    <a:pos x="2" y="41"/>
                  </a:cxn>
                  <a:cxn ang="0">
                    <a:pos x="0" y="39"/>
                  </a:cxn>
                  <a:cxn ang="0">
                    <a:pos x="0" y="39"/>
                  </a:cxn>
                  <a:cxn ang="0">
                    <a:pos x="2" y="45"/>
                  </a:cxn>
                  <a:cxn ang="0">
                    <a:pos x="7" y="51"/>
                  </a:cxn>
                  <a:cxn ang="0">
                    <a:pos x="12" y="56"/>
                  </a:cxn>
                  <a:cxn ang="0">
                    <a:pos x="12" y="56"/>
                  </a:cxn>
                </a:cxnLst>
                <a:rect l="0" t="0" r="r" b="b"/>
                <a:pathLst>
                  <a:path w="76" h="61">
                    <a:moveTo>
                      <a:pt x="12" y="56"/>
                    </a:moveTo>
                    <a:lnTo>
                      <a:pt x="12" y="56"/>
                    </a:lnTo>
                    <a:lnTo>
                      <a:pt x="28" y="59"/>
                    </a:lnTo>
                    <a:lnTo>
                      <a:pt x="49" y="61"/>
                    </a:lnTo>
                    <a:lnTo>
                      <a:pt x="55" y="48"/>
                    </a:lnTo>
                    <a:lnTo>
                      <a:pt x="65" y="35"/>
                    </a:lnTo>
                    <a:lnTo>
                      <a:pt x="65" y="22"/>
                    </a:lnTo>
                    <a:lnTo>
                      <a:pt x="71" y="22"/>
                    </a:lnTo>
                    <a:lnTo>
                      <a:pt x="76" y="19"/>
                    </a:lnTo>
                    <a:lnTo>
                      <a:pt x="76" y="19"/>
                    </a:lnTo>
                    <a:lnTo>
                      <a:pt x="73" y="5"/>
                    </a:lnTo>
                    <a:lnTo>
                      <a:pt x="73" y="1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4" y="7"/>
                    </a:lnTo>
                    <a:lnTo>
                      <a:pt x="58" y="14"/>
                    </a:lnTo>
                    <a:lnTo>
                      <a:pt x="54" y="21"/>
                    </a:lnTo>
                    <a:lnTo>
                      <a:pt x="54" y="21"/>
                    </a:lnTo>
                    <a:lnTo>
                      <a:pt x="48" y="27"/>
                    </a:lnTo>
                    <a:lnTo>
                      <a:pt x="41" y="32"/>
                    </a:lnTo>
                    <a:lnTo>
                      <a:pt x="32" y="35"/>
                    </a:lnTo>
                    <a:lnTo>
                      <a:pt x="22" y="35"/>
                    </a:lnTo>
                    <a:lnTo>
                      <a:pt x="22" y="35"/>
                    </a:lnTo>
                    <a:lnTo>
                      <a:pt x="15" y="35"/>
                    </a:lnTo>
                    <a:lnTo>
                      <a:pt x="9" y="36"/>
                    </a:lnTo>
                    <a:lnTo>
                      <a:pt x="4" y="39"/>
                    </a:lnTo>
                    <a:lnTo>
                      <a:pt x="4" y="39"/>
                    </a:lnTo>
                    <a:lnTo>
                      <a:pt x="2" y="41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2" y="45"/>
                    </a:lnTo>
                    <a:lnTo>
                      <a:pt x="7" y="51"/>
                    </a:lnTo>
                    <a:lnTo>
                      <a:pt x="12" y="56"/>
                    </a:lnTo>
                    <a:lnTo>
                      <a:pt x="12" y="56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88" name="West Bank">
                <a:extLst>
                  <a:ext uri="{FF2B5EF4-FFF2-40B4-BE49-F238E27FC236}">
                    <a16:creationId xmlns:a16="http://schemas.microsoft.com/office/drawing/2014/main" id="{A409BCB4-FCB4-4453-8821-6F30EA810F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81435" y="3575168"/>
                <a:ext cx="11838" cy="31076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4" y="0"/>
                  </a:cxn>
                  <a:cxn ang="0">
                    <a:pos x="3" y="2"/>
                  </a:cxn>
                  <a:cxn ang="0">
                    <a:pos x="1" y="6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1" y="16"/>
                  </a:cxn>
                  <a:cxn ang="0">
                    <a:pos x="7" y="21"/>
                  </a:cxn>
                  <a:cxn ang="0">
                    <a:pos x="7" y="21"/>
                  </a:cxn>
                  <a:cxn ang="0">
                    <a:pos x="8" y="3"/>
                  </a:cxn>
                  <a:cxn ang="0">
                    <a:pos x="8" y="3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4" y="0"/>
                  </a:cxn>
                </a:cxnLst>
                <a:rect l="0" t="0" r="r" b="b"/>
                <a:pathLst>
                  <a:path w="8" h="21">
                    <a:moveTo>
                      <a:pt x="4" y="0"/>
                    </a:moveTo>
                    <a:lnTo>
                      <a:pt x="4" y="0"/>
                    </a:lnTo>
                    <a:lnTo>
                      <a:pt x="3" y="2"/>
                    </a:lnTo>
                    <a:lnTo>
                      <a:pt x="1" y="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" y="16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89" name="Israel">
                <a:extLst>
                  <a:ext uri="{FF2B5EF4-FFF2-40B4-BE49-F238E27FC236}">
                    <a16:creationId xmlns:a16="http://schemas.microsoft.com/office/drawing/2014/main" id="{D5D088CD-67A1-402A-BD40-7FBACC9917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2197" y="3554451"/>
                <a:ext cx="34036" cy="99146"/>
              </a:xfrm>
              <a:custGeom>
                <a:avLst/>
                <a:gdLst/>
                <a:ahLst/>
                <a:cxnLst>
                  <a:cxn ang="0">
                    <a:pos x="10" y="65"/>
                  </a:cxn>
                  <a:cxn ang="0">
                    <a:pos x="10" y="65"/>
                  </a:cxn>
                  <a:cxn ang="0">
                    <a:pos x="13" y="67"/>
                  </a:cxn>
                  <a:cxn ang="0">
                    <a:pos x="13" y="67"/>
                  </a:cxn>
                  <a:cxn ang="0">
                    <a:pos x="14" y="53"/>
                  </a:cxn>
                  <a:cxn ang="0">
                    <a:pos x="17" y="44"/>
                  </a:cxn>
                  <a:cxn ang="0">
                    <a:pos x="17" y="44"/>
                  </a:cxn>
                  <a:cxn ang="0">
                    <a:pos x="18" y="40"/>
                  </a:cxn>
                  <a:cxn ang="0">
                    <a:pos x="20" y="35"/>
                  </a:cxn>
                  <a:cxn ang="0">
                    <a:pos x="20" y="35"/>
                  </a:cxn>
                  <a:cxn ang="0">
                    <a:pos x="14" y="30"/>
                  </a:cxn>
                  <a:cxn ang="0">
                    <a:pos x="13" y="26"/>
                  </a:cxn>
                  <a:cxn ang="0">
                    <a:pos x="13" y="26"/>
                  </a:cxn>
                  <a:cxn ang="0">
                    <a:pos x="14" y="20"/>
                  </a:cxn>
                  <a:cxn ang="0">
                    <a:pos x="16" y="16"/>
                  </a:cxn>
                  <a:cxn ang="0">
                    <a:pos x="17" y="14"/>
                  </a:cxn>
                  <a:cxn ang="0">
                    <a:pos x="17" y="14"/>
                  </a:cxn>
                  <a:cxn ang="0">
                    <a:pos x="21" y="14"/>
                  </a:cxn>
                  <a:cxn ang="0">
                    <a:pos x="21" y="14"/>
                  </a:cxn>
                  <a:cxn ang="0">
                    <a:pos x="23" y="3"/>
                  </a:cxn>
                  <a:cxn ang="0">
                    <a:pos x="14" y="0"/>
                  </a:cxn>
                  <a:cxn ang="0">
                    <a:pos x="14" y="0"/>
                  </a:cxn>
                  <a:cxn ang="0">
                    <a:pos x="13" y="7"/>
                  </a:cxn>
                  <a:cxn ang="0">
                    <a:pos x="13" y="7"/>
                  </a:cxn>
                  <a:cxn ang="0">
                    <a:pos x="10" y="14"/>
                  </a:cxn>
                  <a:cxn ang="0">
                    <a:pos x="7" y="23"/>
                  </a:cxn>
                  <a:cxn ang="0">
                    <a:pos x="0" y="35"/>
                  </a:cxn>
                  <a:cxn ang="0">
                    <a:pos x="11" y="64"/>
                  </a:cxn>
                  <a:cxn ang="0">
                    <a:pos x="10" y="65"/>
                  </a:cxn>
                </a:cxnLst>
                <a:rect l="0" t="0" r="r" b="b"/>
                <a:pathLst>
                  <a:path w="23" h="67">
                    <a:moveTo>
                      <a:pt x="10" y="65"/>
                    </a:moveTo>
                    <a:lnTo>
                      <a:pt x="10" y="65"/>
                    </a:lnTo>
                    <a:lnTo>
                      <a:pt x="13" y="67"/>
                    </a:lnTo>
                    <a:lnTo>
                      <a:pt x="13" y="67"/>
                    </a:lnTo>
                    <a:lnTo>
                      <a:pt x="14" y="53"/>
                    </a:lnTo>
                    <a:lnTo>
                      <a:pt x="17" y="44"/>
                    </a:lnTo>
                    <a:lnTo>
                      <a:pt x="17" y="44"/>
                    </a:lnTo>
                    <a:lnTo>
                      <a:pt x="18" y="40"/>
                    </a:lnTo>
                    <a:lnTo>
                      <a:pt x="20" y="35"/>
                    </a:lnTo>
                    <a:lnTo>
                      <a:pt x="20" y="35"/>
                    </a:lnTo>
                    <a:lnTo>
                      <a:pt x="14" y="30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4" y="20"/>
                    </a:lnTo>
                    <a:lnTo>
                      <a:pt x="16" y="16"/>
                    </a:lnTo>
                    <a:lnTo>
                      <a:pt x="17" y="14"/>
                    </a:lnTo>
                    <a:lnTo>
                      <a:pt x="17" y="14"/>
                    </a:lnTo>
                    <a:lnTo>
                      <a:pt x="21" y="14"/>
                    </a:lnTo>
                    <a:lnTo>
                      <a:pt x="21" y="14"/>
                    </a:lnTo>
                    <a:lnTo>
                      <a:pt x="23" y="3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0" y="14"/>
                    </a:lnTo>
                    <a:lnTo>
                      <a:pt x="7" y="23"/>
                    </a:lnTo>
                    <a:lnTo>
                      <a:pt x="0" y="35"/>
                    </a:lnTo>
                    <a:lnTo>
                      <a:pt x="11" y="64"/>
                    </a:lnTo>
                    <a:lnTo>
                      <a:pt x="10" y="65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90" name="Jordan">
                <a:extLst>
                  <a:ext uri="{FF2B5EF4-FFF2-40B4-BE49-F238E27FC236}">
                    <a16:creationId xmlns:a16="http://schemas.microsoft.com/office/drawing/2014/main" id="{AB1DC139-93D0-4972-A44D-A6CD3652E0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81435" y="3551492"/>
                <a:ext cx="99146" cy="109504"/>
              </a:xfrm>
              <a:custGeom>
                <a:avLst/>
                <a:gdLst/>
                <a:ahLst/>
                <a:cxnLst>
                  <a:cxn ang="0">
                    <a:pos x="62" y="0"/>
                  </a:cxn>
                  <a:cxn ang="0">
                    <a:pos x="62" y="0"/>
                  </a:cxn>
                  <a:cxn ang="0">
                    <a:pos x="41" y="10"/>
                  </a:cxn>
                  <a:cxn ang="0">
                    <a:pos x="41" y="10"/>
                  </a:cxn>
                  <a:cxn ang="0">
                    <a:pos x="37" y="12"/>
                  </a:cxn>
                  <a:cxn ang="0">
                    <a:pos x="33" y="15"/>
                  </a:cxn>
                  <a:cxn ang="0">
                    <a:pos x="27" y="19"/>
                  </a:cxn>
                  <a:cxn ang="0">
                    <a:pos x="11" y="1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8" y="19"/>
                  </a:cxn>
                  <a:cxn ang="0">
                    <a:pos x="8" y="19"/>
                  </a:cxn>
                  <a:cxn ang="0">
                    <a:pos x="7" y="32"/>
                  </a:cxn>
                  <a:cxn ang="0">
                    <a:pos x="5" y="40"/>
                  </a:cxn>
                  <a:cxn ang="0">
                    <a:pos x="4" y="46"/>
                  </a:cxn>
                  <a:cxn ang="0">
                    <a:pos x="4" y="46"/>
                  </a:cxn>
                  <a:cxn ang="0">
                    <a:pos x="1" y="55"/>
                  </a:cxn>
                  <a:cxn ang="0">
                    <a:pos x="0" y="69"/>
                  </a:cxn>
                  <a:cxn ang="0">
                    <a:pos x="0" y="69"/>
                  </a:cxn>
                  <a:cxn ang="0">
                    <a:pos x="7" y="73"/>
                  </a:cxn>
                  <a:cxn ang="0">
                    <a:pos x="14" y="74"/>
                  </a:cxn>
                  <a:cxn ang="0">
                    <a:pos x="14" y="74"/>
                  </a:cxn>
                  <a:cxn ang="0">
                    <a:pos x="18" y="74"/>
                  </a:cxn>
                  <a:cxn ang="0">
                    <a:pos x="23" y="72"/>
                  </a:cxn>
                  <a:cxn ang="0">
                    <a:pos x="25" y="69"/>
                  </a:cxn>
                  <a:cxn ang="0">
                    <a:pos x="27" y="66"/>
                  </a:cxn>
                  <a:cxn ang="0">
                    <a:pos x="27" y="66"/>
                  </a:cxn>
                  <a:cxn ang="0">
                    <a:pos x="27" y="63"/>
                  </a:cxn>
                  <a:cxn ang="0">
                    <a:pos x="30" y="62"/>
                  </a:cxn>
                  <a:cxn ang="0">
                    <a:pos x="37" y="60"/>
                  </a:cxn>
                  <a:cxn ang="0">
                    <a:pos x="37" y="60"/>
                  </a:cxn>
                  <a:cxn ang="0">
                    <a:pos x="40" y="60"/>
                  </a:cxn>
                  <a:cxn ang="0">
                    <a:pos x="41" y="57"/>
                  </a:cxn>
                  <a:cxn ang="0">
                    <a:pos x="44" y="56"/>
                  </a:cxn>
                  <a:cxn ang="0">
                    <a:pos x="45" y="53"/>
                  </a:cxn>
                  <a:cxn ang="0">
                    <a:pos x="45" y="53"/>
                  </a:cxn>
                  <a:cxn ang="0">
                    <a:pos x="47" y="52"/>
                  </a:cxn>
                  <a:cxn ang="0">
                    <a:pos x="45" y="50"/>
                  </a:cxn>
                  <a:cxn ang="0">
                    <a:pos x="42" y="46"/>
                  </a:cxn>
                  <a:cxn ang="0">
                    <a:pos x="38" y="42"/>
                  </a:cxn>
                  <a:cxn ang="0">
                    <a:pos x="34" y="39"/>
                  </a:cxn>
                  <a:cxn ang="0">
                    <a:pos x="34" y="39"/>
                  </a:cxn>
                  <a:cxn ang="0">
                    <a:pos x="33" y="39"/>
                  </a:cxn>
                  <a:cxn ang="0">
                    <a:pos x="33" y="37"/>
                  </a:cxn>
                  <a:cxn ang="0">
                    <a:pos x="35" y="35"/>
                  </a:cxn>
                  <a:cxn ang="0">
                    <a:pos x="41" y="30"/>
                  </a:cxn>
                  <a:cxn ang="0">
                    <a:pos x="50" y="29"/>
                  </a:cxn>
                  <a:cxn ang="0">
                    <a:pos x="50" y="29"/>
                  </a:cxn>
                  <a:cxn ang="0">
                    <a:pos x="57" y="28"/>
                  </a:cxn>
                  <a:cxn ang="0">
                    <a:pos x="60" y="26"/>
                  </a:cxn>
                  <a:cxn ang="0">
                    <a:pos x="62" y="25"/>
                  </a:cxn>
                  <a:cxn ang="0">
                    <a:pos x="67" y="25"/>
                  </a:cxn>
                  <a:cxn ang="0">
                    <a:pos x="67" y="25"/>
                  </a:cxn>
                  <a:cxn ang="0">
                    <a:pos x="67" y="25"/>
                  </a:cxn>
                  <a:cxn ang="0">
                    <a:pos x="67" y="25"/>
                  </a:cxn>
                  <a:cxn ang="0">
                    <a:pos x="64" y="9"/>
                  </a:cxn>
                  <a:cxn ang="0">
                    <a:pos x="64" y="9"/>
                  </a:cxn>
                  <a:cxn ang="0">
                    <a:pos x="62" y="0"/>
                  </a:cxn>
                  <a:cxn ang="0">
                    <a:pos x="62" y="0"/>
                  </a:cxn>
                </a:cxnLst>
                <a:rect l="0" t="0" r="r" b="b"/>
                <a:pathLst>
                  <a:path w="67" h="74">
                    <a:moveTo>
                      <a:pt x="62" y="0"/>
                    </a:moveTo>
                    <a:lnTo>
                      <a:pt x="62" y="0"/>
                    </a:lnTo>
                    <a:lnTo>
                      <a:pt x="41" y="10"/>
                    </a:lnTo>
                    <a:lnTo>
                      <a:pt x="41" y="10"/>
                    </a:lnTo>
                    <a:lnTo>
                      <a:pt x="37" y="12"/>
                    </a:lnTo>
                    <a:lnTo>
                      <a:pt x="33" y="15"/>
                    </a:lnTo>
                    <a:lnTo>
                      <a:pt x="27" y="19"/>
                    </a:lnTo>
                    <a:lnTo>
                      <a:pt x="11" y="1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7" y="32"/>
                    </a:lnTo>
                    <a:lnTo>
                      <a:pt x="5" y="40"/>
                    </a:lnTo>
                    <a:lnTo>
                      <a:pt x="4" y="46"/>
                    </a:lnTo>
                    <a:lnTo>
                      <a:pt x="4" y="46"/>
                    </a:lnTo>
                    <a:lnTo>
                      <a:pt x="1" y="55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7" y="73"/>
                    </a:lnTo>
                    <a:lnTo>
                      <a:pt x="14" y="74"/>
                    </a:lnTo>
                    <a:lnTo>
                      <a:pt x="14" y="74"/>
                    </a:lnTo>
                    <a:lnTo>
                      <a:pt x="18" y="74"/>
                    </a:lnTo>
                    <a:lnTo>
                      <a:pt x="23" y="72"/>
                    </a:lnTo>
                    <a:lnTo>
                      <a:pt x="25" y="69"/>
                    </a:lnTo>
                    <a:lnTo>
                      <a:pt x="27" y="66"/>
                    </a:lnTo>
                    <a:lnTo>
                      <a:pt x="27" y="66"/>
                    </a:lnTo>
                    <a:lnTo>
                      <a:pt x="27" y="63"/>
                    </a:lnTo>
                    <a:lnTo>
                      <a:pt x="30" y="62"/>
                    </a:lnTo>
                    <a:lnTo>
                      <a:pt x="37" y="60"/>
                    </a:lnTo>
                    <a:lnTo>
                      <a:pt x="37" y="60"/>
                    </a:lnTo>
                    <a:lnTo>
                      <a:pt x="40" y="60"/>
                    </a:lnTo>
                    <a:lnTo>
                      <a:pt x="41" y="57"/>
                    </a:lnTo>
                    <a:lnTo>
                      <a:pt x="44" y="56"/>
                    </a:lnTo>
                    <a:lnTo>
                      <a:pt x="45" y="53"/>
                    </a:lnTo>
                    <a:lnTo>
                      <a:pt x="45" y="53"/>
                    </a:lnTo>
                    <a:lnTo>
                      <a:pt x="47" y="52"/>
                    </a:lnTo>
                    <a:lnTo>
                      <a:pt x="45" y="50"/>
                    </a:lnTo>
                    <a:lnTo>
                      <a:pt x="42" y="46"/>
                    </a:lnTo>
                    <a:lnTo>
                      <a:pt x="38" y="42"/>
                    </a:lnTo>
                    <a:lnTo>
                      <a:pt x="34" y="39"/>
                    </a:lnTo>
                    <a:lnTo>
                      <a:pt x="34" y="39"/>
                    </a:lnTo>
                    <a:lnTo>
                      <a:pt x="33" y="39"/>
                    </a:lnTo>
                    <a:lnTo>
                      <a:pt x="33" y="37"/>
                    </a:lnTo>
                    <a:lnTo>
                      <a:pt x="35" y="35"/>
                    </a:lnTo>
                    <a:lnTo>
                      <a:pt x="41" y="30"/>
                    </a:lnTo>
                    <a:lnTo>
                      <a:pt x="50" y="29"/>
                    </a:lnTo>
                    <a:lnTo>
                      <a:pt x="50" y="29"/>
                    </a:lnTo>
                    <a:lnTo>
                      <a:pt x="57" y="28"/>
                    </a:lnTo>
                    <a:lnTo>
                      <a:pt x="60" y="26"/>
                    </a:lnTo>
                    <a:lnTo>
                      <a:pt x="62" y="25"/>
                    </a:lnTo>
                    <a:lnTo>
                      <a:pt x="67" y="25"/>
                    </a:lnTo>
                    <a:lnTo>
                      <a:pt x="67" y="25"/>
                    </a:lnTo>
                    <a:lnTo>
                      <a:pt x="67" y="25"/>
                    </a:lnTo>
                    <a:lnTo>
                      <a:pt x="67" y="25"/>
                    </a:lnTo>
                    <a:lnTo>
                      <a:pt x="64" y="9"/>
                    </a:lnTo>
                    <a:lnTo>
                      <a:pt x="64" y="9"/>
                    </a:lnTo>
                    <a:lnTo>
                      <a:pt x="62" y="0"/>
                    </a:lnTo>
                    <a:lnTo>
                      <a:pt x="62" y="0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91" name="Lebanon">
                <a:extLst>
                  <a:ext uri="{FF2B5EF4-FFF2-40B4-BE49-F238E27FC236}">
                    <a16:creationId xmlns:a16="http://schemas.microsoft.com/office/drawing/2014/main" id="{68961B58-D24A-43C5-AA4B-CA3BE2C596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82914" y="3514496"/>
                <a:ext cx="34036" cy="44394"/>
              </a:xfrm>
              <a:custGeom>
                <a:avLst/>
                <a:gdLst/>
                <a:ahLst/>
                <a:cxnLst>
                  <a:cxn ang="0">
                    <a:pos x="20" y="13"/>
                  </a:cxn>
                  <a:cxn ang="0">
                    <a:pos x="20" y="13"/>
                  </a:cxn>
                  <a:cxn ang="0">
                    <a:pos x="23" y="10"/>
                  </a:cxn>
                  <a:cxn ang="0">
                    <a:pos x="23" y="6"/>
                  </a:cxn>
                  <a:cxn ang="0">
                    <a:pos x="22" y="4"/>
                  </a:cxn>
                  <a:cxn ang="0">
                    <a:pos x="20" y="1"/>
                  </a:cxn>
                  <a:cxn ang="0">
                    <a:pos x="17" y="1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3"/>
                  </a:cxn>
                  <a:cxn ang="0">
                    <a:pos x="13" y="3"/>
                  </a:cxn>
                  <a:cxn ang="0">
                    <a:pos x="12" y="7"/>
                  </a:cxn>
                  <a:cxn ang="0">
                    <a:pos x="9" y="13"/>
                  </a:cxn>
                  <a:cxn ang="0">
                    <a:pos x="0" y="27"/>
                  </a:cxn>
                  <a:cxn ang="0">
                    <a:pos x="9" y="30"/>
                  </a:cxn>
                  <a:cxn ang="0">
                    <a:pos x="9" y="30"/>
                  </a:cxn>
                  <a:cxn ang="0">
                    <a:pos x="16" y="20"/>
                  </a:cxn>
                  <a:cxn ang="0">
                    <a:pos x="20" y="13"/>
                  </a:cxn>
                  <a:cxn ang="0">
                    <a:pos x="20" y="13"/>
                  </a:cxn>
                </a:cxnLst>
                <a:rect l="0" t="0" r="r" b="b"/>
                <a:pathLst>
                  <a:path w="23" h="30">
                    <a:moveTo>
                      <a:pt x="20" y="13"/>
                    </a:moveTo>
                    <a:lnTo>
                      <a:pt x="20" y="13"/>
                    </a:lnTo>
                    <a:lnTo>
                      <a:pt x="23" y="10"/>
                    </a:lnTo>
                    <a:lnTo>
                      <a:pt x="23" y="6"/>
                    </a:lnTo>
                    <a:lnTo>
                      <a:pt x="22" y="4"/>
                    </a:lnTo>
                    <a:lnTo>
                      <a:pt x="20" y="1"/>
                    </a:lnTo>
                    <a:lnTo>
                      <a:pt x="17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2" y="7"/>
                    </a:lnTo>
                    <a:lnTo>
                      <a:pt x="9" y="13"/>
                    </a:lnTo>
                    <a:lnTo>
                      <a:pt x="0" y="27"/>
                    </a:lnTo>
                    <a:lnTo>
                      <a:pt x="9" y="30"/>
                    </a:lnTo>
                    <a:lnTo>
                      <a:pt x="9" y="30"/>
                    </a:lnTo>
                    <a:lnTo>
                      <a:pt x="16" y="20"/>
                    </a:lnTo>
                    <a:lnTo>
                      <a:pt x="20" y="13"/>
                    </a:lnTo>
                    <a:lnTo>
                      <a:pt x="20" y="13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92" name="Syria">
                <a:extLst>
                  <a:ext uri="{FF2B5EF4-FFF2-40B4-BE49-F238E27FC236}">
                    <a16:creationId xmlns:a16="http://schemas.microsoft.com/office/drawing/2014/main" id="{AC76D9E5-4D88-469B-8ECE-06D508D728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6232" y="3449386"/>
                <a:ext cx="161297" cy="130221"/>
              </a:xfrm>
              <a:custGeom>
                <a:avLst/>
                <a:gdLst/>
                <a:ahLst/>
                <a:cxnLst>
                  <a:cxn ang="0">
                    <a:pos x="11" y="57"/>
                  </a:cxn>
                  <a:cxn ang="0">
                    <a:pos x="0" y="74"/>
                  </a:cxn>
                  <a:cxn ang="0">
                    <a:pos x="1" y="79"/>
                  </a:cxn>
                  <a:cxn ang="0">
                    <a:pos x="17" y="88"/>
                  </a:cxn>
                  <a:cxn ang="0">
                    <a:pos x="27" y="81"/>
                  </a:cxn>
                  <a:cxn ang="0">
                    <a:pos x="31" y="79"/>
                  </a:cxn>
                  <a:cxn ang="0">
                    <a:pos x="61" y="65"/>
                  </a:cxn>
                  <a:cxn ang="0">
                    <a:pos x="87" y="51"/>
                  </a:cxn>
                  <a:cxn ang="0">
                    <a:pos x="89" y="44"/>
                  </a:cxn>
                  <a:cxn ang="0">
                    <a:pos x="91" y="42"/>
                  </a:cxn>
                  <a:cxn ang="0">
                    <a:pos x="91" y="32"/>
                  </a:cxn>
                  <a:cxn ang="0">
                    <a:pos x="91" y="30"/>
                  </a:cxn>
                  <a:cxn ang="0">
                    <a:pos x="91" y="24"/>
                  </a:cxn>
                  <a:cxn ang="0">
                    <a:pos x="91" y="15"/>
                  </a:cxn>
                  <a:cxn ang="0">
                    <a:pos x="92" y="13"/>
                  </a:cxn>
                  <a:cxn ang="0">
                    <a:pos x="101" y="8"/>
                  </a:cxn>
                  <a:cxn ang="0">
                    <a:pos x="104" y="0"/>
                  </a:cxn>
                  <a:cxn ang="0">
                    <a:pos x="98" y="1"/>
                  </a:cxn>
                  <a:cxn ang="0">
                    <a:pos x="85" y="3"/>
                  </a:cxn>
                  <a:cxn ang="0">
                    <a:pos x="79" y="3"/>
                  </a:cxn>
                  <a:cxn ang="0">
                    <a:pos x="71" y="7"/>
                  </a:cxn>
                  <a:cxn ang="0">
                    <a:pos x="64" y="8"/>
                  </a:cxn>
                  <a:cxn ang="0">
                    <a:pos x="48" y="10"/>
                  </a:cxn>
                  <a:cxn ang="0">
                    <a:pos x="45" y="8"/>
                  </a:cxn>
                  <a:cxn ang="0">
                    <a:pos x="42" y="7"/>
                  </a:cxn>
                  <a:cxn ang="0">
                    <a:pos x="35" y="10"/>
                  </a:cxn>
                  <a:cxn ang="0">
                    <a:pos x="27" y="11"/>
                  </a:cxn>
                  <a:cxn ang="0">
                    <a:pos x="21" y="10"/>
                  </a:cxn>
                  <a:cxn ang="0">
                    <a:pos x="18" y="8"/>
                  </a:cxn>
                  <a:cxn ang="0">
                    <a:pos x="15" y="14"/>
                  </a:cxn>
                  <a:cxn ang="0">
                    <a:pos x="14" y="17"/>
                  </a:cxn>
                  <a:cxn ang="0">
                    <a:pos x="11" y="23"/>
                  </a:cxn>
                  <a:cxn ang="0">
                    <a:pos x="5" y="24"/>
                  </a:cxn>
                  <a:cxn ang="0">
                    <a:pos x="4" y="31"/>
                  </a:cxn>
                  <a:cxn ang="0">
                    <a:pos x="5" y="32"/>
                  </a:cxn>
                  <a:cxn ang="0">
                    <a:pos x="5" y="38"/>
                  </a:cxn>
                  <a:cxn ang="0">
                    <a:pos x="4" y="44"/>
                  </a:cxn>
                  <a:cxn ang="0">
                    <a:pos x="11" y="45"/>
                  </a:cxn>
                  <a:cxn ang="0">
                    <a:pos x="14" y="50"/>
                  </a:cxn>
                  <a:cxn ang="0">
                    <a:pos x="11" y="57"/>
                  </a:cxn>
                </a:cxnLst>
                <a:rect l="0" t="0" r="r" b="b"/>
                <a:pathLst>
                  <a:path w="109" h="88">
                    <a:moveTo>
                      <a:pt x="11" y="57"/>
                    </a:moveTo>
                    <a:lnTo>
                      <a:pt x="11" y="57"/>
                    </a:lnTo>
                    <a:lnTo>
                      <a:pt x="7" y="64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1" y="79"/>
                    </a:lnTo>
                    <a:lnTo>
                      <a:pt x="17" y="88"/>
                    </a:lnTo>
                    <a:lnTo>
                      <a:pt x="17" y="88"/>
                    </a:lnTo>
                    <a:lnTo>
                      <a:pt x="23" y="84"/>
                    </a:lnTo>
                    <a:lnTo>
                      <a:pt x="27" y="81"/>
                    </a:lnTo>
                    <a:lnTo>
                      <a:pt x="31" y="79"/>
                    </a:lnTo>
                    <a:lnTo>
                      <a:pt x="31" y="79"/>
                    </a:lnTo>
                    <a:lnTo>
                      <a:pt x="42" y="75"/>
                    </a:lnTo>
                    <a:lnTo>
                      <a:pt x="61" y="65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8" y="48"/>
                    </a:lnTo>
                    <a:lnTo>
                      <a:pt x="89" y="44"/>
                    </a:lnTo>
                    <a:lnTo>
                      <a:pt x="91" y="42"/>
                    </a:lnTo>
                    <a:lnTo>
                      <a:pt x="91" y="42"/>
                    </a:lnTo>
                    <a:lnTo>
                      <a:pt x="89" y="35"/>
                    </a:lnTo>
                    <a:lnTo>
                      <a:pt x="91" y="32"/>
                    </a:lnTo>
                    <a:lnTo>
                      <a:pt x="91" y="30"/>
                    </a:lnTo>
                    <a:lnTo>
                      <a:pt x="91" y="30"/>
                    </a:lnTo>
                    <a:lnTo>
                      <a:pt x="92" y="27"/>
                    </a:lnTo>
                    <a:lnTo>
                      <a:pt x="91" y="24"/>
                    </a:lnTo>
                    <a:lnTo>
                      <a:pt x="89" y="20"/>
                    </a:lnTo>
                    <a:lnTo>
                      <a:pt x="91" y="15"/>
                    </a:lnTo>
                    <a:lnTo>
                      <a:pt x="91" y="15"/>
                    </a:lnTo>
                    <a:lnTo>
                      <a:pt x="92" y="13"/>
                    </a:lnTo>
                    <a:lnTo>
                      <a:pt x="96" y="10"/>
                    </a:lnTo>
                    <a:lnTo>
                      <a:pt x="101" y="8"/>
                    </a:lnTo>
                    <a:lnTo>
                      <a:pt x="109" y="1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98" y="1"/>
                    </a:lnTo>
                    <a:lnTo>
                      <a:pt x="92" y="1"/>
                    </a:lnTo>
                    <a:lnTo>
                      <a:pt x="85" y="3"/>
                    </a:lnTo>
                    <a:lnTo>
                      <a:pt x="85" y="3"/>
                    </a:lnTo>
                    <a:lnTo>
                      <a:pt x="79" y="3"/>
                    </a:lnTo>
                    <a:lnTo>
                      <a:pt x="75" y="5"/>
                    </a:lnTo>
                    <a:lnTo>
                      <a:pt x="71" y="7"/>
                    </a:lnTo>
                    <a:lnTo>
                      <a:pt x="64" y="8"/>
                    </a:lnTo>
                    <a:lnTo>
                      <a:pt x="64" y="8"/>
                    </a:lnTo>
                    <a:lnTo>
                      <a:pt x="52" y="10"/>
                    </a:lnTo>
                    <a:lnTo>
                      <a:pt x="48" y="10"/>
                    </a:lnTo>
                    <a:lnTo>
                      <a:pt x="45" y="8"/>
                    </a:lnTo>
                    <a:lnTo>
                      <a:pt x="45" y="8"/>
                    </a:lnTo>
                    <a:lnTo>
                      <a:pt x="44" y="7"/>
                    </a:lnTo>
                    <a:lnTo>
                      <a:pt x="42" y="7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31" y="11"/>
                    </a:lnTo>
                    <a:lnTo>
                      <a:pt x="27" y="11"/>
                    </a:lnTo>
                    <a:lnTo>
                      <a:pt x="24" y="11"/>
                    </a:lnTo>
                    <a:lnTo>
                      <a:pt x="21" y="10"/>
                    </a:lnTo>
                    <a:lnTo>
                      <a:pt x="21" y="10"/>
                    </a:lnTo>
                    <a:lnTo>
                      <a:pt x="18" y="8"/>
                    </a:lnTo>
                    <a:lnTo>
                      <a:pt x="17" y="10"/>
                    </a:lnTo>
                    <a:lnTo>
                      <a:pt x="15" y="14"/>
                    </a:lnTo>
                    <a:lnTo>
                      <a:pt x="15" y="14"/>
                    </a:lnTo>
                    <a:lnTo>
                      <a:pt x="14" y="17"/>
                    </a:lnTo>
                    <a:lnTo>
                      <a:pt x="14" y="20"/>
                    </a:lnTo>
                    <a:lnTo>
                      <a:pt x="11" y="23"/>
                    </a:lnTo>
                    <a:lnTo>
                      <a:pt x="5" y="24"/>
                    </a:lnTo>
                    <a:lnTo>
                      <a:pt x="5" y="24"/>
                    </a:lnTo>
                    <a:lnTo>
                      <a:pt x="4" y="28"/>
                    </a:lnTo>
                    <a:lnTo>
                      <a:pt x="4" y="31"/>
                    </a:lnTo>
                    <a:lnTo>
                      <a:pt x="5" y="32"/>
                    </a:lnTo>
                    <a:lnTo>
                      <a:pt x="5" y="32"/>
                    </a:lnTo>
                    <a:lnTo>
                      <a:pt x="7" y="35"/>
                    </a:lnTo>
                    <a:lnTo>
                      <a:pt x="5" y="38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8" y="45"/>
                    </a:lnTo>
                    <a:lnTo>
                      <a:pt x="11" y="45"/>
                    </a:lnTo>
                    <a:lnTo>
                      <a:pt x="13" y="48"/>
                    </a:lnTo>
                    <a:lnTo>
                      <a:pt x="14" y="50"/>
                    </a:lnTo>
                    <a:lnTo>
                      <a:pt x="14" y="54"/>
                    </a:lnTo>
                    <a:lnTo>
                      <a:pt x="11" y="57"/>
                    </a:lnTo>
                    <a:lnTo>
                      <a:pt x="11" y="57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</p:grpSp>
        <p:grpSp>
          <p:nvGrpSpPr>
            <p:cNvPr id="1154" name="Carribean">
              <a:extLst>
                <a:ext uri="{FF2B5EF4-FFF2-40B4-BE49-F238E27FC236}">
                  <a16:creationId xmlns:a16="http://schemas.microsoft.com/office/drawing/2014/main" id="{7FBBFDFE-02C1-4199-A227-62E618A40145}"/>
                </a:ext>
              </a:extLst>
            </p:cNvPr>
            <p:cNvGrpSpPr/>
            <p:nvPr/>
          </p:nvGrpSpPr>
          <p:grpSpPr>
            <a:xfrm>
              <a:off x="7519768" y="3700795"/>
              <a:ext cx="378161" cy="154701"/>
              <a:chOff x="7519620" y="3700755"/>
              <a:chExt cx="455774" cy="186453"/>
            </a:xfrm>
            <a:solidFill>
              <a:schemeClr val="bg2"/>
            </a:solidFill>
          </p:grpSpPr>
          <p:sp>
            <p:nvSpPr>
              <p:cNvPr id="369" name="Bahamas">
                <a:extLst>
                  <a:ext uri="{FF2B5EF4-FFF2-40B4-BE49-F238E27FC236}">
                    <a16:creationId xmlns:a16="http://schemas.microsoft.com/office/drawing/2014/main" id="{EBAEA02F-8ED3-443C-9576-1442F1251F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9079" y="3700755"/>
                <a:ext cx="17758" cy="36995"/>
              </a:xfrm>
              <a:custGeom>
                <a:avLst/>
                <a:gdLst/>
                <a:ahLst/>
                <a:cxnLst>
                  <a:cxn ang="0">
                    <a:pos x="12" y="25"/>
                  </a:cxn>
                  <a:cxn ang="0">
                    <a:pos x="12" y="25"/>
                  </a:cxn>
                  <a:cxn ang="0">
                    <a:pos x="10" y="25"/>
                  </a:cxn>
                  <a:cxn ang="0">
                    <a:pos x="7" y="24"/>
                  </a:cxn>
                  <a:cxn ang="0">
                    <a:pos x="6" y="21"/>
                  </a:cxn>
                  <a:cxn ang="0">
                    <a:pos x="5" y="18"/>
                  </a:cxn>
                  <a:cxn ang="0">
                    <a:pos x="5" y="18"/>
                  </a:cxn>
                  <a:cxn ang="0">
                    <a:pos x="5" y="15"/>
                  </a:cxn>
                  <a:cxn ang="0">
                    <a:pos x="2" y="14"/>
                  </a:cxn>
                  <a:cxn ang="0">
                    <a:pos x="0" y="11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0" y="2"/>
                  </a:cxn>
                  <a:cxn ang="0">
                    <a:pos x="2" y="1"/>
                  </a:cxn>
                  <a:cxn ang="0">
                    <a:pos x="3" y="0"/>
                  </a:cxn>
                  <a:cxn ang="0">
                    <a:pos x="6" y="2"/>
                  </a:cxn>
                  <a:cxn ang="0">
                    <a:pos x="6" y="2"/>
                  </a:cxn>
                  <a:cxn ang="0">
                    <a:pos x="7" y="7"/>
                  </a:cxn>
                  <a:cxn ang="0">
                    <a:pos x="7" y="10"/>
                  </a:cxn>
                  <a:cxn ang="0">
                    <a:pos x="7" y="15"/>
                  </a:cxn>
                  <a:cxn ang="0">
                    <a:pos x="7" y="15"/>
                  </a:cxn>
                  <a:cxn ang="0">
                    <a:pos x="10" y="19"/>
                  </a:cxn>
                  <a:cxn ang="0">
                    <a:pos x="12" y="22"/>
                  </a:cxn>
                  <a:cxn ang="0">
                    <a:pos x="12" y="25"/>
                  </a:cxn>
                  <a:cxn ang="0">
                    <a:pos x="12" y="25"/>
                  </a:cxn>
                </a:cxnLst>
                <a:rect l="0" t="0" r="r" b="b"/>
                <a:pathLst>
                  <a:path w="12" h="25">
                    <a:moveTo>
                      <a:pt x="12" y="25"/>
                    </a:moveTo>
                    <a:lnTo>
                      <a:pt x="12" y="25"/>
                    </a:lnTo>
                    <a:lnTo>
                      <a:pt x="10" y="25"/>
                    </a:lnTo>
                    <a:lnTo>
                      <a:pt x="7" y="24"/>
                    </a:lnTo>
                    <a:lnTo>
                      <a:pt x="6" y="21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5"/>
                    </a:lnTo>
                    <a:lnTo>
                      <a:pt x="2" y="14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2"/>
                    </a:lnTo>
                    <a:lnTo>
                      <a:pt x="2" y="1"/>
                    </a:lnTo>
                    <a:lnTo>
                      <a:pt x="3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7" y="7"/>
                    </a:lnTo>
                    <a:lnTo>
                      <a:pt x="7" y="10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10" y="19"/>
                    </a:lnTo>
                    <a:lnTo>
                      <a:pt x="12" y="22"/>
                    </a:lnTo>
                    <a:lnTo>
                      <a:pt x="12" y="25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70" name="Puerto Rico">
                <a:extLst>
                  <a:ext uri="{FF2B5EF4-FFF2-40B4-BE49-F238E27FC236}">
                    <a16:creationId xmlns:a16="http://schemas.microsoft.com/office/drawing/2014/main" id="{33F5D7B7-9628-419A-BF7A-A54522B692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35440" y="3866492"/>
                <a:ext cx="39954" cy="19238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1" y="7"/>
                  </a:cxn>
                  <a:cxn ang="0">
                    <a:pos x="4" y="10"/>
                  </a:cxn>
                  <a:cxn ang="0">
                    <a:pos x="7" y="11"/>
                  </a:cxn>
                  <a:cxn ang="0">
                    <a:pos x="11" y="13"/>
                  </a:cxn>
                  <a:cxn ang="0">
                    <a:pos x="15" y="13"/>
                  </a:cxn>
                  <a:cxn ang="0">
                    <a:pos x="24" y="10"/>
                  </a:cxn>
                  <a:cxn ang="0">
                    <a:pos x="27" y="7"/>
                  </a:cxn>
                  <a:cxn ang="0">
                    <a:pos x="27" y="7"/>
                  </a:cxn>
                  <a:cxn ang="0">
                    <a:pos x="27" y="4"/>
                  </a:cxn>
                  <a:cxn ang="0">
                    <a:pos x="24" y="3"/>
                  </a:cxn>
                  <a:cxn ang="0">
                    <a:pos x="18" y="1"/>
                  </a:cxn>
                  <a:cxn ang="0">
                    <a:pos x="12" y="0"/>
                  </a:cxn>
                  <a:cxn ang="0">
                    <a:pos x="7" y="1"/>
                  </a:cxn>
                  <a:cxn ang="0">
                    <a:pos x="2" y="1"/>
                  </a:cxn>
                  <a:cxn ang="0">
                    <a:pos x="0" y="4"/>
                  </a:cxn>
                  <a:cxn ang="0">
                    <a:pos x="1" y="7"/>
                  </a:cxn>
                  <a:cxn ang="0">
                    <a:pos x="1" y="7"/>
                  </a:cxn>
                </a:cxnLst>
                <a:rect l="0" t="0" r="r" b="b"/>
                <a:pathLst>
                  <a:path w="27" h="13">
                    <a:moveTo>
                      <a:pt x="1" y="7"/>
                    </a:moveTo>
                    <a:lnTo>
                      <a:pt x="1" y="7"/>
                    </a:lnTo>
                    <a:lnTo>
                      <a:pt x="4" y="10"/>
                    </a:lnTo>
                    <a:lnTo>
                      <a:pt x="7" y="11"/>
                    </a:lnTo>
                    <a:lnTo>
                      <a:pt x="11" y="13"/>
                    </a:lnTo>
                    <a:lnTo>
                      <a:pt x="15" y="13"/>
                    </a:lnTo>
                    <a:lnTo>
                      <a:pt x="24" y="10"/>
                    </a:lnTo>
                    <a:lnTo>
                      <a:pt x="27" y="7"/>
                    </a:lnTo>
                    <a:lnTo>
                      <a:pt x="27" y="7"/>
                    </a:lnTo>
                    <a:lnTo>
                      <a:pt x="27" y="4"/>
                    </a:lnTo>
                    <a:lnTo>
                      <a:pt x="24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2" y="1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1" y="7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71" name="Dominican Republic">
                <a:extLst>
                  <a:ext uri="{FF2B5EF4-FFF2-40B4-BE49-F238E27FC236}">
                    <a16:creationId xmlns:a16="http://schemas.microsoft.com/office/drawing/2014/main" id="{C815D33E-39FC-44C4-8D1E-F5204D396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2977" y="3838375"/>
                <a:ext cx="79908" cy="47353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22" y="25"/>
                  </a:cxn>
                  <a:cxn ang="0">
                    <a:pos x="26" y="23"/>
                  </a:cxn>
                  <a:cxn ang="0">
                    <a:pos x="31" y="23"/>
                  </a:cxn>
                  <a:cxn ang="0">
                    <a:pos x="43" y="23"/>
                  </a:cxn>
                  <a:cxn ang="0">
                    <a:pos x="51" y="23"/>
                  </a:cxn>
                  <a:cxn ang="0">
                    <a:pos x="54" y="22"/>
                  </a:cxn>
                  <a:cxn ang="0">
                    <a:pos x="54" y="18"/>
                  </a:cxn>
                  <a:cxn ang="0">
                    <a:pos x="54" y="18"/>
                  </a:cxn>
                  <a:cxn ang="0">
                    <a:pos x="53" y="15"/>
                  </a:cxn>
                  <a:cxn ang="0">
                    <a:pos x="50" y="10"/>
                  </a:cxn>
                  <a:cxn ang="0">
                    <a:pos x="43" y="8"/>
                  </a:cxn>
                  <a:cxn ang="0">
                    <a:pos x="37" y="5"/>
                  </a:cxn>
                  <a:cxn ang="0">
                    <a:pos x="23" y="0"/>
                  </a:cxn>
                  <a:cxn ang="0">
                    <a:pos x="16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9" y="0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0" y="30"/>
                  </a:cxn>
                  <a:cxn ang="0">
                    <a:pos x="0" y="30"/>
                  </a:cxn>
                  <a:cxn ang="0">
                    <a:pos x="2" y="32"/>
                  </a:cxn>
                  <a:cxn ang="0">
                    <a:pos x="2" y="32"/>
                  </a:cxn>
                  <a:cxn ang="0">
                    <a:pos x="4" y="32"/>
                  </a:cxn>
                  <a:cxn ang="0">
                    <a:pos x="9" y="30"/>
                  </a:cxn>
                  <a:cxn ang="0">
                    <a:pos x="13" y="27"/>
                  </a:cxn>
                  <a:cxn ang="0">
                    <a:pos x="22" y="25"/>
                  </a:cxn>
                  <a:cxn ang="0">
                    <a:pos x="22" y="25"/>
                  </a:cxn>
                </a:cxnLst>
                <a:rect l="0" t="0" r="r" b="b"/>
                <a:pathLst>
                  <a:path w="54" h="32">
                    <a:moveTo>
                      <a:pt x="22" y="25"/>
                    </a:moveTo>
                    <a:lnTo>
                      <a:pt x="22" y="25"/>
                    </a:lnTo>
                    <a:lnTo>
                      <a:pt x="26" y="23"/>
                    </a:lnTo>
                    <a:lnTo>
                      <a:pt x="31" y="23"/>
                    </a:lnTo>
                    <a:lnTo>
                      <a:pt x="43" y="23"/>
                    </a:lnTo>
                    <a:lnTo>
                      <a:pt x="51" y="23"/>
                    </a:lnTo>
                    <a:lnTo>
                      <a:pt x="54" y="22"/>
                    </a:lnTo>
                    <a:lnTo>
                      <a:pt x="54" y="18"/>
                    </a:lnTo>
                    <a:lnTo>
                      <a:pt x="54" y="18"/>
                    </a:lnTo>
                    <a:lnTo>
                      <a:pt x="53" y="15"/>
                    </a:lnTo>
                    <a:lnTo>
                      <a:pt x="50" y="10"/>
                    </a:lnTo>
                    <a:lnTo>
                      <a:pt x="43" y="8"/>
                    </a:lnTo>
                    <a:lnTo>
                      <a:pt x="37" y="5"/>
                    </a:lnTo>
                    <a:lnTo>
                      <a:pt x="23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2" y="32"/>
                    </a:lnTo>
                    <a:lnTo>
                      <a:pt x="2" y="32"/>
                    </a:lnTo>
                    <a:lnTo>
                      <a:pt x="4" y="32"/>
                    </a:lnTo>
                    <a:lnTo>
                      <a:pt x="9" y="30"/>
                    </a:lnTo>
                    <a:lnTo>
                      <a:pt x="13" y="27"/>
                    </a:lnTo>
                    <a:lnTo>
                      <a:pt x="22" y="25"/>
                    </a:lnTo>
                    <a:lnTo>
                      <a:pt x="22" y="25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72" name="Haiti">
                <a:extLst>
                  <a:ext uri="{FF2B5EF4-FFF2-40B4-BE49-F238E27FC236}">
                    <a16:creationId xmlns:a16="http://schemas.microsoft.com/office/drawing/2014/main" id="{5E0C1549-F283-4E4E-AA83-497C13EE9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0825" y="3830977"/>
                <a:ext cx="66591" cy="51792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9" y="0"/>
                  </a:cxn>
                  <a:cxn ang="0">
                    <a:pos x="18" y="3"/>
                  </a:cxn>
                  <a:cxn ang="0">
                    <a:pos x="18" y="5"/>
                  </a:cxn>
                  <a:cxn ang="0">
                    <a:pos x="22" y="11"/>
                  </a:cxn>
                  <a:cxn ang="0">
                    <a:pos x="28" y="17"/>
                  </a:cxn>
                  <a:cxn ang="0">
                    <a:pos x="29" y="20"/>
                  </a:cxn>
                  <a:cxn ang="0">
                    <a:pos x="31" y="23"/>
                  </a:cxn>
                  <a:cxn ang="0">
                    <a:pos x="31" y="23"/>
                  </a:cxn>
                  <a:cxn ang="0">
                    <a:pos x="29" y="24"/>
                  </a:cxn>
                  <a:cxn ang="0">
                    <a:pos x="27" y="25"/>
                  </a:cxn>
                  <a:cxn ang="0">
                    <a:pos x="17" y="25"/>
                  </a:cxn>
                  <a:cxn ang="0">
                    <a:pos x="5" y="25"/>
                  </a:cxn>
                  <a:cxn ang="0">
                    <a:pos x="1" y="27"/>
                  </a:cxn>
                  <a:cxn ang="0">
                    <a:pos x="0" y="28"/>
                  </a:cxn>
                  <a:cxn ang="0">
                    <a:pos x="0" y="28"/>
                  </a:cxn>
                  <a:cxn ang="0">
                    <a:pos x="0" y="30"/>
                  </a:cxn>
                  <a:cxn ang="0">
                    <a:pos x="1" y="31"/>
                  </a:cxn>
                  <a:cxn ang="0">
                    <a:pos x="5" y="34"/>
                  </a:cxn>
                  <a:cxn ang="0">
                    <a:pos x="12" y="34"/>
                  </a:cxn>
                  <a:cxn ang="0">
                    <a:pos x="19" y="32"/>
                  </a:cxn>
                  <a:cxn ang="0">
                    <a:pos x="19" y="32"/>
                  </a:cxn>
                  <a:cxn ang="0">
                    <a:pos x="27" y="31"/>
                  </a:cxn>
                  <a:cxn ang="0">
                    <a:pos x="32" y="32"/>
                  </a:cxn>
                  <a:cxn ang="0">
                    <a:pos x="38" y="34"/>
                  </a:cxn>
                  <a:cxn ang="0">
                    <a:pos x="42" y="35"/>
                  </a:cxn>
                  <a:cxn ang="0">
                    <a:pos x="42" y="35"/>
                  </a:cxn>
                  <a:cxn ang="0">
                    <a:pos x="45" y="5"/>
                  </a:cxn>
                  <a:cxn ang="0">
                    <a:pos x="45" y="5"/>
                  </a:cxn>
                  <a:cxn ang="0">
                    <a:pos x="31" y="0"/>
                  </a:cxn>
                  <a:cxn ang="0">
                    <a:pos x="25" y="0"/>
                  </a:cxn>
                  <a:cxn ang="0">
                    <a:pos x="22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45" h="35">
                    <a:moveTo>
                      <a:pt x="19" y="0"/>
                    </a:moveTo>
                    <a:lnTo>
                      <a:pt x="19" y="0"/>
                    </a:lnTo>
                    <a:lnTo>
                      <a:pt x="18" y="3"/>
                    </a:lnTo>
                    <a:lnTo>
                      <a:pt x="18" y="5"/>
                    </a:lnTo>
                    <a:lnTo>
                      <a:pt x="22" y="11"/>
                    </a:lnTo>
                    <a:lnTo>
                      <a:pt x="28" y="17"/>
                    </a:lnTo>
                    <a:lnTo>
                      <a:pt x="29" y="20"/>
                    </a:lnTo>
                    <a:lnTo>
                      <a:pt x="31" y="23"/>
                    </a:lnTo>
                    <a:lnTo>
                      <a:pt x="31" y="23"/>
                    </a:lnTo>
                    <a:lnTo>
                      <a:pt x="29" y="24"/>
                    </a:lnTo>
                    <a:lnTo>
                      <a:pt x="27" y="25"/>
                    </a:lnTo>
                    <a:lnTo>
                      <a:pt x="17" y="25"/>
                    </a:lnTo>
                    <a:lnTo>
                      <a:pt x="5" y="25"/>
                    </a:lnTo>
                    <a:lnTo>
                      <a:pt x="1" y="27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30"/>
                    </a:lnTo>
                    <a:lnTo>
                      <a:pt x="1" y="31"/>
                    </a:lnTo>
                    <a:lnTo>
                      <a:pt x="5" y="34"/>
                    </a:lnTo>
                    <a:lnTo>
                      <a:pt x="12" y="34"/>
                    </a:lnTo>
                    <a:lnTo>
                      <a:pt x="19" y="32"/>
                    </a:lnTo>
                    <a:lnTo>
                      <a:pt x="19" y="32"/>
                    </a:lnTo>
                    <a:lnTo>
                      <a:pt x="27" y="31"/>
                    </a:lnTo>
                    <a:lnTo>
                      <a:pt x="32" y="32"/>
                    </a:lnTo>
                    <a:lnTo>
                      <a:pt x="38" y="34"/>
                    </a:lnTo>
                    <a:lnTo>
                      <a:pt x="42" y="35"/>
                    </a:lnTo>
                    <a:lnTo>
                      <a:pt x="42" y="35"/>
                    </a:lnTo>
                    <a:lnTo>
                      <a:pt x="45" y="5"/>
                    </a:lnTo>
                    <a:lnTo>
                      <a:pt x="45" y="5"/>
                    </a:lnTo>
                    <a:lnTo>
                      <a:pt x="31" y="0"/>
                    </a:lnTo>
                    <a:lnTo>
                      <a:pt x="25" y="0"/>
                    </a:lnTo>
                    <a:lnTo>
                      <a:pt x="22" y="0"/>
                    </a:lnTo>
                    <a:lnTo>
                      <a:pt x="19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75" name="Jamaica">
                <a:extLst>
                  <a:ext uri="{FF2B5EF4-FFF2-40B4-BE49-F238E27FC236}">
                    <a16:creationId xmlns:a16="http://schemas.microsoft.com/office/drawing/2014/main" id="{13F2646D-6640-4517-BDA3-1FEC6080F1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4639" y="3870930"/>
                <a:ext cx="48833" cy="16278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3"/>
                  </a:cxn>
                  <a:cxn ang="0">
                    <a:pos x="3" y="4"/>
                  </a:cxn>
                  <a:cxn ang="0">
                    <a:pos x="8" y="7"/>
                  </a:cxn>
                  <a:cxn ang="0">
                    <a:pos x="18" y="10"/>
                  </a:cxn>
                  <a:cxn ang="0">
                    <a:pos x="28" y="11"/>
                  </a:cxn>
                  <a:cxn ang="0">
                    <a:pos x="32" y="10"/>
                  </a:cxn>
                  <a:cxn ang="0">
                    <a:pos x="33" y="8"/>
                  </a:cxn>
                  <a:cxn ang="0">
                    <a:pos x="33" y="8"/>
                  </a:cxn>
                  <a:cxn ang="0">
                    <a:pos x="33" y="7"/>
                  </a:cxn>
                  <a:cxn ang="0">
                    <a:pos x="33" y="5"/>
                  </a:cxn>
                  <a:cxn ang="0">
                    <a:pos x="29" y="4"/>
                  </a:cxn>
                  <a:cxn ang="0">
                    <a:pos x="18" y="1"/>
                  </a:cxn>
                  <a:cxn ang="0">
                    <a:pos x="5" y="0"/>
                  </a:cxn>
                  <a:cxn ang="0">
                    <a:pos x="2" y="1"/>
                  </a:cxn>
                  <a:cxn ang="0">
                    <a:pos x="0" y="1"/>
                  </a:cxn>
                  <a:cxn ang="0">
                    <a:pos x="0" y="3"/>
                  </a:cxn>
                  <a:cxn ang="0">
                    <a:pos x="0" y="3"/>
                  </a:cxn>
                </a:cxnLst>
                <a:rect l="0" t="0" r="r" b="b"/>
                <a:pathLst>
                  <a:path w="33" h="11">
                    <a:moveTo>
                      <a:pt x="0" y="3"/>
                    </a:moveTo>
                    <a:lnTo>
                      <a:pt x="0" y="3"/>
                    </a:lnTo>
                    <a:lnTo>
                      <a:pt x="3" y="4"/>
                    </a:lnTo>
                    <a:lnTo>
                      <a:pt x="8" y="7"/>
                    </a:lnTo>
                    <a:lnTo>
                      <a:pt x="18" y="10"/>
                    </a:lnTo>
                    <a:lnTo>
                      <a:pt x="28" y="11"/>
                    </a:lnTo>
                    <a:lnTo>
                      <a:pt x="32" y="10"/>
                    </a:lnTo>
                    <a:lnTo>
                      <a:pt x="33" y="8"/>
                    </a:lnTo>
                    <a:lnTo>
                      <a:pt x="33" y="8"/>
                    </a:lnTo>
                    <a:lnTo>
                      <a:pt x="33" y="7"/>
                    </a:lnTo>
                    <a:lnTo>
                      <a:pt x="33" y="5"/>
                    </a:lnTo>
                    <a:lnTo>
                      <a:pt x="29" y="4"/>
                    </a:lnTo>
                    <a:lnTo>
                      <a:pt x="18" y="1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76" name="Cuba">
                <a:extLst>
                  <a:ext uri="{FF2B5EF4-FFF2-40B4-BE49-F238E27FC236}">
                    <a16:creationId xmlns:a16="http://schemas.microsoft.com/office/drawing/2014/main" id="{5A72DEC1-9CC9-419F-AB27-5BB8B69B11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9620" y="3752548"/>
                <a:ext cx="244165" cy="79908"/>
              </a:xfrm>
              <a:custGeom>
                <a:avLst/>
                <a:gdLst/>
                <a:ahLst/>
                <a:cxnLst>
                  <a:cxn ang="0">
                    <a:pos x="135" y="33"/>
                  </a:cxn>
                  <a:cxn ang="0">
                    <a:pos x="135" y="33"/>
                  </a:cxn>
                  <a:cxn ang="0">
                    <a:pos x="130" y="33"/>
                  </a:cxn>
                  <a:cxn ang="0">
                    <a:pos x="123" y="30"/>
                  </a:cxn>
                  <a:cxn ang="0">
                    <a:pos x="104" y="20"/>
                  </a:cxn>
                  <a:cxn ang="0">
                    <a:pos x="81" y="10"/>
                  </a:cxn>
                  <a:cxn ang="0">
                    <a:pos x="70" y="6"/>
                  </a:cxn>
                  <a:cxn ang="0">
                    <a:pos x="57" y="2"/>
                  </a:cxn>
                  <a:cxn ang="0">
                    <a:pos x="57" y="2"/>
                  </a:cxn>
                  <a:cxn ang="0">
                    <a:pos x="46" y="0"/>
                  </a:cxn>
                  <a:cxn ang="0">
                    <a:pos x="34" y="2"/>
                  </a:cxn>
                  <a:cxn ang="0">
                    <a:pos x="25" y="4"/>
                  </a:cxn>
                  <a:cxn ang="0">
                    <a:pos x="16" y="7"/>
                  </a:cxn>
                  <a:cxn ang="0">
                    <a:pos x="9" y="12"/>
                  </a:cxn>
                  <a:cxn ang="0">
                    <a:pos x="5" y="16"/>
                  </a:cxn>
                  <a:cxn ang="0">
                    <a:pos x="2" y="20"/>
                  </a:cxn>
                  <a:cxn ang="0">
                    <a:pos x="0" y="21"/>
                  </a:cxn>
                  <a:cxn ang="0">
                    <a:pos x="0" y="21"/>
                  </a:cxn>
                  <a:cxn ang="0">
                    <a:pos x="3" y="23"/>
                  </a:cxn>
                  <a:cxn ang="0">
                    <a:pos x="6" y="23"/>
                  </a:cxn>
                  <a:cxn ang="0">
                    <a:pos x="13" y="20"/>
                  </a:cxn>
                  <a:cxn ang="0">
                    <a:pos x="29" y="9"/>
                  </a:cxn>
                  <a:cxn ang="0">
                    <a:pos x="29" y="9"/>
                  </a:cxn>
                  <a:cxn ang="0">
                    <a:pos x="32" y="7"/>
                  </a:cxn>
                  <a:cxn ang="0">
                    <a:pos x="34" y="7"/>
                  </a:cxn>
                  <a:cxn ang="0">
                    <a:pos x="39" y="9"/>
                  </a:cxn>
                  <a:cxn ang="0">
                    <a:pos x="43" y="13"/>
                  </a:cxn>
                  <a:cxn ang="0">
                    <a:pos x="44" y="16"/>
                  </a:cxn>
                  <a:cxn ang="0">
                    <a:pos x="44" y="16"/>
                  </a:cxn>
                  <a:cxn ang="0">
                    <a:pos x="46" y="19"/>
                  </a:cxn>
                  <a:cxn ang="0">
                    <a:pos x="52" y="20"/>
                  </a:cxn>
                  <a:cxn ang="0">
                    <a:pos x="71" y="21"/>
                  </a:cxn>
                  <a:cxn ang="0">
                    <a:pos x="71" y="21"/>
                  </a:cxn>
                  <a:cxn ang="0">
                    <a:pos x="77" y="23"/>
                  </a:cxn>
                  <a:cxn ang="0">
                    <a:pos x="81" y="24"/>
                  </a:cxn>
                  <a:cxn ang="0">
                    <a:pos x="89" y="30"/>
                  </a:cxn>
                  <a:cxn ang="0">
                    <a:pos x="96" y="36"/>
                  </a:cxn>
                  <a:cxn ang="0">
                    <a:pos x="100" y="39"/>
                  </a:cxn>
                  <a:cxn ang="0">
                    <a:pos x="106" y="40"/>
                  </a:cxn>
                  <a:cxn ang="0">
                    <a:pos x="106" y="40"/>
                  </a:cxn>
                  <a:cxn ang="0">
                    <a:pos x="110" y="41"/>
                  </a:cxn>
                  <a:cxn ang="0">
                    <a:pos x="113" y="43"/>
                  </a:cxn>
                  <a:cxn ang="0">
                    <a:pos x="113" y="44"/>
                  </a:cxn>
                  <a:cxn ang="0">
                    <a:pos x="113" y="47"/>
                  </a:cxn>
                  <a:cxn ang="0">
                    <a:pos x="111" y="50"/>
                  </a:cxn>
                  <a:cxn ang="0">
                    <a:pos x="111" y="51"/>
                  </a:cxn>
                  <a:cxn ang="0">
                    <a:pos x="113" y="53"/>
                  </a:cxn>
                  <a:cxn ang="0">
                    <a:pos x="113" y="53"/>
                  </a:cxn>
                  <a:cxn ang="0">
                    <a:pos x="124" y="54"/>
                  </a:cxn>
                  <a:cxn ang="0">
                    <a:pos x="141" y="54"/>
                  </a:cxn>
                  <a:cxn ang="0">
                    <a:pos x="157" y="53"/>
                  </a:cxn>
                  <a:cxn ang="0">
                    <a:pos x="163" y="53"/>
                  </a:cxn>
                  <a:cxn ang="0">
                    <a:pos x="165" y="51"/>
                  </a:cxn>
                  <a:cxn ang="0">
                    <a:pos x="165" y="51"/>
                  </a:cxn>
                  <a:cxn ang="0">
                    <a:pos x="165" y="50"/>
                  </a:cxn>
                  <a:cxn ang="0">
                    <a:pos x="163" y="47"/>
                  </a:cxn>
                  <a:cxn ang="0">
                    <a:pos x="155" y="41"/>
                  </a:cxn>
                  <a:cxn ang="0">
                    <a:pos x="145" y="36"/>
                  </a:cxn>
                  <a:cxn ang="0">
                    <a:pos x="140" y="34"/>
                  </a:cxn>
                  <a:cxn ang="0">
                    <a:pos x="135" y="33"/>
                  </a:cxn>
                  <a:cxn ang="0">
                    <a:pos x="135" y="33"/>
                  </a:cxn>
                </a:cxnLst>
                <a:rect l="0" t="0" r="r" b="b"/>
                <a:pathLst>
                  <a:path w="165" h="54">
                    <a:moveTo>
                      <a:pt x="135" y="33"/>
                    </a:moveTo>
                    <a:lnTo>
                      <a:pt x="135" y="33"/>
                    </a:lnTo>
                    <a:lnTo>
                      <a:pt x="130" y="33"/>
                    </a:lnTo>
                    <a:lnTo>
                      <a:pt x="123" y="30"/>
                    </a:lnTo>
                    <a:lnTo>
                      <a:pt x="104" y="20"/>
                    </a:lnTo>
                    <a:lnTo>
                      <a:pt x="81" y="10"/>
                    </a:lnTo>
                    <a:lnTo>
                      <a:pt x="70" y="6"/>
                    </a:lnTo>
                    <a:lnTo>
                      <a:pt x="57" y="2"/>
                    </a:lnTo>
                    <a:lnTo>
                      <a:pt x="57" y="2"/>
                    </a:lnTo>
                    <a:lnTo>
                      <a:pt x="46" y="0"/>
                    </a:lnTo>
                    <a:lnTo>
                      <a:pt x="34" y="2"/>
                    </a:lnTo>
                    <a:lnTo>
                      <a:pt x="25" y="4"/>
                    </a:lnTo>
                    <a:lnTo>
                      <a:pt x="16" y="7"/>
                    </a:lnTo>
                    <a:lnTo>
                      <a:pt x="9" y="12"/>
                    </a:lnTo>
                    <a:lnTo>
                      <a:pt x="5" y="16"/>
                    </a:lnTo>
                    <a:lnTo>
                      <a:pt x="2" y="20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3" y="23"/>
                    </a:lnTo>
                    <a:lnTo>
                      <a:pt x="6" y="23"/>
                    </a:lnTo>
                    <a:lnTo>
                      <a:pt x="13" y="20"/>
                    </a:lnTo>
                    <a:lnTo>
                      <a:pt x="29" y="9"/>
                    </a:lnTo>
                    <a:lnTo>
                      <a:pt x="29" y="9"/>
                    </a:lnTo>
                    <a:lnTo>
                      <a:pt x="32" y="7"/>
                    </a:lnTo>
                    <a:lnTo>
                      <a:pt x="34" y="7"/>
                    </a:lnTo>
                    <a:lnTo>
                      <a:pt x="39" y="9"/>
                    </a:lnTo>
                    <a:lnTo>
                      <a:pt x="43" y="13"/>
                    </a:lnTo>
                    <a:lnTo>
                      <a:pt x="44" y="16"/>
                    </a:lnTo>
                    <a:lnTo>
                      <a:pt x="44" y="16"/>
                    </a:lnTo>
                    <a:lnTo>
                      <a:pt x="46" y="19"/>
                    </a:lnTo>
                    <a:lnTo>
                      <a:pt x="52" y="20"/>
                    </a:lnTo>
                    <a:lnTo>
                      <a:pt x="71" y="21"/>
                    </a:lnTo>
                    <a:lnTo>
                      <a:pt x="71" y="21"/>
                    </a:lnTo>
                    <a:lnTo>
                      <a:pt x="77" y="23"/>
                    </a:lnTo>
                    <a:lnTo>
                      <a:pt x="81" y="24"/>
                    </a:lnTo>
                    <a:lnTo>
                      <a:pt x="89" y="30"/>
                    </a:lnTo>
                    <a:lnTo>
                      <a:pt x="96" y="36"/>
                    </a:lnTo>
                    <a:lnTo>
                      <a:pt x="100" y="39"/>
                    </a:lnTo>
                    <a:lnTo>
                      <a:pt x="106" y="40"/>
                    </a:lnTo>
                    <a:lnTo>
                      <a:pt x="106" y="40"/>
                    </a:lnTo>
                    <a:lnTo>
                      <a:pt x="110" y="41"/>
                    </a:lnTo>
                    <a:lnTo>
                      <a:pt x="113" y="43"/>
                    </a:lnTo>
                    <a:lnTo>
                      <a:pt x="113" y="44"/>
                    </a:lnTo>
                    <a:lnTo>
                      <a:pt x="113" y="47"/>
                    </a:lnTo>
                    <a:lnTo>
                      <a:pt x="111" y="50"/>
                    </a:lnTo>
                    <a:lnTo>
                      <a:pt x="111" y="51"/>
                    </a:lnTo>
                    <a:lnTo>
                      <a:pt x="113" y="53"/>
                    </a:lnTo>
                    <a:lnTo>
                      <a:pt x="113" y="53"/>
                    </a:lnTo>
                    <a:lnTo>
                      <a:pt x="124" y="54"/>
                    </a:lnTo>
                    <a:lnTo>
                      <a:pt x="141" y="54"/>
                    </a:lnTo>
                    <a:lnTo>
                      <a:pt x="157" y="53"/>
                    </a:lnTo>
                    <a:lnTo>
                      <a:pt x="163" y="53"/>
                    </a:lnTo>
                    <a:lnTo>
                      <a:pt x="165" y="51"/>
                    </a:lnTo>
                    <a:lnTo>
                      <a:pt x="165" y="51"/>
                    </a:lnTo>
                    <a:lnTo>
                      <a:pt x="165" y="50"/>
                    </a:lnTo>
                    <a:lnTo>
                      <a:pt x="163" y="47"/>
                    </a:lnTo>
                    <a:lnTo>
                      <a:pt x="155" y="41"/>
                    </a:lnTo>
                    <a:lnTo>
                      <a:pt x="145" y="36"/>
                    </a:lnTo>
                    <a:lnTo>
                      <a:pt x="140" y="34"/>
                    </a:lnTo>
                    <a:lnTo>
                      <a:pt x="135" y="33"/>
                    </a:lnTo>
                    <a:lnTo>
                      <a:pt x="135" y="33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</p:grpSp>
        <p:grpSp>
          <p:nvGrpSpPr>
            <p:cNvPr id="1155" name="Central America">
              <a:extLst>
                <a:ext uri="{FF2B5EF4-FFF2-40B4-BE49-F238E27FC236}">
                  <a16:creationId xmlns:a16="http://schemas.microsoft.com/office/drawing/2014/main" id="{146D6193-2EE5-4183-827B-06340F6890AE}"/>
                </a:ext>
              </a:extLst>
            </p:cNvPr>
            <p:cNvGrpSpPr/>
            <p:nvPr/>
          </p:nvGrpSpPr>
          <p:grpSpPr>
            <a:xfrm>
              <a:off x="7361119" y="3841920"/>
              <a:ext cx="305708" cy="227135"/>
              <a:chOff x="7361239" y="3841948"/>
              <a:chExt cx="368467" cy="273761"/>
            </a:xfrm>
            <a:solidFill>
              <a:schemeClr val="bg2"/>
            </a:solidFill>
          </p:grpSpPr>
          <p:sp>
            <p:nvSpPr>
              <p:cNvPr id="362" name="Belize">
                <a:extLst>
                  <a:ext uri="{FF2B5EF4-FFF2-40B4-BE49-F238E27FC236}">
                    <a16:creationId xmlns:a16="http://schemas.microsoft.com/office/drawing/2014/main" id="{CAF22A36-8C29-4360-8983-7B6918EC44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1148" y="3841948"/>
                <a:ext cx="31076" cy="62150"/>
              </a:xfrm>
              <a:custGeom>
                <a:avLst/>
                <a:gdLst/>
                <a:ahLst/>
                <a:cxnLst>
                  <a:cxn ang="0">
                    <a:pos x="3" y="10"/>
                  </a:cxn>
                  <a:cxn ang="0">
                    <a:pos x="3" y="10"/>
                  </a:cxn>
                  <a:cxn ang="0">
                    <a:pos x="1" y="11"/>
                  </a:cxn>
                  <a:cxn ang="0">
                    <a:pos x="0" y="42"/>
                  </a:cxn>
                  <a:cxn ang="0">
                    <a:pos x="8" y="42"/>
                  </a:cxn>
                  <a:cxn ang="0">
                    <a:pos x="8" y="42"/>
                  </a:cxn>
                  <a:cxn ang="0">
                    <a:pos x="10" y="38"/>
                  </a:cxn>
                  <a:cxn ang="0">
                    <a:pos x="13" y="34"/>
                  </a:cxn>
                  <a:cxn ang="0">
                    <a:pos x="13" y="34"/>
                  </a:cxn>
                  <a:cxn ang="0">
                    <a:pos x="16" y="31"/>
                  </a:cxn>
                  <a:cxn ang="0">
                    <a:pos x="16" y="28"/>
                  </a:cxn>
                  <a:cxn ang="0">
                    <a:pos x="16" y="20"/>
                  </a:cxn>
                  <a:cxn ang="0">
                    <a:pos x="14" y="11"/>
                  </a:cxn>
                  <a:cxn ang="0">
                    <a:pos x="16" y="8"/>
                  </a:cxn>
                  <a:cxn ang="0">
                    <a:pos x="17" y="7"/>
                  </a:cxn>
                  <a:cxn ang="0">
                    <a:pos x="17" y="7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17" y="1"/>
                  </a:cxn>
                  <a:cxn ang="0">
                    <a:pos x="14" y="0"/>
                  </a:cxn>
                  <a:cxn ang="0">
                    <a:pos x="14" y="0"/>
                  </a:cxn>
                  <a:cxn ang="0">
                    <a:pos x="10" y="3"/>
                  </a:cxn>
                  <a:cxn ang="0">
                    <a:pos x="7" y="5"/>
                  </a:cxn>
                  <a:cxn ang="0">
                    <a:pos x="3" y="10"/>
                  </a:cxn>
                  <a:cxn ang="0">
                    <a:pos x="3" y="10"/>
                  </a:cxn>
                </a:cxnLst>
                <a:rect l="0" t="0" r="r" b="b"/>
                <a:pathLst>
                  <a:path w="21" h="42">
                    <a:moveTo>
                      <a:pt x="3" y="10"/>
                    </a:moveTo>
                    <a:lnTo>
                      <a:pt x="3" y="10"/>
                    </a:lnTo>
                    <a:lnTo>
                      <a:pt x="1" y="11"/>
                    </a:lnTo>
                    <a:lnTo>
                      <a:pt x="0" y="42"/>
                    </a:lnTo>
                    <a:lnTo>
                      <a:pt x="8" y="42"/>
                    </a:lnTo>
                    <a:lnTo>
                      <a:pt x="8" y="42"/>
                    </a:lnTo>
                    <a:lnTo>
                      <a:pt x="10" y="38"/>
                    </a:lnTo>
                    <a:lnTo>
                      <a:pt x="13" y="34"/>
                    </a:lnTo>
                    <a:lnTo>
                      <a:pt x="13" y="34"/>
                    </a:lnTo>
                    <a:lnTo>
                      <a:pt x="16" y="31"/>
                    </a:lnTo>
                    <a:lnTo>
                      <a:pt x="16" y="28"/>
                    </a:lnTo>
                    <a:lnTo>
                      <a:pt x="16" y="20"/>
                    </a:lnTo>
                    <a:lnTo>
                      <a:pt x="14" y="11"/>
                    </a:lnTo>
                    <a:lnTo>
                      <a:pt x="16" y="8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17" y="1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0" y="3"/>
                    </a:lnTo>
                    <a:lnTo>
                      <a:pt x="7" y="5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63" name="El Salvador">
                <a:extLst>
                  <a:ext uri="{FF2B5EF4-FFF2-40B4-BE49-F238E27FC236}">
                    <a16:creationId xmlns:a16="http://schemas.microsoft.com/office/drawing/2014/main" id="{E64D5CDE-11F8-4396-A1F8-8E1388085D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1911" y="3941095"/>
                <a:ext cx="54753" cy="31076"/>
              </a:xfrm>
              <a:custGeom>
                <a:avLst/>
                <a:gdLst/>
                <a:ahLst/>
                <a:cxnLst>
                  <a:cxn ang="0">
                    <a:pos x="36" y="8"/>
                  </a:cxn>
                  <a:cxn ang="0">
                    <a:pos x="36" y="8"/>
                  </a:cxn>
                  <a:cxn ang="0">
                    <a:pos x="33" y="7"/>
                  </a:cxn>
                  <a:cxn ang="0">
                    <a:pos x="29" y="7"/>
                  </a:cxn>
                  <a:cxn ang="0">
                    <a:pos x="24" y="5"/>
                  </a:cxn>
                  <a:cxn ang="0">
                    <a:pos x="19" y="4"/>
                  </a:cxn>
                  <a:cxn ang="0">
                    <a:pos x="19" y="4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1"/>
                  </a:cxn>
                  <a:cxn ang="0">
                    <a:pos x="12" y="1"/>
                  </a:cxn>
                  <a:cxn ang="0">
                    <a:pos x="7" y="4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6" y="14"/>
                  </a:cxn>
                  <a:cxn ang="0">
                    <a:pos x="16" y="17"/>
                  </a:cxn>
                  <a:cxn ang="0">
                    <a:pos x="24" y="20"/>
                  </a:cxn>
                  <a:cxn ang="0">
                    <a:pos x="31" y="21"/>
                  </a:cxn>
                  <a:cxn ang="0">
                    <a:pos x="31" y="21"/>
                  </a:cxn>
                  <a:cxn ang="0">
                    <a:pos x="34" y="20"/>
                  </a:cxn>
                  <a:cxn ang="0">
                    <a:pos x="36" y="18"/>
                  </a:cxn>
                  <a:cxn ang="0">
                    <a:pos x="36" y="18"/>
                  </a:cxn>
                  <a:cxn ang="0">
                    <a:pos x="37" y="12"/>
                  </a:cxn>
                  <a:cxn ang="0">
                    <a:pos x="36" y="8"/>
                  </a:cxn>
                  <a:cxn ang="0">
                    <a:pos x="36" y="8"/>
                  </a:cxn>
                </a:cxnLst>
                <a:rect l="0" t="0" r="r" b="b"/>
                <a:pathLst>
                  <a:path w="37" h="21">
                    <a:moveTo>
                      <a:pt x="36" y="8"/>
                    </a:moveTo>
                    <a:lnTo>
                      <a:pt x="36" y="8"/>
                    </a:lnTo>
                    <a:lnTo>
                      <a:pt x="33" y="7"/>
                    </a:lnTo>
                    <a:lnTo>
                      <a:pt x="29" y="7"/>
                    </a:lnTo>
                    <a:lnTo>
                      <a:pt x="24" y="5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7" y="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6" y="14"/>
                    </a:lnTo>
                    <a:lnTo>
                      <a:pt x="16" y="17"/>
                    </a:lnTo>
                    <a:lnTo>
                      <a:pt x="24" y="20"/>
                    </a:lnTo>
                    <a:lnTo>
                      <a:pt x="31" y="21"/>
                    </a:lnTo>
                    <a:lnTo>
                      <a:pt x="31" y="21"/>
                    </a:lnTo>
                    <a:lnTo>
                      <a:pt x="34" y="20"/>
                    </a:lnTo>
                    <a:lnTo>
                      <a:pt x="36" y="18"/>
                    </a:lnTo>
                    <a:lnTo>
                      <a:pt x="36" y="18"/>
                    </a:lnTo>
                    <a:lnTo>
                      <a:pt x="37" y="12"/>
                    </a:lnTo>
                    <a:lnTo>
                      <a:pt x="36" y="8"/>
                    </a:lnTo>
                    <a:lnTo>
                      <a:pt x="36" y="8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64" name="Guatemala">
                <a:extLst>
                  <a:ext uri="{FF2B5EF4-FFF2-40B4-BE49-F238E27FC236}">
                    <a16:creationId xmlns:a16="http://schemas.microsoft.com/office/drawing/2014/main" id="{60EEADE4-0C2C-4D05-9E75-33D8B599F1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1239" y="3856747"/>
                <a:ext cx="100626" cy="99146"/>
              </a:xfrm>
              <a:custGeom>
                <a:avLst/>
                <a:gdLst/>
                <a:ahLst/>
                <a:cxnLst>
                  <a:cxn ang="0">
                    <a:pos x="60" y="45"/>
                  </a:cxn>
                  <a:cxn ang="0">
                    <a:pos x="60" y="45"/>
                  </a:cxn>
                  <a:cxn ang="0">
                    <a:pos x="68" y="35"/>
                  </a:cxn>
                  <a:cxn ang="0">
                    <a:pos x="68" y="35"/>
                  </a:cxn>
                  <a:cxn ang="0">
                    <a:pos x="65" y="37"/>
                  </a:cxn>
                  <a:cxn ang="0">
                    <a:pos x="62" y="37"/>
                  </a:cxn>
                  <a:cxn ang="0">
                    <a:pos x="62" y="35"/>
                  </a:cxn>
                  <a:cxn ang="0">
                    <a:pos x="62" y="32"/>
                  </a:cxn>
                  <a:cxn ang="0">
                    <a:pos x="54" y="32"/>
                  </a:cxn>
                  <a:cxn ang="0">
                    <a:pos x="55" y="1"/>
                  </a:cxn>
                  <a:cxn ang="0">
                    <a:pos x="55" y="1"/>
                  </a:cxn>
                  <a:cxn ang="0">
                    <a:pos x="28" y="0"/>
                  </a:cxn>
                  <a:cxn ang="0">
                    <a:pos x="28" y="0"/>
                  </a:cxn>
                  <a:cxn ang="0">
                    <a:pos x="27" y="3"/>
                  </a:cxn>
                  <a:cxn ang="0">
                    <a:pos x="25" y="5"/>
                  </a:cxn>
                  <a:cxn ang="0">
                    <a:pos x="24" y="10"/>
                  </a:cxn>
                  <a:cxn ang="0">
                    <a:pos x="23" y="13"/>
                  </a:cxn>
                  <a:cxn ang="0">
                    <a:pos x="23" y="13"/>
                  </a:cxn>
                  <a:cxn ang="0">
                    <a:pos x="24" y="14"/>
                  </a:cxn>
                  <a:cxn ang="0">
                    <a:pos x="28" y="18"/>
                  </a:cxn>
                  <a:cxn ang="0">
                    <a:pos x="33" y="24"/>
                  </a:cxn>
                  <a:cxn ang="0">
                    <a:pos x="34" y="25"/>
                  </a:cxn>
                  <a:cxn ang="0">
                    <a:pos x="34" y="28"/>
                  </a:cxn>
                  <a:cxn ang="0">
                    <a:pos x="34" y="28"/>
                  </a:cxn>
                  <a:cxn ang="0">
                    <a:pos x="33" y="30"/>
                  </a:cxn>
                  <a:cxn ang="0">
                    <a:pos x="31" y="30"/>
                  </a:cxn>
                  <a:cxn ang="0">
                    <a:pos x="24" y="31"/>
                  </a:cxn>
                  <a:cxn ang="0">
                    <a:pos x="13" y="30"/>
                  </a:cxn>
                  <a:cxn ang="0">
                    <a:pos x="13" y="30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10" y="57"/>
                  </a:cxn>
                  <a:cxn ang="0">
                    <a:pos x="18" y="62"/>
                  </a:cxn>
                  <a:cxn ang="0">
                    <a:pos x="18" y="62"/>
                  </a:cxn>
                  <a:cxn ang="0">
                    <a:pos x="24" y="64"/>
                  </a:cxn>
                  <a:cxn ang="0">
                    <a:pos x="30" y="65"/>
                  </a:cxn>
                  <a:cxn ang="0">
                    <a:pos x="35" y="65"/>
                  </a:cxn>
                  <a:cxn ang="0">
                    <a:pos x="40" y="67"/>
                  </a:cxn>
                  <a:cxn ang="0">
                    <a:pos x="40" y="67"/>
                  </a:cxn>
                  <a:cxn ang="0">
                    <a:pos x="41" y="67"/>
                  </a:cxn>
                  <a:cxn ang="0">
                    <a:pos x="41" y="67"/>
                  </a:cxn>
                  <a:cxn ang="0">
                    <a:pos x="48" y="61"/>
                  </a:cxn>
                  <a:cxn ang="0">
                    <a:pos x="53" y="58"/>
                  </a:cxn>
                  <a:cxn ang="0">
                    <a:pos x="53" y="58"/>
                  </a:cxn>
                  <a:cxn ang="0">
                    <a:pos x="54" y="55"/>
                  </a:cxn>
                  <a:cxn ang="0">
                    <a:pos x="55" y="52"/>
                  </a:cxn>
                  <a:cxn ang="0">
                    <a:pos x="57" y="50"/>
                  </a:cxn>
                  <a:cxn ang="0">
                    <a:pos x="60" y="45"/>
                  </a:cxn>
                  <a:cxn ang="0">
                    <a:pos x="60" y="45"/>
                  </a:cxn>
                </a:cxnLst>
                <a:rect l="0" t="0" r="r" b="b"/>
                <a:pathLst>
                  <a:path w="68" h="67">
                    <a:moveTo>
                      <a:pt x="60" y="45"/>
                    </a:moveTo>
                    <a:lnTo>
                      <a:pt x="60" y="45"/>
                    </a:lnTo>
                    <a:lnTo>
                      <a:pt x="68" y="35"/>
                    </a:lnTo>
                    <a:lnTo>
                      <a:pt x="68" y="35"/>
                    </a:lnTo>
                    <a:lnTo>
                      <a:pt x="65" y="37"/>
                    </a:lnTo>
                    <a:lnTo>
                      <a:pt x="62" y="37"/>
                    </a:lnTo>
                    <a:lnTo>
                      <a:pt x="62" y="35"/>
                    </a:lnTo>
                    <a:lnTo>
                      <a:pt x="62" y="32"/>
                    </a:lnTo>
                    <a:lnTo>
                      <a:pt x="54" y="32"/>
                    </a:lnTo>
                    <a:lnTo>
                      <a:pt x="55" y="1"/>
                    </a:lnTo>
                    <a:lnTo>
                      <a:pt x="55" y="1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7" y="3"/>
                    </a:lnTo>
                    <a:lnTo>
                      <a:pt x="25" y="5"/>
                    </a:lnTo>
                    <a:lnTo>
                      <a:pt x="24" y="10"/>
                    </a:lnTo>
                    <a:lnTo>
                      <a:pt x="23" y="13"/>
                    </a:lnTo>
                    <a:lnTo>
                      <a:pt x="23" y="13"/>
                    </a:lnTo>
                    <a:lnTo>
                      <a:pt x="24" y="14"/>
                    </a:lnTo>
                    <a:lnTo>
                      <a:pt x="28" y="18"/>
                    </a:lnTo>
                    <a:lnTo>
                      <a:pt x="33" y="24"/>
                    </a:lnTo>
                    <a:lnTo>
                      <a:pt x="34" y="25"/>
                    </a:lnTo>
                    <a:lnTo>
                      <a:pt x="34" y="28"/>
                    </a:lnTo>
                    <a:lnTo>
                      <a:pt x="34" y="28"/>
                    </a:lnTo>
                    <a:lnTo>
                      <a:pt x="33" y="30"/>
                    </a:lnTo>
                    <a:lnTo>
                      <a:pt x="31" y="30"/>
                    </a:lnTo>
                    <a:lnTo>
                      <a:pt x="24" y="31"/>
                    </a:lnTo>
                    <a:lnTo>
                      <a:pt x="13" y="30"/>
                    </a:lnTo>
                    <a:lnTo>
                      <a:pt x="13" y="3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0" y="57"/>
                    </a:lnTo>
                    <a:lnTo>
                      <a:pt x="18" y="62"/>
                    </a:lnTo>
                    <a:lnTo>
                      <a:pt x="18" y="62"/>
                    </a:lnTo>
                    <a:lnTo>
                      <a:pt x="24" y="64"/>
                    </a:lnTo>
                    <a:lnTo>
                      <a:pt x="30" y="65"/>
                    </a:lnTo>
                    <a:lnTo>
                      <a:pt x="35" y="65"/>
                    </a:lnTo>
                    <a:lnTo>
                      <a:pt x="40" y="67"/>
                    </a:lnTo>
                    <a:lnTo>
                      <a:pt x="40" y="67"/>
                    </a:lnTo>
                    <a:lnTo>
                      <a:pt x="41" y="67"/>
                    </a:lnTo>
                    <a:lnTo>
                      <a:pt x="41" y="67"/>
                    </a:lnTo>
                    <a:lnTo>
                      <a:pt x="48" y="61"/>
                    </a:lnTo>
                    <a:lnTo>
                      <a:pt x="53" y="58"/>
                    </a:lnTo>
                    <a:lnTo>
                      <a:pt x="53" y="58"/>
                    </a:lnTo>
                    <a:lnTo>
                      <a:pt x="54" y="55"/>
                    </a:lnTo>
                    <a:lnTo>
                      <a:pt x="55" y="52"/>
                    </a:lnTo>
                    <a:lnTo>
                      <a:pt x="57" y="50"/>
                    </a:lnTo>
                    <a:lnTo>
                      <a:pt x="60" y="45"/>
                    </a:lnTo>
                    <a:lnTo>
                      <a:pt x="60" y="45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65" name="Honduras">
                <a:extLst>
                  <a:ext uri="{FF2B5EF4-FFF2-40B4-BE49-F238E27FC236}">
                    <a16:creationId xmlns:a16="http://schemas.microsoft.com/office/drawing/2014/main" id="{CD420FD3-CE27-4207-99B4-488E6958D7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9667" y="3901139"/>
                <a:ext cx="145019" cy="75470"/>
              </a:xfrm>
              <a:custGeom>
                <a:avLst/>
                <a:gdLst/>
                <a:ahLst/>
                <a:cxnLst>
                  <a:cxn ang="0">
                    <a:pos x="41" y="45"/>
                  </a:cxn>
                  <a:cxn ang="0">
                    <a:pos x="42" y="37"/>
                  </a:cxn>
                  <a:cxn ang="0">
                    <a:pos x="46" y="35"/>
                  </a:cxn>
                  <a:cxn ang="0">
                    <a:pos x="52" y="35"/>
                  </a:cxn>
                  <a:cxn ang="0">
                    <a:pos x="62" y="31"/>
                  </a:cxn>
                  <a:cxn ang="0">
                    <a:pos x="64" y="28"/>
                  </a:cxn>
                  <a:cxn ang="0">
                    <a:pos x="66" y="25"/>
                  </a:cxn>
                  <a:cxn ang="0">
                    <a:pos x="79" y="25"/>
                  </a:cxn>
                  <a:cxn ang="0">
                    <a:pos x="86" y="21"/>
                  </a:cxn>
                  <a:cxn ang="0">
                    <a:pos x="98" y="17"/>
                  </a:cxn>
                  <a:cxn ang="0">
                    <a:pos x="98" y="15"/>
                  </a:cxn>
                  <a:cxn ang="0">
                    <a:pos x="92" y="11"/>
                  </a:cxn>
                  <a:cxn ang="0">
                    <a:pos x="81" y="4"/>
                  </a:cxn>
                  <a:cxn ang="0">
                    <a:pos x="76" y="2"/>
                  </a:cxn>
                  <a:cxn ang="0">
                    <a:pos x="64" y="0"/>
                  </a:cxn>
                  <a:cxn ang="0">
                    <a:pos x="46" y="4"/>
                  </a:cxn>
                  <a:cxn ang="0">
                    <a:pos x="39" y="5"/>
                  </a:cxn>
                  <a:cxn ang="0">
                    <a:pos x="24" y="4"/>
                  </a:cxn>
                  <a:cxn ang="0">
                    <a:pos x="17" y="5"/>
                  </a:cxn>
                  <a:cxn ang="0">
                    <a:pos x="15" y="5"/>
                  </a:cxn>
                  <a:cxn ang="0">
                    <a:pos x="7" y="15"/>
                  </a:cxn>
                  <a:cxn ang="0">
                    <a:pos x="4" y="18"/>
                  </a:cxn>
                  <a:cxn ang="0">
                    <a:pos x="1" y="25"/>
                  </a:cxn>
                  <a:cxn ang="0">
                    <a:pos x="0" y="27"/>
                  </a:cxn>
                  <a:cxn ang="0">
                    <a:pos x="7" y="31"/>
                  </a:cxn>
                  <a:cxn ang="0">
                    <a:pos x="17" y="34"/>
                  </a:cxn>
                  <a:cxn ang="0">
                    <a:pos x="24" y="35"/>
                  </a:cxn>
                  <a:cxn ang="0">
                    <a:pos x="25" y="39"/>
                  </a:cxn>
                  <a:cxn ang="0">
                    <a:pos x="24" y="45"/>
                  </a:cxn>
                  <a:cxn ang="0">
                    <a:pos x="29" y="45"/>
                  </a:cxn>
                  <a:cxn ang="0">
                    <a:pos x="31" y="48"/>
                  </a:cxn>
                  <a:cxn ang="0">
                    <a:pos x="36" y="49"/>
                  </a:cxn>
                  <a:cxn ang="0">
                    <a:pos x="41" y="45"/>
                  </a:cxn>
                </a:cxnLst>
                <a:rect l="0" t="0" r="r" b="b"/>
                <a:pathLst>
                  <a:path w="98" h="51">
                    <a:moveTo>
                      <a:pt x="41" y="45"/>
                    </a:moveTo>
                    <a:lnTo>
                      <a:pt x="41" y="45"/>
                    </a:lnTo>
                    <a:lnTo>
                      <a:pt x="41" y="41"/>
                    </a:lnTo>
                    <a:lnTo>
                      <a:pt x="42" y="37"/>
                    </a:lnTo>
                    <a:lnTo>
                      <a:pt x="44" y="37"/>
                    </a:lnTo>
                    <a:lnTo>
                      <a:pt x="46" y="35"/>
                    </a:lnTo>
                    <a:lnTo>
                      <a:pt x="46" y="35"/>
                    </a:lnTo>
                    <a:lnTo>
                      <a:pt x="52" y="35"/>
                    </a:lnTo>
                    <a:lnTo>
                      <a:pt x="58" y="34"/>
                    </a:lnTo>
                    <a:lnTo>
                      <a:pt x="62" y="31"/>
                    </a:lnTo>
                    <a:lnTo>
                      <a:pt x="64" y="28"/>
                    </a:lnTo>
                    <a:lnTo>
                      <a:pt x="64" y="28"/>
                    </a:lnTo>
                    <a:lnTo>
                      <a:pt x="65" y="27"/>
                    </a:lnTo>
                    <a:lnTo>
                      <a:pt x="66" y="25"/>
                    </a:lnTo>
                    <a:lnTo>
                      <a:pt x="71" y="24"/>
                    </a:lnTo>
                    <a:lnTo>
                      <a:pt x="79" y="25"/>
                    </a:lnTo>
                    <a:lnTo>
                      <a:pt x="79" y="25"/>
                    </a:lnTo>
                    <a:lnTo>
                      <a:pt x="86" y="21"/>
                    </a:lnTo>
                    <a:lnTo>
                      <a:pt x="92" y="18"/>
                    </a:lnTo>
                    <a:lnTo>
                      <a:pt x="98" y="17"/>
                    </a:lnTo>
                    <a:lnTo>
                      <a:pt x="98" y="17"/>
                    </a:lnTo>
                    <a:lnTo>
                      <a:pt x="98" y="15"/>
                    </a:lnTo>
                    <a:lnTo>
                      <a:pt x="96" y="12"/>
                    </a:lnTo>
                    <a:lnTo>
                      <a:pt x="92" y="11"/>
                    </a:lnTo>
                    <a:lnTo>
                      <a:pt x="86" y="8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76" y="2"/>
                    </a:lnTo>
                    <a:lnTo>
                      <a:pt x="72" y="1"/>
                    </a:lnTo>
                    <a:lnTo>
                      <a:pt x="64" y="0"/>
                    </a:lnTo>
                    <a:lnTo>
                      <a:pt x="54" y="1"/>
                    </a:lnTo>
                    <a:lnTo>
                      <a:pt x="46" y="4"/>
                    </a:lnTo>
                    <a:lnTo>
                      <a:pt x="46" y="4"/>
                    </a:lnTo>
                    <a:lnTo>
                      <a:pt x="39" y="5"/>
                    </a:lnTo>
                    <a:lnTo>
                      <a:pt x="31" y="4"/>
                    </a:lnTo>
                    <a:lnTo>
                      <a:pt x="24" y="4"/>
                    </a:lnTo>
                    <a:lnTo>
                      <a:pt x="19" y="4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2" y="22"/>
                    </a:lnTo>
                    <a:lnTo>
                      <a:pt x="1" y="25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7" y="31"/>
                    </a:lnTo>
                    <a:lnTo>
                      <a:pt x="7" y="31"/>
                    </a:lnTo>
                    <a:lnTo>
                      <a:pt x="12" y="32"/>
                    </a:lnTo>
                    <a:lnTo>
                      <a:pt x="17" y="34"/>
                    </a:lnTo>
                    <a:lnTo>
                      <a:pt x="21" y="34"/>
                    </a:lnTo>
                    <a:lnTo>
                      <a:pt x="24" y="35"/>
                    </a:lnTo>
                    <a:lnTo>
                      <a:pt x="24" y="35"/>
                    </a:lnTo>
                    <a:lnTo>
                      <a:pt x="25" y="39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27" y="44"/>
                    </a:lnTo>
                    <a:lnTo>
                      <a:pt x="29" y="45"/>
                    </a:lnTo>
                    <a:lnTo>
                      <a:pt x="29" y="45"/>
                    </a:lnTo>
                    <a:lnTo>
                      <a:pt x="31" y="48"/>
                    </a:lnTo>
                    <a:lnTo>
                      <a:pt x="31" y="51"/>
                    </a:lnTo>
                    <a:lnTo>
                      <a:pt x="36" y="49"/>
                    </a:lnTo>
                    <a:lnTo>
                      <a:pt x="36" y="49"/>
                    </a:lnTo>
                    <a:lnTo>
                      <a:pt x="41" y="45"/>
                    </a:lnTo>
                    <a:lnTo>
                      <a:pt x="41" y="45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66" name="Nicaragua">
                <a:extLst>
                  <a:ext uri="{FF2B5EF4-FFF2-40B4-BE49-F238E27FC236}">
                    <a16:creationId xmlns:a16="http://schemas.microsoft.com/office/drawing/2014/main" id="{CAA880D8-22DF-4376-8357-FB6ED11933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5541" y="3926297"/>
                <a:ext cx="99146" cy="102106"/>
              </a:xfrm>
              <a:custGeom>
                <a:avLst/>
                <a:gdLst/>
                <a:ahLst/>
                <a:cxnLst>
                  <a:cxn ang="0">
                    <a:pos x="35" y="67"/>
                  </a:cxn>
                  <a:cxn ang="0">
                    <a:pos x="44" y="68"/>
                  </a:cxn>
                  <a:cxn ang="0">
                    <a:pos x="51" y="69"/>
                  </a:cxn>
                  <a:cxn ang="0">
                    <a:pos x="55" y="69"/>
                  </a:cxn>
                  <a:cxn ang="0">
                    <a:pos x="60" y="69"/>
                  </a:cxn>
                  <a:cxn ang="0">
                    <a:pos x="57" y="67"/>
                  </a:cxn>
                  <a:cxn ang="0">
                    <a:pos x="58" y="57"/>
                  </a:cxn>
                  <a:cxn ang="0">
                    <a:pos x="61" y="45"/>
                  </a:cxn>
                  <a:cxn ang="0">
                    <a:pos x="61" y="31"/>
                  </a:cxn>
                  <a:cxn ang="0">
                    <a:pos x="62" y="21"/>
                  </a:cxn>
                  <a:cxn ang="0">
                    <a:pos x="64" y="18"/>
                  </a:cxn>
                  <a:cxn ang="0">
                    <a:pos x="65" y="13"/>
                  </a:cxn>
                  <a:cxn ang="0">
                    <a:pos x="67" y="1"/>
                  </a:cxn>
                  <a:cxn ang="0">
                    <a:pos x="67" y="0"/>
                  </a:cxn>
                  <a:cxn ang="0">
                    <a:pos x="55" y="4"/>
                  </a:cxn>
                  <a:cxn ang="0">
                    <a:pos x="48" y="8"/>
                  </a:cxn>
                  <a:cxn ang="0">
                    <a:pos x="35" y="8"/>
                  </a:cxn>
                  <a:cxn ang="0">
                    <a:pos x="33" y="11"/>
                  </a:cxn>
                  <a:cxn ang="0">
                    <a:pos x="31" y="14"/>
                  </a:cxn>
                  <a:cxn ang="0">
                    <a:pos x="21" y="18"/>
                  </a:cxn>
                  <a:cxn ang="0">
                    <a:pos x="15" y="18"/>
                  </a:cxn>
                  <a:cxn ang="0">
                    <a:pos x="11" y="20"/>
                  </a:cxn>
                  <a:cxn ang="0">
                    <a:pos x="10" y="28"/>
                  </a:cxn>
                  <a:cxn ang="0">
                    <a:pos x="5" y="32"/>
                  </a:cxn>
                  <a:cxn ang="0">
                    <a:pos x="0" y="34"/>
                  </a:cxn>
                  <a:cxn ang="0">
                    <a:pos x="1" y="41"/>
                  </a:cxn>
                  <a:cxn ang="0">
                    <a:pos x="7" y="44"/>
                  </a:cxn>
                  <a:cxn ang="0">
                    <a:pos x="17" y="55"/>
                  </a:cxn>
                  <a:cxn ang="0">
                    <a:pos x="21" y="59"/>
                  </a:cxn>
                  <a:cxn ang="0">
                    <a:pos x="27" y="65"/>
                  </a:cxn>
                  <a:cxn ang="0">
                    <a:pos x="31" y="65"/>
                  </a:cxn>
                  <a:cxn ang="0">
                    <a:pos x="35" y="67"/>
                  </a:cxn>
                </a:cxnLst>
                <a:rect l="0" t="0" r="r" b="b"/>
                <a:pathLst>
                  <a:path w="67" h="69">
                    <a:moveTo>
                      <a:pt x="35" y="67"/>
                    </a:moveTo>
                    <a:lnTo>
                      <a:pt x="35" y="67"/>
                    </a:lnTo>
                    <a:lnTo>
                      <a:pt x="40" y="67"/>
                    </a:lnTo>
                    <a:lnTo>
                      <a:pt x="44" y="68"/>
                    </a:lnTo>
                    <a:lnTo>
                      <a:pt x="48" y="68"/>
                    </a:lnTo>
                    <a:lnTo>
                      <a:pt x="51" y="69"/>
                    </a:lnTo>
                    <a:lnTo>
                      <a:pt x="51" y="69"/>
                    </a:lnTo>
                    <a:lnTo>
                      <a:pt x="55" y="69"/>
                    </a:lnTo>
                    <a:lnTo>
                      <a:pt x="60" y="69"/>
                    </a:lnTo>
                    <a:lnTo>
                      <a:pt x="60" y="69"/>
                    </a:lnTo>
                    <a:lnTo>
                      <a:pt x="57" y="67"/>
                    </a:lnTo>
                    <a:lnTo>
                      <a:pt x="57" y="67"/>
                    </a:lnTo>
                    <a:lnTo>
                      <a:pt x="57" y="62"/>
                    </a:lnTo>
                    <a:lnTo>
                      <a:pt x="58" y="57"/>
                    </a:lnTo>
                    <a:lnTo>
                      <a:pt x="61" y="45"/>
                    </a:lnTo>
                    <a:lnTo>
                      <a:pt x="61" y="45"/>
                    </a:lnTo>
                    <a:lnTo>
                      <a:pt x="62" y="40"/>
                    </a:lnTo>
                    <a:lnTo>
                      <a:pt x="61" y="31"/>
                    </a:lnTo>
                    <a:lnTo>
                      <a:pt x="61" y="24"/>
                    </a:lnTo>
                    <a:lnTo>
                      <a:pt x="62" y="21"/>
                    </a:lnTo>
                    <a:lnTo>
                      <a:pt x="64" y="18"/>
                    </a:lnTo>
                    <a:lnTo>
                      <a:pt x="64" y="18"/>
                    </a:lnTo>
                    <a:lnTo>
                      <a:pt x="65" y="15"/>
                    </a:lnTo>
                    <a:lnTo>
                      <a:pt x="65" y="13"/>
                    </a:lnTo>
                    <a:lnTo>
                      <a:pt x="67" y="1"/>
                    </a:lnTo>
                    <a:lnTo>
                      <a:pt x="67" y="1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1" y="1"/>
                    </a:lnTo>
                    <a:lnTo>
                      <a:pt x="55" y="4"/>
                    </a:lnTo>
                    <a:lnTo>
                      <a:pt x="48" y="8"/>
                    </a:lnTo>
                    <a:lnTo>
                      <a:pt x="48" y="8"/>
                    </a:lnTo>
                    <a:lnTo>
                      <a:pt x="40" y="7"/>
                    </a:lnTo>
                    <a:lnTo>
                      <a:pt x="35" y="8"/>
                    </a:lnTo>
                    <a:lnTo>
                      <a:pt x="34" y="10"/>
                    </a:lnTo>
                    <a:lnTo>
                      <a:pt x="33" y="11"/>
                    </a:lnTo>
                    <a:lnTo>
                      <a:pt x="33" y="11"/>
                    </a:lnTo>
                    <a:lnTo>
                      <a:pt x="31" y="14"/>
                    </a:lnTo>
                    <a:lnTo>
                      <a:pt x="27" y="17"/>
                    </a:lnTo>
                    <a:lnTo>
                      <a:pt x="21" y="18"/>
                    </a:lnTo>
                    <a:lnTo>
                      <a:pt x="15" y="18"/>
                    </a:lnTo>
                    <a:lnTo>
                      <a:pt x="15" y="18"/>
                    </a:lnTo>
                    <a:lnTo>
                      <a:pt x="13" y="20"/>
                    </a:lnTo>
                    <a:lnTo>
                      <a:pt x="11" y="20"/>
                    </a:lnTo>
                    <a:lnTo>
                      <a:pt x="10" y="24"/>
                    </a:lnTo>
                    <a:lnTo>
                      <a:pt x="10" y="28"/>
                    </a:lnTo>
                    <a:lnTo>
                      <a:pt x="10" y="28"/>
                    </a:lnTo>
                    <a:lnTo>
                      <a:pt x="5" y="32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1" y="41"/>
                    </a:lnTo>
                    <a:lnTo>
                      <a:pt x="1" y="41"/>
                    </a:lnTo>
                    <a:lnTo>
                      <a:pt x="7" y="44"/>
                    </a:lnTo>
                    <a:lnTo>
                      <a:pt x="11" y="49"/>
                    </a:lnTo>
                    <a:lnTo>
                      <a:pt x="17" y="55"/>
                    </a:lnTo>
                    <a:lnTo>
                      <a:pt x="21" y="59"/>
                    </a:lnTo>
                    <a:lnTo>
                      <a:pt x="21" y="59"/>
                    </a:lnTo>
                    <a:lnTo>
                      <a:pt x="25" y="62"/>
                    </a:lnTo>
                    <a:lnTo>
                      <a:pt x="27" y="65"/>
                    </a:lnTo>
                    <a:lnTo>
                      <a:pt x="27" y="65"/>
                    </a:lnTo>
                    <a:lnTo>
                      <a:pt x="31" y="65"/>
                    </a:lnTo>
                    <a:lnTo>
                      <a:pt x="35" y="67"/>
                    </a:lnTo>
                    <a:lnTo>
                      <a:pt x="35" y="67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67" name="Costa Rica">
                <a:extLst>
                  <a:ext uri="{FF2B5EF4-FFF2-40B4-BE49-F238E27FC236}">
                    <a16:creationId xmlns:a16="http://schemas.microsoft.com/office/drawing/2014/main" id="{7546284B-8378-4813-9B70-0FD914BB04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1056" y="4022482"/>
                <a:ext cx="75470" cy="65111"/>
              </a:xfrm>
              <a:custGeom>
                <a:avLst/>
                <a:gdLst/>
                <a:ahLst/>
                <a:cxnLst>
                  <a:cxn ang="0">
                    <a:pos x="48" y="34"/>
                  </a:cxn>
                  <a:cxn ang="0">
                    <a:pos x="48" y="34"/>
                  </a:cxn>
                  <a:cxn ang="0">
                    <a:pos x="48" y="30"/>
                  </a:cxn>
                  <a:cxn ang="0">
                    <a:pos x="51" y="24"/>
                  </a:cxn>
                  <a:cxn ang="0">
                    <a:pos x="51" y="24"/>
                  </a:cxn>
                  <a:cxn ang="0">
                    <a:pos x="43" y="14"/>
                  </a:cxn>
                  <a:cxn ang="0">
                    <a:pos x="36" y="4"/>
                  </a:cxn>
                  <a:cxn ang="0">
                    <a:pos x="36" y="4"/>
                  </a:cxn>
                  <a:cxn ang="0">
                    <a:pos x="31" y="4"/>
                  </a:cxn>
                  <a:cxn ang="0">
                    <a:pos x="27" y="4"/>
                  </a:cxn>
                  <a:cxn ang="0">
                    <a:pos x="27" y="4"/>
                  </a:cxn>
                  <a:cxn ang="0">
                    <a:pos x="24" y="3"/>
                  </a:cxn>
                  <a:cxn ang="0">
                    <a:pos x="20" y="3"/>
                  </a:cxn>
                  <a:cxn ang="0">
                    <a:pos x="16" y="2"/>
                  </a:cxn>
                  <a:cxn ang="0">
                    <a:pos x="11" y="2"/>
                  </a:cxn>
                  <a:cxn ang="0">
                    <a:pos x="11" y="2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4"/>
                  </a:cxn>
                  <a:cxn ang="0">
                    <a:pos x="1" y="7"/>
                  </a:cxn>
                  <a:cxn ang="0">
                    <a:pos x="1" y="7"/>
                  </a:cxn>
                  <a:cxn ang="0">
                    <a:pos x="0" y="10"/>
                  </a:cxn>
                  <a:cxn ang="0">
                    <a:pos x="0" y="14"/>
                  </a:cxn>
                  <a:cxn ang="0">
                    <a:pos x="1" y="17"/>
                  </a:cxn>
                  <a:cxn ang="0">
                    <a:pos x="6" y="21"/>
                  </a:cxn>
                  <a:cxn ang="0">
                    <a:pos x="6" y="21"/>
                  </a:cxn>
                  <a:cxn ang="0">
                    <a:pos x="10" y="21"/>
                  </a:cxn>
                  <a:cxn ang="0">
                    <a:pos x="11" y="21"/>
                  </a:cxn>
                  <a:cxn ang="0">
                    <a:pos x="13" y="20"/>
                  </a:cxn>
                  <a:cxn ang="0">
                    <a:pos x="16" y="19"/>
                  </a:cxn>
                  <a:cxn ang="0">
                    <a:pos x="16" y="19"/>
                  </a:cxn>
                  <a:cxn ang="0">
                    <a:pos x="17" y="20"/>
                  </a:cxn>
                  <a:cxn ang="0">
                    <a:pos x="18" y="23"/>
                  </a:cxn>
                  <a:cxn ang="0">
                    <a:pos x="20" y="24"/>
                  </a:cxn>
                  <a:cxn ang="0">
                    <a:pos x="23" y="26"/>
                  </a:cxn>
                  <a:cxn ang="0">
                    <a:pos x="23" y="26"/>
                  </a:cxn>
                  <a:cxn ang="0">
                    <a:pos x="26" y="26"/>
                  </a:cxn>
                  <a:cxn ang="0">
                    <a:pos x="30" y="29"/>
                  </a:cxn>
                  <a:cxn ang="0">
                    <a:pos x="33" y="31"/>
                  </a:cxn>
                  <a:cxn ang="0">
                    <a:pos x="34" y="36"/>
                  </a:cxn>
                  <a:cxn ang="0">
                    <a:pos x="34" y="36"/>
                  </a:cxn>
                  <a:cxn ang="0">
                    <a:pos x="34" y="39"/>
                  </a:cxn>
                  <a:cxn ang="0">
                    <a:pos x="36" y="41"/>
                  </a:cxn>
                  <a:cxn ang="0">
                    <a:pos x="38" y="43"/>
                  </a:cxn>
                  <a:cxn ang="0">
                    <a:pos x="43" y="43"/>
                  </a:cxn>
                  <a:cxn ang="0">
                    <a:pos x="43" y="43"/>
                  </a:cxn>
                  <a:cxn ang="0">
                    <a:pos x="47" y="44"/>
                  </a:cxn>
                  <a:cxn ang="0">
                    <a:pos x="47" y="44"/>
                  </a:cxn>
                  <a:cxn ang="0">
                    <a:pos x="48" y="39"/>
                  </a:cxn>
                  <a:cxn ang="0">
                    <a:pos x="48" y="34"/>
                  </a:cxn>
                  <a:cxn ang="0">
                    <a:pos x="48" y="34"/>
                  </a:cxn>
                </a:cxnLst>
                <a:rect l="0" t="0" r="r" b="b"/>
                <a:pathLst>
                  <a:path w="51" h="44">
                    <a:moveTo>
                      <a:pt x="48" y="34"/>
                    </a:moveTo>
                    <a:lnTo>
                      <a:pt x="48" y="34"/>
                    </a:lnTo>
                    <a:lnTo>
                      <a:pt x="48" y="30"/>
                    </a:lnTo>
                    <a:lnTo>
                      <a:pt x="51" y="24"/>
                    </a:lnTo>
                    <a:lnTo>
                      <a:pt x="51" y="24"/>
                    </a:lnTo>
                    <a:lnTo>
                      <a:pt x="43" y="1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1" y="4"/>
                    </a:lnTo>
                    <a:lnTo>
                      <a:pt x="27" y="4"/>
                    </a:lnTo>
                    <a:lnTo>
                      <a:pt x="27" y="4"/>
                    </a:lnTo>
                    <a:lnTo>
                      <a:pt x="24" y="3"/>
                    </a:lnTo>
                    <a:lnTo>
                      <a:pt x="20" y="3"/>
                    </a:lnTo>
                    <a:lnTo>
                      <a:pt x="16" y="2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1" y="17"/>
                    </a:lnTo>
                    <a:lnTo>
                      <a:pt x="6" y="21"/>
                    </a:lnTo>
                    <a:lnTo>
                      <a:pt x="6" y="21"/>
                    </a:lnTo>
                    <a:lnTo>
                      <a:pt x="10" y="21"/>
                    </a:lnTo>
                    <a:lnTo>
                      <a:pt x="11" y="21"/>
                    </a:lnTo>
                    <a:lnTo>
                      <a:pt x="13" y="20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7" y="20"/>
                    </a:lnTo>
                    <a:lnTo>
                      <a:pt x="18" y="23"/>
                    </a:lnTo>
                    <a:lnTo>
                      <a:pt x="20" y="24"/>
                    </a:lnTo>
                    <a:lnTo>
                      <a:pt x="23" y="26"/>
                    </a:lnTo>
                    <a:lnTo>
                      <a:pt x="23" y="26"/>
                    </a:lnTo>
                    <a:lnTo>
                      <a:pt x="26" y="26"/>
                    </a:lnTo>
                    <a:lnTo>
                      <a:pt x="30" y="29"/>
                    </a:lnTo>
                    <a:lnTo>
                      <a:pt x="33" y="31"/>
                    </a:lnTo>
                    <a:lnTo>
                      <a:pt x="34" y="36"/>
                    </a:lnTo>
                    <a:lnTo>
                      <a:pt x="34" y="36"/>
                    </a:lnTo>
                    <a:lnTo>
                      <a:pt x="34" y="39"/>
                    </a:lnTo>
                    <a:lnTo>
                      <a:pt x="36" y="41"/>
                    </a:lnTo>
                    <a:lnTo>
                      <a:pt x="38" y="43"/>
                    </a:lnTo>
                    <a:lnTo>
                      <a:pt x="43" y="43"/>
                    </a:lnTo>
                    <a:lnTo>
                      <a:pt x="43" y="43"/>
                    </a:lnTo>
                    <a:lnTo>
                      <a:pt x="47" y="44"/>
                    </a:lnTo>
                    <a:lnTo>
                      <a:pt x="47" y="44"/>
                    </a:lnTo>
                    <a:lnTo>
                      <a:pt x="48" y="39"/>
                    </a:lnTo>
                    <a:lnTo>
                      <a:pt x="48" y="34"/>
                    </a:lnTo>
                    <a:lnTo>
                      <a:pt x="48" y="34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  <p:sp>
            <p:nvSpPr>
              <p:cNvPr id="368" name="Panama">
                <a:extLst>
                  <a:ext uri="{FF2B5EF4-FFF2-40B4-BE49-F238E27FC236}">
                    <a16:creationId xmlns:a16="http://schemas.microsoft.com/office/drawing/2014/main" id="{0725F468-4EF3-4C8E-9154-4970128913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0606" y="4056518"/>
                <a:ext cx="139100" cy="59191"/>
              </a:xfrm>
              <a:custGeom>
                <a:avLst/>
                <a:gdLst/>
                <a:ahLst/>
                <a:cxnLst>
                  <a:cxn ang="0">
                    <a:pos x="84" y="11"/>
                  </a:cxn>
                  <a:cxn ang="0">
                    <a:pos x="72" y="4"/>
                  </a:cxn>
                  <a:cxn ang="0">
                    <a:pos x="61" y="1"/>
                  </a:cxn>
                  <a:cxn ang="0">
                    <a:pos x="50" y="1"/>
                  </a:cxn>
                  <a:cxn ang="0">
                    <a:pos x="38" y="10"/>
                  </a:cxn>
                  <a:cxn ang="0">
                    <a:pos x="36" y="13"/>
                  </a:cxn>
                  <a:cxn ang="0">
                    <a:pos x="26" y="14"/>
                  </a:cxn>
                  <a:cxn ang="0">
                    <a:pos x="13" y="8"/>
                  </a:cxn>
                  <a:cxn ang="0">
                    <a:pos x="4" y="1"/>
                  </a:cxn>
                  <a:cxn ang="0">
                    <a:pos x="1" y="7"/>
                  </a:cxn>
                  <a:cxn ang="0">
                    <a:pos x="1" y="11"/>
                  </a:cxn>
                  <a:cxn ang="0">
                    <a:pos x="0" y="21"/>
                  </a:cxn>
                  <a:cxn ang="0">
                    <a:pos x="11" y="24"/>
                  </a:cxn>
                  <a:cxn ang="0">
                    <a:pos x="20" y="30"/>
                  </a:cxn>
                  <a:cxn ang="0">
                    <a:pos x="24" y="33"/>
                  </a:cxn>
                  <a:cxn ang="0">
                    <a:pos x="30" y="35"/>
                  </a:cxn>
                  <a:cxn ang="0">
                    <a:pos x="33" y="38"/>
                  </a:cxn>
                  <a:cxn ang="0">
                    <a:pos x="36" y="40"/>
                  </a:cxn>
                  <a:cxn ang="0">
                    <a:pos x="43" y="37"/>
                  </a:cxn>
                  <a:cxn ang="0">
                    <a:pos x="44" y="34"/>
                  </a:cxn>
                  <a:cxn ang="0">
                    <a:pos x="43" y="30"/>
                  </a:cxn>
                  <a:cxn ang="0">
                    <a:pos x="40" y="26"/>
                  </a:cxn>
                  <a:cxn ang="0">
                    <a:pos x="41" y="24"/>
                  </a:cxn>
                  <a:cxn ang="0">
                    <a:pos x="47" y="21"/>
                  </a:cxn>
                  <a:cxn ang="0">
                    <a:pos x="48" y="18"/>
                  </a:cxn>
                  <a:cxn ang="0">
                    <a:pos x="55" y="13"/>
                  </a:cxn>
                  <a:cxn ang="0">
                    <a:pos x="67" y="13"/>
                  </a:cxn>
                  <a:cxn ang="0">
                    <a:pos x="70" y="14"/>
                  </a:cxn>
                  <a:cxn ang="0">
                    <a:pos x="72" y="20"/>
                  </a:cxn>
                  <a:cxn ang="0">
                    <a:pos x="71" y="23"/>
                  </a:cxn>
                  <a:cxn ang="0">
                    <a:pos x="70" y="27"/>
                  </a:cxn>
                  <a:cxn ang="0">
                    <a:pos x="80" y="40"/>
                  </a:cxn>
                  <a:cxn ang="0">
                    <a:pos x="91" y="30"/>
                  </a:cxn>
                  <a:cxn ang="0">
                    <a:pos x="92" y="27"/>
                  </a:cxn>
                  <a:cxn ang="0">
                    <a:pos x="94" y="24"/>
                  </a:cxn>
                  <a:cxn ang="0">
                    <a:pos x="84" y="11"/>
                  </a:cxn>
                </a:cxnLst>
                <a:rect l="0" t="0" r="r" b="b"/>
                <a:pathLst>
                  <a:path w="94" h="40">
                    <a:moveTo>
                      <a:pt x="84" y="11"/>
                    </a:moveTo>
                    <a:lnTo>
                      <a:pt x="84" y="11"/>
                    </a:lnTo>
                    <a:lnTo>
                      <a:pt x="78" y="7"/>
                    </a:lnTo>
                    <a:lnTo>
                      <a:pt x="72" y="4"/>
                    </a:lnTo>
                    <a:lnTo>
                      <a:pt x="61" y="1"/>
                    </a:lnTo>
                    <a:lnTo>
                      <a:pt x="61" y="1"/>
                    </a:lnTo>
                    <a:lnTo>
                      <a:pt x="55" y="0"/>
                    </a:lnTo>
                    <a:lnTo>
                      <a:pt x="50" y="1"/>
                    </a:lnTo>
                    <a:lnTo>
                      <a:pt x="44" y="4"/>
                    </a:lnTo>
                    <a:lnTo>
                      <a:pt x="38" y="10"/>
                    </a:lnTo>
                    <a:lnTo>
                      <a:pt x="38" y="10"/>
                    </a:lnTo>
                    <a:lnTo>
                      <a:pt x="36" y="13"/>
                    </a:lnTo>
                    <a:lnTo>
                      <a:pt x="31" y="13"/>
                    </a:lnTo>
                    <a:lnTo>
                      <a:pt x="26" y="14"/>
                    </a:lnTo>
                    <a:lnTo>
                      <a:pt x="18" y="11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1" y="7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6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11" y="24"/>
                    </a:lnTo>
                    <a:lnTo>
                      <a:pt x="16" y="27"/>
                    </a:lnTo>
                    <a:lnTo>
                      <a:pt x="20" y="30"/>
                    </a:lnTo>
                    <a:lnTo>
                      <a:pt x="20" y="30"/>
                    </a:lnTo>
                    <a:lnTo>
                      <a:pt x="24" y="33"/>
                    </a:lnTo>
                    <a:lnTo>
                      <a:pt x="27" y="34"/>
                    </a:lnTo>
                    <a:lnTo>
                      <a:pt x="30" y="35"/>
                    </a:lnTo>
                    <a:lnTo>
                      <a:pt x="33" y="38"/>
                    </a:lnTo>
                    <a:lnTo>
                      <a:pt x="33" y="38"/>
                    </a:lnTo>
                    <a:lnTo>
                      <a:pt x="34" y="40"/>
                    </a:lnTo>
                    <a:lnTo>
                      <a:pt x="36" y="40"/>
                    </a:lnTo>
                    <a:lnTo>
                      <a:pt x="38" y="40"/>
                    </a:lnTo>
                    <a:lnTo>
                      <a:pt x="43" y="37"/>
                    </a:lnTo>
                    <a:lnTo>
                      <a:pt x="44" y="34"/>
                    </a:lnTo>
                    <a:lnTo>
                      <a:pt x="44" y="34"/>
                    </a:lnTo>
                    <a:lnTo>
                      <a:pt x="44" y="33"/>
                    </a:lnTo>
                    <a:lnTo>
                      <a:pt x="43" y="30"/>
                    </a:lnTo>
                    <a:lnTo>
                      <a:pt x="41" y="28"/>
                    </a:lnTo>
                    <a:lnTo>
                      <a:pt x="40" y="26"/>
                    </a:lnTo>
                    <a:lnTo>
                      <a:pt x="40" y="26"/>
                    </a:lnTo>
                    <a:lnTo>
                      <a:pt x="41" y="24"/>
                    </a:lnTo>
                    <a:lnTo>
                      <a:pt x="44" y="23"/>
                    </a:lnTo>
                    <a:lnTo>
                      <a:pt x="47" y="21"/>
                    </a:lnTo>
                    <a:lnTo>
                      <a:pt x="48" y="18"/>
                    </a:lnTo>
                    <a:lnTo>
                      <a:pt x="48" y="18"/>
                    </a:lnTo>
                    <a:lnTo>
                      <a:pt x="51" y="14"/>
                    </a:lnTo>
                    <a:lnTo>
                      <a:pt x="55" y="13"/>
                    </a:lnTo>
                    <a:lnTo>
                      <a:pt x="61" y="11"/>
                    </a:lnTo>
                    <a:lnTo>
                      <a:pt x="67" y="13"/>
                    </a:lnTo>
                    <a:lnTo>
                      <a:pt x="67" y="13"/>
                    </a:lnTo>
                    <a:lnTo>
                      <a:pt x="70" y="14"/>
                    </a:lnTo>
                    <a:lnTo>
                      <a:pt x="72" y="17"/>
                    </a:lnTo>
                    <a:lnTo>
                      <a:pt x="72" y="20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0" y="26"/>
                    </a:lnTo>
                    <a:lnTo>
                      <a:pt x="70" y="27"/>
                    </a:lnTo>
                    <a:lnTo>
                      <a:pt x="72" y="31"/>
                    </a:lnTo>
                    <a:lnTo>
                      <a:pt x="80" y="40"/>
                    </a:lnTo>
                    <a:lnTo>
                      <a:pt x="80" y="40"/>
                    </a:lnTo>
                    <a:lnTo>
                      <a:pt x="91" y="30"/>
                    </a:lnTo>
                    <a:lnTo>
                      <a:pt x="91" y="30"/>
                    </a:lnTo>
                    <a:lnTo>
                      <a:pt x="92" y="27"/>
                    </a:lnTo>
                    <a:lnTo>
                      <a:pt x="94" y="24"/>
                    </a:lnTo>
                    <a:lnTo>
                      <a:pt x="94" y="24"/>
                    </a:lnTo>
                    <a:lnTo>
                      <a:pt x="88" y="20"/>
                    </a:lnTo>
                    <a:lnTo>
                      <a:pt x="84" y="11"/>
                    </a:lnTo>
                    <a:lnTo>
                      <a:pt x="84" y="11"/>
                    </a:lnTo>
                    <a:close/>
                  </a:path>
                </a:pathLst>
              </a:custGeom>
              <a:grpFill/>
              <a:ln w="317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kern="0" dirty="0">
                  <a:solidFill>
                    <a:srgbClr val="3F3F3F"/>
                  </a:solidFill>
                  <a:latin typeface="Tw Cen MT Regular"/>
                </a:endParaRPr>
              </a:p>
            </p:txBody>
          </p:sp>
        </p:grpSp>
        <p:grpSp>
          <p:nvGrpSpPr>
            <p:cNvPr id="1157" name="Group 1156">
              <a:extLst>
                <a:ext uri="{FF2B5EF4-FFF2-40B4-BE49-F238E27FC236}">
                  <a16:creationId xmlns:a16="http://schemas.microsoft.com/office/drawing/2014/main" id="{DE0B05E7-6A51-4BD4-8441-70F367C493DA}"/>
                </a:ext>
              </a:extLst>
            </p:cNvPr>
            <p:cNvGrpSpPr/>
            <p:nvPr/>
          </p:nvGrpSpPr>
          <p:grpSpPr>
            <a:xfrm>
              <a:off x="5869503" y="1953653"/>
              <a:ext cx="7064357" cy="3496765"/>
              <a:chOff x="5869503" y="1953653"/>
              <a:chExt cx="7064357" cy="3496765"/>
            </a:xfrm>
          </p:grpSpPr>
          <p:grpSp>
            <p:nvGrpSpPr>
              <p:cNvPr id="1159" name="Africa">
                <a:extLst>
                  <a:ext uri="{FF2B5EF4-FFF2-40B4-BE49-F238E27FC236}">
                    <a16:creationId xmlns:a16="http://schemas.microsoft.com/office/drawing/2014/main" id="{9D4A1743-D32D-4E52-8135-9976790245BE}"/>
                  </a:ext>
                </a:extLst>
              </p:cNvPr>
              <p:cNvGrpSpPr/>
              <p:nvPr/>
            </p:nvGrpSpPr>
            <p:grpSpPr>
              <a:xfrm>
                <a:off x="8861570" y="3434328"/>
                <a:ext cx="1334584" cy="1496646"/>
                <a:chOff x="8861566" y="3434329"/>
                <a:chExt cx="1608528" cy="1803856"/>
              </a:xfrm>
              <a:solidFill>
                <a:schemeClr val="bg2"/>
              </a:solidFill>
            </p:grpSpPr>
            <p:sp>
              <p:nvSpPr>
                <p:cNvPr id="305" name="Egypt">
                  <a:extLst>
                    <a:ext uri="{FF2B5EF4-FFF2-40B4-BE49-F238E27FC236}">
                      <a16:creationId xmlns:a16="http://schemas.microsoft.com/office/drawing/2014/main" id="{7A6CD359-1240-41B9-983A-977D4D9DC0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47103" y="3580828"/>
                  <a:ext cx="251563" cy="257482"/>
                </a:xfrm>
                <a:custGeom>
                  <a:avLst/>
                  <a:gdLst/>
                  <a:ahLst/>
                  <a:cxnLst>
                    <a:cxn ang="0">
                      <a:pos x="149" y="9"/>
                    </a:cxn>
                    <a:cxn ang="0">
                      <a:pos x="148" y="12"/>
                    </a:cxn>
                    <a:cxn ang="0">
                      <a:pos x="145" y="12"/>
                    </a:cxn>
                    <a:cxn ang="0">
                      <a:pos x="135" y="11"/>
                    </a:cxn>
                    <a:cxn ang="0">
                      <a:pos x="131" y="11"/>
                    </a:cxn>
                    <a:cxn ang="0">
                      <a:pos x="119" y="11"/>
                    </a:cxn>
                    <a:cxn ang="0">
                      <a:pos x="109" y="7"/>
                    </a:cxn>
                    <a:cxn ang="0">
                      <a:pos x="102" y="5"/>
                    </a:cxn>
                    <a:cxn ang="0">
                      <a:pos x="82" y="9"/>
                    </a:cxn>
                    <a:cxn ang="0">
                      <a:pos x="76" y="12"/>
                    </a:cxn>
                    <a:cxn ang="0">
                      <a:pos x="74" y="15"/>
                    </a:cxn>
                    <a:cxn ang="0">
                      <a:pos x="64" y="15"/>
                    </a:cxn>
                    <a:cxn ang="0">
                      <a:pos x="58" y="14"/>
                    </a:cxn>
                    <a:cxn ang="0">
                      <a:pos x="38" y="7"/>
                    </a:cxn>
                    <a:cxn ang="0">
                      <a:pos x="30" y="5"/>
                    </a:cxn>
                    <a:cxn ang="0">
                      <a:pos x="8" y="2"/>
                    </a:cxn>
                    <a:cxn ang="0">
                      <a:pos x="5" y="0"/>
                    </a:cxn>
                    <a:cxn ang="0">
                      <a:pos x="2" y="4"/>
                    </a:cxn>
                    <a:cxn ang="0">
                      <a:pos x="2" y="15"/>
                    </a:cxn>
                    <a:cxn ang="0">
                      <a:pos x="1" y="24"/>
                    </a:cxn>
                    <a:cxn ang="0">
                      <a:pos x="0" y="28"/>
                    </a:cxn>
                    <a:cxn ang="0">
                      <a:pos x="1" y="39"/>
                    </a:cxn>
                    <a:cxn ang="0">
                      <a:pos x="1" y="48"/>
                    </a:cxn>
                    <a:cxn ang="0">
                      <a:pos x="99" y="172"/>
                    </a:cxn>
                    <a:cxn ang="0">
                      <a:pos x="105" y="167"/>
                    </a:cxn>
                    <a:cxn ang="0">
                      <a:pos x="108" y="167"/>
                    </a:cxn>
                    <a:cxn ang="0">
                      <a:pos x="112" y="170"/>
                    </a:cxn>
                    <a:cxn ang="0">
                      <a:pos x="133" y="170"/>
                    </a:cxn>
                    <a:cxn ang="0">
                      <a:pos x="139" y="174"/>
                    </a:cxn>
                    <a:cxn ang="0">
                      <a:pos x="142" y="174"/>
                    </a:cxn>
                    <a:cxn ang="0">
                      <a:pos x="145" y="172"/>
                    </a:cxn>
                    <a:cxn ang="0">
                      <a:pos x="152" y="167"/>
                    </a:cxn>
                    <a:cxn ang="0">
                      <a:pos x="153" y="167"/>
                    </a:cxn>
                    <a:cxn ang="0">
                      <a:pos x="158" y="162"/>
                    </a:cxn>
                    <a:cxn ang="0">
                      <a:pos x="160" y="156"/>
                    </a:cxn>
                    <a:cxn ang="0">
                      <a:pos x="162" y="156"/>
                    </a:cxn>
                    <a:cxn ang="0">
                      <a:pos x="170" y="150"/>
                    </a:cxn>
                    <a:cxn ang="0">
                      <a:pos x="170" y="149"/>
                    </a:cxn>
                    <a:cxn ang="0">
                      <a:pos x="170" y="143"/>
                    </a:cxn>
                    <a:cxn ang="0">
                      <a:pos x="170" y="139"/>
                    </a:cxn>
                    <a:cxn ang="0">
                      <a:pos x="166" y="132"/>
                    </a:cxn>
                    <a:cxn ang="0">
                      <a:pos x="163" y="125"/>
                    </a:cxn>
                    <a:cxn ang="0">
                      <a:pos x="153" y="108"/>
                    </a:cxn>
                    <a:cxn ang="0">
                      <a:pos x="146" y="92"/>
                    </a:cxn>
                    <a:cxn ang="0">
                      <a:pos x="145" y="88"/>
                    </a:cxn>
                    <a:cxn ang="0">
                      <a:pos x="139" y="81"/>
                    </a:cxn>
                    <a:cxn ang="0">
                      <a:pos x="139" y="76"/>
                    </a:cxn>
                    <a:cxn ang="0">
                      <a:pos x="136" y="69"/>
                    </a:cxn>
                    <a:cxn ang="0">
                      <a:pos x="128" y="58"/>
                    </a:cxn>
                    <a:cxn ang="0">
                      <a:pos x="121" y="41"/>
                    </a:cxn>
                    <a:cxn ang="0">
                      <a:pos x="121" y="29"/>
                    </a:cxn>
                    <a:cxn ang="0">
                      <a:pos x="122" y="31"/>
                    </a:cxn>
                    <a:cxn ang="0">
                      <a:pos x="131" y="49"/>
                    </a:cxn>
                    <a:cxn ang="0">
                      <a:pos x="138" y="62"/>
                    </a:cxn>
                    <a:cxn ang="0">
                      <a:pos x="145" y="71"/>
                    </a:cxn>
                    <a:cxn ang="0">
                      <a:pos x="148" y="71"/>
                    </a:cxn>
                    <a:cxn ang="0">
                      <a:pos x="150" y="66"/>
                    </a:cxn>
                    <a:cxn ang="0">
                      <a:pos x="155" y="51"/>
                    </a:cxn>
                    <a:cxn ang="0">
                      <a:pos x="158" y="48"/>
                    </a:cxn>
                    <a:cxn ang="0">
                      <a:pos x="158" y="45"/>
                    </a:cxn>
                  </a:cxnLst>
                  <a:rect l="0" t="0" r="r" b="b"/>
                  <a:pathLst>
                    <a:path w="170" h="174">
                      <a:moveTo>
                        <a:pt x="160" y="38"/>
                      </a:moveTo>
                      <a:lnTo>
                        <a:pt x="149" y="9"/>
                      </a:lnTo>
                      <a:lnTo>
                        <a:pt x="149" y="9"/>
                      </a:lnTo>
                      <a:lnTo>
                        <a:pt x="148" y="12"/>
                      </a:lnTo>
                      <a:lnTo>
                        <a:pt x="148" y="12"/>
                      </a:lnTo>
                      <a:lnTo>
                        <a:pt x="145" y="12"/>
                      </a:lnTo>
                      <a:lnTo>
                        <a:pt x="140" y="12"/>
                      </a:lnTo>
                      <a:lnTo>
                        <a:pt x="135" y="11"/>
                      </a:lnTo>
                      <a:lnTo>
                        <a:pt x="131" y="11"/>
                      </a:lnTo>
                      <a:lnTo>
                        <a:pt x="131" y="11"/>
                      </a:lnTo>
                      <a:lnTo>
                        <a:pt x="125" y="12"/>
                      </a:lnTo>
                      <a:lnTo>
                        <a:pt x="119" y="11"/>
                      </a:lnTo>
                      <a:lnTo>
                        <a:pt x="109" y="7"/>
                      </a:lnTo>
                      <a:lnTo>
                        <a:pt x="109" y="7"/>
                      </a:lnTo>
                      <a:lnTo>
                        <a:pt x="106" y="7"/>
                      </a:lnTo>
                      <a:lnTo>
                        <a:pt x="102" y="5"/>
                      </a:lnTo>
                      <a:lnTo>
                        <a:pt x="92" y="7"/>
                      </a:lnTo>
                      <a:lnTo>
                        <a:pt x="82" y="9"/>
                      </a:lnTo>
                      <a:lnTo>
                        <a:pt x="78" y="11"/>
                      </a:lnTo>
                      <a:lnTo>
                        <a:pt x="76" y="12"/>
                      </a:lnTo>
                      <a:lnTo>
                        <a:pt x="76" y="12"/>
                      </a:lnTo>
                      <a:lnTo>
                        <a:pt x="74" y="15"/>
                      </a:lnTo>
                      <a:lnTo>
                        <a:pt x="69" y="17"/>
                      </a:lnTo>
                      <a:lnTo>
                        <a:pt x="64" y="15"/>
                      </a:lnTo>
                      <a:lnTo>
                        <a:pt x="58" y="14"/>
                      </a:lnTo>
                      <a:lnTo>
                        <a:pt x="58" y="14"/>
                      </a:lnTo>
                      <a:lnTo>
                        <a:pt x="45" y="9"/>
                      </a:lnTo>
                      <a:lnTo>
                        <a:pt x="38" y="7"/>
                      </a:lnTo>
                      <a:lnTo>
                        <a:pt x="30" y="5"/>
                      </a:lnTo>
                      <a:lnTo>
                        <a:pt x="30" y="5"/>
                      </a:lnTo>
                      <a:lnTo>
                        <a:pt x="12" y="4"/>
                      </a:lnTo>
                      <a:lnTo>
                        <a:pt x="8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2" y="11"/>
                      </a:lnTo>
                      <a:lnTo>
                        <a:pt x="2" y="15"/>
                      </a:lnTo>
                      <a:lnTo>
                        <a:pt x="2" y="19"/>
                      </a:lnTo>
                      <a:lnTo>
                        <a:pt x="1" y="24"/>
                      </a:lnTo>
                      <a:lnTo>
                        <a:pt x="1" y="24"/>
                      </a:lnTo>
                      <a:lnTo>
                        <a:pt x="0" y="28"/>
                      </a:lnTo>
                      <a:lnTo>
                        <a:pt x="0" y="34"/>
                      </a:lnTo>
                      <a:lnTo>
                        <a:pt x="1" y="39"/>
                      </a:lnTo>
                      <a:lnTo>
                        <a:pt x="1" y="48"/>
                      </a:lnTo>
                      <a:lnTo>
                        <a:pt x="1" y="48"/>
                      </a:lnTo>
                      <a:lnTo>
                        <a:pt x="1" y="172"/>
                      </a:lnTo>
                      <a:lnTo>
                        <a:pt x="99" y="172"/>
                      </a:lnTo>
                      <a:lnTo>
                        <a:pt x="99" y="172"/>
                      </a:lnTo>
                      <a:lnTo>
                        <a:pt x="105" y="167"/>
                      </a:lnTo>
                      <a:lnTo>
                        <a:pt x="105" y="167"/>
                      </a:lnTo>
                      <a:lnTo>
                        <a:pt x="108" y="167"/>
                      </a:lnTo>
                      <a:lnTo>
                        <a:pt x="109" y="167"/>
                      </a:lnTo>
                      <a:lnTo>
                        <a:pt x="112" y="170"/>
                      </a:lnTo>
                      <a:lnTo>
                        <a:pt x="133" y="170"/>
                      </a:lnTo>
                      <a:lnTo>
                        <a:pt x="133" y="170"/>
                      </a:lnTo>
                      <a:lnTo>
                        <a:pt x="136" y="173"/>
                      </a:lnTo>
                      <a:lnTo>
                        <a:pt x="139" y="174"/>
                      </a:lnTo>
                      <a:lnTo>
                        <a:pt x="142" y="174"/>
                      </a:lnTo>
                      <a:lnTo>
                        <a:pt x="142" y="174"/>
                      </a:lnTo>
                      <a:lnTo>
                        <a:pt x="145" y="173"/>
                      </a:lnTo>
                      <a:lnTo>
                        <a:pt x="145" y="172"/>
                      </a:lnTo>
                      <a:lnTo>
                        <a:pt x="148" y="169"/>
                      </a:lnTo>
                      <a:lnTo>
                        <a:pt x="152" y="167"/>
                      </a:lnTo>
                      <a:lnTo>
                        <a:pt x="152" y="167"/>
                      </a:lnTo>
                      <a:lnTo>
                        <a:pt x="153" y="167"/>
                      </a:lnTo>
                      <a:lnTo>
                        <a:pt x="155" y="166"/>
                      </a:lnTo>
                      <a:lnTo>
                        <a:pt x="158" y="162"/>
                      </a:lnTo>
                      <a:lnTo>
                        <a:pt x="159" y="157"/>
                      </a:lnTo>
                      <a:lnTo>
                        <a:pt x="160" y="156"/>
                      </a:lnTo>
                      <a:lnTo>
                        <a:pt x="162" y="156"/>
                      </a:lnTo>
                      <a:lnTo>
                        <a:pt x="162" y="156"/>
                      </a:lnTo>
                      <a:lnTo>
                        <a:pt x="166" y="156"/>
                      </a:lnTo>
                      <a:lnTo>
                        <a:pt x="170" y="150"/>
                      </a:lnTo>
                      <a:lnTo>
                        <a:pt x="170" y="150"/>
                      </a:lnTo>
                      <a:lnTo>
                        <a:pt x="170" y="149"/>
                      </a:lnTo>
                      <a:lnTo>
                        <a:pt x="170" y="149"/>
                      </a:lnTo>
                      <a:lnTo>
                        <a:pt x="170" y="143"/>
                      </a:lnTo>
                      <a:lnTo>
                        <a:pt x="170" y="143"/>
                      </a:lnTo>
                      <a:lnTo>
                        <a:pt x="170" y="139"/>
                      </a:lnTo>
                      <a:lnTo>
                        <a:pt x="169" y="135"/>
                      </a:lnTo>
                      <a:lnTo>
                        <a:pt x="166" y="132"/>
                      </a:lnTo>
                      <a:lnTo>
                        <a:pt x="163" y="125"/>
                      </a:lnTo>
                      <a:lnTo>
                        <a:pt x="163" y="125"/>
                      </a:lnTo>
                      <a:lnTo>
                        <a:pt x="159" y="116"/>
                      </a:lnTo>
                      <a:lnTo>
                        <a:pt x="153" y="108"/>
                      </a:lnTo>
                      <a:lnTo>
                        <a:pt x="149" y="99"/>
                      </a:lnTo>
                      <a:lnTo>
                        <a:pt x="146" y="92"/>
                      </a:lnTo>
                      <a:lnTo>
                        <a:pt x="146" y="92"/>
                      </a:lnTo>
                      <a:lnTo>
                        <a:pt x="145" y="88"/>
                      </a:lnTo>
                      <a:lnTo>
                        <a:pt x="142" y="85"/>
                      </a:lnTo>
                      <a:lnTo>
                        <a:pt x="139" y="81"/>
                      </a:lnTo>
                      <a:lnTo>
                        <a:pt x="139" y="76"/>
                      </a:lnTo>
                      <a:lnTo>
                        <a:pt x="139" y="76"/>
                      </a:lnTo>
                      <a:lnTo>
                        <a:pt x="138" y="72"/>
                      </a:lnTo>
                      <a:lnTo>
                        <a:pt x="136" y="69"/>
                      </a:lnTo>
                      <a:lnTo>
                        <a:pt x="128" y="58"/>
                      </a:lnTo>
                      <a:lnTo>
                        <a:pt x="128" y="58"/>
                      </a:lnTo>
                      <a:lnTo>
                        <a:pt x="123" y="49"/>
                      </a:lnTo>
                      <a:lnTo>
                        <a:pt x="121" y="41"/>
                      </a:lnTo>
                      <a:lnTo>
                        <a:pt x="119" y="32"/>
                      </a:lnTo>
                      <a:lnTo>
                        <a:pt x="121" y="29"/>
                      </a:lnTo>
                      <a:lnTo>
                        <a:pt x="121" y="29"/>
                      </a:lnTo>
                      <a:lnTo>
                        <a:pt x="122" y="31"/>
                      </a:lnTo>
                      <a:lnTo>
                        <a:pt x="126" y="36"/>
                      </a:lnTo>
                      <a:lnTo>
                        <a:pt x="131" y="49"/>
                      </a:lnTo>
                      <a:lnTo>
                        <a:pt x="131" y="49"/>
                      </a:lnTo>
                      <a:lnTo>
                        <a:pt x="138" y="62"/>
                      </a:lnTo>
                      <a:lnTo>
                        <a:pt x="142" y="68"/>
                      </a:lnTo>
                      <a:lnTo>
                        <a:pt x="145" y="71"/>
                      </a:lnTo>
                      <a:lnTo>
                        <a:pt x="148" y="71"/>
                      </a:lnTo>
                      <a:lnTo>
                        <a:pt x="148" y="71"/>
                      </a:lnTo>
                      <a:lnTo>
                        <a:pt x="149" y="69"/>
                      </a:lnTo>
                      <a:lnTo>
                        <a:pt x="150" y="66"/>
                      </a:lnTo>
                      <a:lnTo>
                        <a:pt x="153" y="59"/>
                      </a:lnTo>
                      <a:lnTo>
                        <a:pt x="155" y="51"/>
                      </a:lnTo>
                      <a:lnTo>
                        <a:pt x="158" y="48"/>
                      </a:lnTo>
                      <a:lnTo>
                        <a:pt x="158" y="48"/>
                      </a:lnTo>
                      <a:lnTo>
                        <a:pt x="158" y="49"/>
                      </a:lnTo>
                      <a:lnTo>
                        <a:pt x="158" y="45"/>
                      </a:lnTo>
                      <a:lnTo>
                        <a:pt x="160" y="38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06" name="Tunisia">
                  <a:extLst>
                    <a:ext uri="{FF2B5EF4-FFF2-40B4-BE49-F238E27FC236}">
                      <a16:creationId xmlns:a16="http://schemas.microsoft.com/office/drawing/2014/main" id="{F7511D9C-6361-45F3-AC0E-560C414B22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46081" y="3434329"/>
                  <a:ext cx="99146" cy="192372"/>
                </a:xfrm>
                <a:custGeom>
                  <a:avLst/>
                  <a:gdLst/>
                  <a:ahLst/>
                  <a:cxnLst>
                    <a:cxn ang="0">
                      <a:pos x="17" y="32"/>
                    </a:cxn>
                    <a:cxn ang="0">
                      <a:pos x="17" y="42"/>
                    </a:cxn>
                    <a:cxn ang="0">
                      <a:pos x="13" y="49"/>
                    </a:cxn>
                    <a:cxn ang="0">
                      <a:pos x="10" y="52"/>
                    </a:cxn>
                    <a:cxn ang="0">
                      <a:pos x="5" y="59"/>
                    </a:cxn>
                    <a:cxn ang="0">
                      <a:pos x="2" y="60"/>
                    </a:cxn>
                    <a:cxn ang="0">
                      <a:pos x="0" y="62"/>
                    </a:cxn>
                    <a:cxn ang="0">
                      <a:pos x="5" y="73"/>
                    </a:cxn>
                    <a:cxn ang="0">
                      <a:pos x="9" y="77"/>
                    </a:cxn>
                    <a:cxn ang="0">
                      <a:pos x="15" y="81"/>
                    </a:cxn>
                    <a:cxn ang="0">
                      <a:pos x="16" y="87"/>
                    </a:cxn>
                    <a:cxn ang="0">
                      <a:pos x="20" y="91"/>
                    </a:cxn>
                    <a:cxn ang="0">
                      <a:pos x="27" y="97"/>
                    </a:cxn>
                    <a:cxn ang="0">
                      <a:pos x="30" y="101"/>
                    </a:cxn>
                    <a:cxn ang="0">
                      <a:pos x="34" y="118"/>
                    </a:cxn>
                    <a:cxn ang="0">
                      <a:pos x="36" y="126"/>
                    </a:cxn>
                    <a:cxn ang="0">
                      <a:pos x="37" y="130"/>
                    </a:cxn>
                    <a:cxn ang="0">
                      <a:pos x="43" y="123"/>
                    </a:cxn>
                    <a:cxn ang="0">
                      <a:pos x="46" y="116"/>
                    </a:cxn>
                    <a:cxn ang="0">
                      <a:pos x="46" y="110"/>
                    </a:cxn>
                    <a:cxn ang="0">
                      <a:pos x="47" y="103"/>
                    </a:cxn>
                    <a:cxn ang="0">
                      <a:pos x="54" y="97"/>
                    </a:cxn>
                    <a:cxn ang="0">
                      <a:pos x="60" y="91"/>
                    </a:cxn>
                    <a:cxn ang="0">
                      <a:pos x="66" y="90"/>
                    </a:cxn>
                    <a:cxn ang="0">
                      <a:pos x="67" y="87"/>
                    </a:cxn>
                    <a:cxn ang="0">
                      <a:pos x="67" y="79"/>
                    </a:cxn>
                    <a:cxn ang="0">
                      <a:pos x="62" y="71"/>
                    </a:cxn>
                    <a:cxn ang="0">
                      <a:pos x="60" y="69"/>
                    </a:cxn>
                    <a:cxn ang="0">
                      <a:pos x="56" y="66"/>
                    </a:cxn>
                    <a:cxn ang="0">
                      <a:pos x="54" y="66"/>
                    </a:cxn>
                    <a:cxn ang="0">
                      <a:pos x="47" y="67"/>
                    </a:cxn>
                    <a:cxn ang="0">
                      <a:pos x="42" y="60"/>
                    </a:cxn>
                    <a:cxn ang="0">
                      <a:pos x="43" y="57"/>
                    </a:cxn>
                    <a:cxn ang="0">
                      <a:pos x="50" y="53"/>
                    </a:cxn>
                    <a:cxn ang="0">
                      <a:pos x="54" y="50"/>
                    </a:cxn>
                    <a:cxn ang="0">
                      <a:pos x="60" y="39"/>
                    </a:cxn>
                    <a:cxn ang="0">
                      <a:pos x="54" y="27"/>
                    </a:cxn>
                    <a:cxn ang="0">
                      <a:pos x="52" y="25"/>
                    </a:cxn>
                    <a:cxn ang="0">
                      <a:pos x="54" y="17"/>
                    </a:cxn>
                    <a:cxn ang="0">
                      <a:pos x="57" y="15"/>
                    </a:cxn>
                    <a:cxn ang="0">
                      <a:pos x="60" y="9"/>
                    </a:cxn>
                    <a:cxn ang="0">
                      <a:pos x="56" y="9"/>
                    </a:cxn>
                    <a:cxn ang="0">
                      <a:pos x="53" y="10"/>
                    </a:cxn>
                    <a:cxn ang="0">
                      <a:pos x="49" y="9"/>
                    </a:cxn>
                    <a:cxn ang="0">
                      <a:pos x="49" y="6"/>
                    </a:cxn>
                    <a:cxn ang="0">
                      <a:pos x="44" y="2"/>
                    </a:cxn>
                    <a:cxn ang="0">
                      <a:pos x="32" y="2"/>
                    </a:cxn>
                    <a:cxn ang="0">
                      <a:pos x="26" y="5"/>
                    </a:cxn>
                    <a:cxn ang="0">
                      <a:pos x="17" y="7"/>
                    </a:cxn>
                    <a:cxn ang="0">
                      <a:pos x="16" y="22"/>
                    </a:cxn>
                    <a:cxn ang="0">
                      <a:pos x="17" y="32"/>
                    </a:cxn>
                  </a:cxnLst>
                  <a:rect l="0" t="0" r="r" b="b"/>
                  <a:pathLst>
                    <a:path w="67" h="130">
                      <a:moveTo>
                        <a:pt x="17" y="32"/>
                      </a:moveTo>
                      <a:lnTo>
                        <a:pt x="17" y="32"/>
                      </a:lnTo>
                      <a:lnTo>
                        <a:pt x="19" y="37"/>
                      </a:lnTo>
                      <a:lnTo>
                        <a:pt x="17" y="42"/>
                      </a:lnTo>
                      <a:lnTo>
                        <a:pt x="16" y="46"/>
                      </a:lnTo>
                      <a:lnTo>
                        <a:pt x="13" y="49"/>
                      </a:lnTo>
                      <a:lnTo>
                        <a:pt x="13" y="49"/>
                      </a:lnTo>
                      <a:lnTo>
                        <a:pt x="10" y="52"/>
                      </a:lnTo>
                      <a:lnTo>
                        <a:pt x="7" y="54"/>
                      </a:lnTo>
                      <a:lnTo>
                        <a:pt x="5" y="59"/>
                      </a:lnTo>
                      <a:lnTo>
                        <a:pt x="2" y="60"/>
                      </a:lnTo>
                      <a:lnTo>
                        <a:pt x="2" y="60"/>
                      </a:lnTo>
                      <a:lnTo>
                        <a:pt x="0" y="60"/>
                      </a:lnTo>
                      <a:lnTo>
                        <a:pt x="0" y="62"/>
                      </a:lnTo>
                      <a:lnTo>
                        <a:pt x="2" y="67"/>
                      </a:lnTo>
                      <a:lnTo>
                        <a:pt x="5" y="73"/>
                      </a:lnTo>
                      <a:lnTo>
                        <a:pt x="9" y="77"/>
                      </a:lnTo>
                      <a:lnTo>
                        <a:pt x="9" y="77"/>
                      </a:lnTo>
                      <a:lnTo>
                        <a:pt x="13" y="79"/>
                      </a:lnTo>
                      <a:lnTo>
                        <a:pt x="15" y="81"/>
                      </a:lnTo>
                      <a:lnTo>
                        <a:pt x="16" y="87"/>
                      </a:lnTo>
                      <a:lnTo>
                        <a:pt x="16" y="87"/>
                      </a:lnTo>
                      <a:lnTo>
                        <a:pt x="17" y="89"/>
                      </a:lnTo>
                      <a:lnTo>
                        <a:pt x="20" y="91"/>
                      </a:lnTo>
                      <a:lnTo>
                        <a:pt x="25" y="94"/>
                      </a:lnTo>
                      <a:lnTo>
                        <a:pt x="27" y="97"/>
                      </a:lnTo>
                      <a:lnTo>
                        <a:pt x="27" y="97"/>
                      </a:lnTo>
                      <a:lnTo>
                        <a:pt x="30" y="101"/>
                      </a:lnTo>
                      <a:lnTo>
                        <a:pt x="33" y="110"/>
                      </a:lnTo>
                      <a:lnTo>
                        <a:pt x="34" y="118"/>
                      </a:lnTo>
                      <a:lnTo>
                        <a:pt x="36" y="126"/>
                      </a:lnTo>
                      <a:lnTo>
                        <a:pt x="36" y="126"/>
                      </a:lnTo>
                      <a:lnTo>
                        <a:pt x="37" y="130"/>
                      </a:lnTo>
                      <a:lnTo>
                        <a:pt x="37" y="130"/>
                      </a:lnTo>
                      <a:lnTo>
                        <a:pt x="40" y="127"/>
                      </a:lnTo>
                      <a:lnTo>
                        <a:pt x="43" y="123"/>
                      </a:lnTo>
                      <a:lnTo>
                        <a:pt x="43" y="123"/>
                      </a:lnTo>
                      <a:lnTo>
                        <a:pt x="46" y="116"/>
                      </a:lnTo>
                      <a:lnTo>
                        <a:pt x="46" y="110"/>
                      </a:lnTo>
                      <a:lnTo>
                        <a:pt x="46" y="110"/>
                      </a:lnTo>
                      <a:lnTo>
                        <a:pt x="46" y="107"/>
                      </a:lnTo>
                      <a:lnTo>
                        <a:pt x="47" y="103"/>
                      </a:lnTo>
                      <a:lnTo>
                        <a:pt x="47" y="103"/>
                      </a:lnTo>
                      <a:lnTo>
                        <a:pt x="54" y="97"/>
                      </a:lnTo>
                      <a:lnTo>
                        <a:pt x="60" y="91"/>
                      </a:lnTo>
                      <a:lnTo>
                        <a:pt x="60" y="91"/>
                      </a:lnTo>
                      <a:lnTo>
                        <a:pt x="64" y="91"/>
                      </a:lnTo>
                      <a:lnTo>
                        <a:pt x="66" y="90"/>
                      </a:lnTo>
                      <a:lnTo>
                        <a:pt x="67" y="87"/>
                      </a:lnTo>
                      <a:lnTo>
                        <a:pt x="67" y="87"/>
                      </a:lnTo>
                      <a:lnTo>
                        <a:pt x="67" y="79"/>
                      </a:lnTo>
                      <a:lnTo>
                        <a:pt x="67" y="79"/>
                      </a:lnTo>
                      <a:lnTo>
                        <a:pt x="63" y="74"/>
                      </a:lnTo>
                      <a:lnTo>
                        <a:pt x="62" y="71"/>
                      </a:lnTo>
                      <a:lnTo>
                        <a:pt x="62" y="71"/>
                      </a:lnTo>
                      <a:lnTo>
                        <a:pt x="60" y="69"/>
                      </a:lnTo>
                      <a:lnTo>
                        <a:pt x="59" y="67"/>
                      </a:lnTo>
                      <a:lnTo>
                        <a:pt x="56" y="66"/>
                      </a:lnTo>
                      <a:lnTo>
                        <a:pt x="54" y="66"/>
                      </a:lnTo>
                      <a:lnTo>
                        <a:pt x="54" y="66"/>
                      </a:lnTo>
                      <a:lnTo>
                        <a:pt x="52" y="67"/>
                      </a:lnTo>
                      <a:lnTo>
                        <a:pt x="47" y="67"/>
                      </a:lnTo>
                      <a:lnTo>
                        <a:pt x="44" y="64"/>
                      </a:lnTo>
                      <a:lnTo>
                        <a:pt x="42" y="60"/>
                      </a:lnTo>
                      <a:lnTo>
                        <a:pt x="42" y="60"/>
                      </a:lnTo>
                      <a:lnTo>
                        <a:pt x="43" y="57"/>
                      </a:lnTo>
                      <a:lnTo>
                        <a:pt x="46" y="54"/>
                      </a:lnTo>
                      <a:lnTo>
                        <a:pt x="50" y="53"/>
                      </a:lnTo>
                      <a:lnTo>
                        <a:pt x="54" y="50"/>
                      </a:lnTo>
                      <a:lnTo>
                        <a:pt x="54" y="50"/>
                      </a:lnTo>
                      <a:lnTo>
                        <a:pt x="59" y="44"/>
                      </a:lnTo>
                      <a:lnTo>
                        <a:pt x="60" y="39"/>
                      </a:lnTo>
                      <a:lnTo>
                        <a:pt x="59" y="33"/>
                      </a:lnTo>
                      <a:lnTo>
                        <a:pt x="54" y="27"/>
                      </a:lnTo>
                      <a:lnTo>
                        <a:pt x="54" y="27"/>
                      </a:lnTo>
                      <a:lnTo>
                        <a:pt x="52" y="25"/>
                      </a:lnTo>
                      <a:lnTo>
                        <a:pt x="52" y="20"/>
                      </a:lnTo>
                      <a:lnTo>
                        <a:pt x="54" y="17"/>
                      </a:lnTo>
                      <a:lnTo>
                        <a:pt x="57" y="15"/>
                      </a:lnTo>
                      <a:lnTo>
                        <a:pt x="57" y="15"/>
                      </a:lnTo>
                      <a:lnTo>
                        <a:pt x="60" y="10"/>
                      </a:lnTo>
                      <a:lnTo>
                        <a:pt x="60" y="9"/>
                      </a:lnTo>
                      <a:lnTo>
                        <a:pt x="57" y="7"/>
                      </a:lnTo>
                      <a:lnTo>
                        <a:pt x="56" y="9"/>
                      </a:lnTo>
                      <a:lnTo>
                        <a:pt x="56" y="9"/>
                      </a:lnTo>
                      <a:lnTo>
                        <a:pt x="53" y="10"/>
                      </a:lnTo>
                      <a:lnTo>
                        <a:pt x="52" y="10"/>
                      </a:lnTo>
                      <a:lnTo>
                        <a:pt x="49" y="9"/>
                      </a:lnTo>
                      <a:lnTo>
                        <a:pt x="49" y="6"/>
                      </a:lnTo>
                      <a:lnTo>
                        <a:pt x="49" y="6"/>
                      </a:lnTo>
                      <a:lnTo>
                        <a:pt x="47" y="3"/>
                      </a:lnTo>
                      <a:lnTo>
                        <a:pt x="44" y="2"/>
                      </a:lnTo>
                      <a:lnTo>
                        <a:pt x="39" y="0"/>
                      </a:lnTo>
                      <a:lnTo>
                        <a:pt x="32" y="2"/>
                      </a:lnTo>
                      <a:lnTo>
                        <a:pt x="26" y="5"/>
                      </a:lnTo>
                      <a:lnTo>
                        <a:pt x="26" y="5"/>
                      </a:lnTo>
                      <a:lnTo>
                        <a:pt x="22" y="6"/>
                      </a:lnTo>
                      <a:lnTo>
                        <a:pt x="17" y="7"/>
                      </a:lnTo>
                      <a:lnTo>
                        <a:pt x="17" y="7"/>
                      </a:lnTo>
                      <a:lnTo>
                        <a:pt x="16" y="22"/>
                      </a:lnTo>
                      <a:lnTo>
                        <a:pt x="16" y="27"/>
                      </a:lnTo>
                      <a:lnTo>
                        <a:pt x="17" y="32"/>
                      </a:lnTo>
                      <a:lnTo>
                        <a:pt x="17" y="32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07" name="Morocco">
                  <a:extLst>
                    <a:ext uri="{FF2B5EF4-FFF2-40B4-BE49-F238E27FC236}">
                      <a16:creationId xmlns:a16="http://schemas.microsoft.com/office/drawing/2014/main" id="{952C648B-2F98-4F66-9BA9-84E55B0944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56272" y="3474284"/>
                  <a:ext cx="285599" cy="227887"/>
                </a:xfrm>
                <a:custGeom>
                  <a:avLst/>
                  <a:gdLst/>
                  <a:ahLst/>
                  <a:cxnLst>
                    <a:cxn ang="0">
                      <a:pos x="71" y="131"/>
                    </a:cxn>
                    <a:cxn ang="0">
                      <a:pos x="82" y="123"/>
                    </a:cxn>
                    <a:cxn ang="0">
                      <a:pos x="99" y="114"/>
                    </a:cxn>
                    <a:cxn ang="0">
                      <a:pos x="107" y="111"/>
                    </a:cxn>
                    <a:cxn ang="0">
                      <a:pos x="108" y="110"/>
                    </a:cxn>
                    <a:cxn ang="0">
                      <a:pos x="121" y="108"/>
                    </a:cxn>
                    <a:cxn ang="0">
                      <a:pos x="129" y="103"/>
                    </a:cxn>
                    <a:cxn ang="0">
                      <a:pos x="131" y="97"/>
                    </a:cxn>
                    <a:cxn ang="0">
                      <a:pos x="142" y="94"/>
                    </a:cxn>
                    <a:cxn ang="0">
                      <a:pos x="148" y="91"/>
                    </a:cxn>
                    <a:cxn ang="0">
                      <a:pos x="151" y="90"/>
                    </a:cxn>
                    <a:cxn ang="0">
                      <a:pos x="151" y="80"/>
                    </a:cxn>
                    <a:cxn ang="0">
                      <a:pos x="156" y="76"/>
                    </a:cxn>
                    <a:cxn ang="0">
                      <a:pos x="165" y="73"/>
                    </a:cxn>
                    <a:cxn ang="0">
                      <a:pos x="166" y="70"/>
                    </a:cxn>
                    <a:cxn ang="0">
                      <a:pos x="189" y="69"/>
                    </a:cxn>
                    <a:cxn ang="0">
                      <a:pos x="192" y="67"/>
                    </a:cxn>
                    <a:cxn ang="0">
                      <a:pos x="191" y="57"/>
                    </a:cxn>
                    <a:cxn ang="0">
                      <a:pos x="186" y="52"/>
                    </a:cxn>
                    <a:cxn ang="0">
                      <a:pos x="186" y="37"/>
                    </a:cxn>
                    <a:cxn ang="0">
                      <a:pos x="183" y="25"/>
                    </a:cxn>
                    <a:cxn ang="0">
                      <a:pos x="178" y="16"/>
                    </a:cxn>
                    <a:cxn ang="0">
                      <a:pos x="169" y="13"/>
                    </a:cxn>
                    <a:cxn ang="0">
                      <a:pos x="159" y="12"/>
                    </a:cxn>
                    <a:cxn ang="0">
                      <a:pos x="135" y="10"/>
                    </a:cxn>
                    <a:cxn ang="0">
                      <a:pos x="128" y="5"/>
                    </a:cxn>
                    <a:cxn ang="0">
                      <a:pos x="118" y="2"/>
                    </a:cxn>
                    <a:cxn ang="0">
                      <a:pos x="109" y="16"/>
                    </a:cxn>
                    <a:cxn ang="0">
                      <a:pos x="99" y="35"/>
                    </a:cxn>
                    <a:cxn ang="0">
                      <a:pos x="81" y="44"/>
                    </a:cxn>
                    <a:cxn ang="0">
                      <a:pos x="74" y="46"/>
                    </a:cxn>
                    <a:cxn ang="0">
                      <a:pos x="67" y="56"/>
                    </a:cxn>
                    <a:cxn ang="0">
                      <a:pos x="61" y="63"/>
                    </a:cxn>
                    <a:cxn ang="0">
                      <a:pos x="54" y="74"/>
                    </a:cxn>
                    <a:cxn ang="0">
                      <a:pos x="51" y="80"/>
                    </a:cxn>
                    <a:cxn ang="0">
                      <a:pos x="54" y="100"/>
                    </a:cxn>
                    <a:cxn ang="0">
                      <a:pos x="54" y="106"/>
                    </a:cxn>
                    <a:cxn ang="0">
                      <a:pos x="35" y="126"/>
                    </a:cxn>
                    <a:cxn ang="0">
                      <a:pos x="25" y="134"/>
                    </a:cxn>
                    <a:cxn ang="0">
                      <a:pos x="13" y="141"/>
                    </a:cxn>
                    <a:cxn ang="0">
                      <a:pos x="0" y="147"/>
                    </a:cxn>
                    <a:cxn ang="0">
                      <a:pos x="67" y="148"/>
                    </a:cxn>
                    <a:cxn ang="0">
                      <a:pos x="71" y="154"/>
                    </a:cxn>
                  </a:cxnLst>
                  <a:rect l="0" t="0" r="r" b="b"/>
                  <a:pathLst>
                    <a:path w="193" h="154">
                      <a:moveTo>
                        <a:pt x="71" y="154"/>
                      </a:moveTo>
                      <a:lnTo>
                        <a:pt x="71" y="154"/>
                      </a:lnTo>
                      <a:lnTo>
                        <a:pt x="71" y="131"/>
                      </a:lnTo>
                      <a:lnTo>
                        <a:pt x="71" y="131"/>
                      </a:lnTo>
                      <a:lnTo>
                        <a:pt x="75" y="128"/>
                      </a:lnTo>
                      <a:lnTo>
                        <a:pt x="82" y="123"/>
                      </a:lnTo>
                      <a:lnTo>
                        <a:pt x="97" y="114"/>
                      </a:lnTo>
                      <a:lnTo>
                        <a:pt x="97" y="114"/>
                      </a:lnTo>
                      <a:lnTo>
                        <a:pt x="99" y="114"/>
                      </a:lnTo>
                      <a:lnTo>
                        <a:pt x="104" y="114"/>
                      </a:lnTo>
                      <a:lnTo>
                        <a:pt x="107" y="114"/>
                      </a:lnTo>
                      <a:lnTo>
                        <a:pt x="107" y="111"/>
                      </a:lnTo>
                      <a:lnTo>
                        <a:pt x="107" y="111"/>
                      </a:lnTo>
                      <a:lnTo>
                        <a:pt x="108" y="110"/>
                      </a:lnTo>
                      <a:lnTo>
                        <a:pt x="108" y="110"/>
                      </a:lnTo>
                      <a:lnTo>
                        <a:pt x="112" y="108"/>
                      </a:lnTo>
                      <a:lnTo>
                        <a:pt x="121" y="108"/>
                      </a:lnTo>
                      <a:lnTo>
                        <a:pt x="121" y="108"/>
                      </a:lnTo>
                      <a:lnTo>
                        <a:pt x="125" y="107"/>
                      </a:lnTo>
                      <a:lnTo>
                        <a:pt x="128" y="106"/>
                      </a:lnTo>
                      <a:lnTo>
                        <a:pt x="129" y="103"/>
                      </a:lnTo>
                      <a:lnTo>
                        <a:pt x="129" y="99"/>
                      </a:lnTo>
                      <a:lnTo>
                        <a:pt x="129" y="99"/>
                      </a:lnTo>
                      <a:lnTo>
                        <a:pt x="131" y="97"/>
                      </a:lnTo>
                      <a:lnTo>
                        <a:pt x="134" y="96"/>
                      </a:lnTo>
                      <a:lnTo>
                        <a:pt x="142" y="94"/>
                      </a:lnTo>
                      <a:lnTo>
                        <a:pt x="142" y="94"/>
                      </a:lnTo>
                      <a:lnTo>
                        <a:pt x="145" y="94"/>
                      </a:lnTo>
                      <a:lnTo>
                        <a:pt x="146" y="93"/>
                      </a:lnTo>
                      <a:lnTo>
                        <a:pt x="148" y="91"/>
                      </a:lnTo>
                      <a:lnTo>
                        <a:pt x="149" y="90"/>
                      </a:lnTo>
                      <a:lnTo>
                        <a:pt x="149" y="90"/>
                      </a:lnTo>
                      <a:lnTo>
                        <a:pt x="151" y="90"/>
                      </a:lnTo>
                      <a:lnTo>
                        <a:pt x="151" y="87"/>
                      </a:lnTo>
                      <a:lnTo>
                        <a:pt x="151" y="80"/>
                      </a:lnTo>
                      <a:lnTo>
                        <a:pt x="151" y="80"/>
                      </a:lnTo>
                      <a:lnTo>
                        <a:pt x="152" y="76"/>
                      </a:lnTo>
                      <a:lnTo>
                        <a:pt x="156" y="76"/>
                      </a:lnTo>
                      <a:lnTo>
                        <a:pt x="156" y="76"/>
                      </a:lnTo>
                      <a:lnTo>
                        <a:pt x="159" y="76"/>
                      </a:lnTo>
                      <a:lnTo>
                        <a:pt x="163" y="74"/>
                      </a:lnTo>
                      <a:lnTo>
                        <a:pt x="165" y="73"/>
                      </a:lnTo>
                      <a:lnTo>
                        <a:pt x="166" y="70"/>
                      </a:lnTo>
                      <a:lnTo>
                        <a:pt x="166" y="70"/>
                      </a:lnTo>
                      <a:lnTo>
                        <a:pt x="166" y="70"/>
                      </a:lnTo>
                      <a:lnTo>
                        <a:pt x="169" y="69"/>
                      </a:lnTo>
                      <a:lnTo>
                        <a:pt x="176" y="69"/>
                      </a:lnTo>
                      <a:lnTo>
                        <a:pt x="189" y="69"/>
                      </a:lnTo>
                      <a:lnTo>
                        <a:pt x="189" y="69"/>
                      </a:lnTo>
                      <a:lnTo>
                        <a:pt x="192" y="69"/>
                      </a:lnTo>
                      <a:lnTo>
                        <a:pt x="192" y="67"/>
                      </a:lnTo>
                      <a:lnTo>
                        <a:pt x="193" y="63"/>
                      </a:lnTo>
                      <a:lnTo>
                        <a:pt x="193" y="63"/>
                      </a:lnTo>
                      <a:lnTo>
                        <a:pt x="191" y="57"/>
                      </a:lnTo>
                      <a:lnTo>
                        <a:pt x="189" y="53"/>
                      </a:lnTo>
                      <a:lnTo>
                        <a:pt x="186" y="52"/>
                      </a:lnTo>
                      <a:lnTo>
                        <a:pt x="186" y="52"/>
                      </a:lnTo>
                      <a:lnTo>
                        <a:pt x="185" y="50"/>
                      </a:lnTo>
                      <a:lnTo>
                        <a:pt x="185" y="47"/>
                      </a:lnTo>
                      <a:lnTo>
                        <a:pt x="186" y="37"/>
                      </a:lnTo>
                      <a:lnTo>
                        <a:pt x="186" y="37"/>
                      </a:lnTo>
                      <a:lnTo>
                        <a:pt x="185" y="29"/>
                      </a:lnTo>
                      <a:lnTo>
                        <a:pt x="183" y="25"/>
                      </a:lnTo>
                      <a:lnTo>
                        <a:pt x="181" y="20"/>
                      </a:lnTo>
                      <a:lnTo>
                        <a:pt x="181" y="20"/>
                      </a:lnTo>
                      <a:lnTo>
                        <a:pt x="178" y="16"/>
                      </a:lnTo>
                      <a:lnTo>
                        <a:pt x="178" y="16"/>
                      </a:lnTo>
                      <a:lnTo>
                        <a:pt x="173" y="15"/>
                      </a:lnTo>
                      <a:lnTo>
                        <a:pt x="169" y="13"/>
                      </a:lnTo>
                      <a:lnTo>
                        <a:pt x="165" y="12"/>
                      </a:lnTo>
                      <a:lnTo>
                        <a:pt x="159" y="12"/>
                      </a:lnTo>
                      <a:lnTo>
                        <a:pt x="159" y="12"/>
                      </a:lnTo>
                      <a:lnTo>
                        <a:pt x="145" y="13"/>
                      </a:lnTo>
                      <a:lnTo>
                        <a:pt x="138" y="12"/>
                      </a:lnTo>
                      <a:lnTo>
                        <a:pt x="135" y="10"/>
                      </a:lnTo>
                      <a:lnTo>
                        <a:pt x="132" y="9"/>
                      </a:lnTo>
                      <a:lnTo>
                        <a:pt x="132" y="9"/>
                      </a:lnTo>
                      <a:lnTo>
                        <a:pt x="128" y="5"/>
                      </a:lnTo>
                      <a:lnTo>
                        <a:pt x="124" y="2"/>
                      </a:lnTo>
                      <a:lnTo>
                        <a:pt x="121" y="0"/>
                      </a:lnTo>
                      <a:lnTo>
                        <a:pt x="118" y="2"/>
                      </a:lnTo>
                      <a:lnTo>
                        <a:pt x="118" y="2"/>
                      </a:lnTo>
                      <a:lnTo>
                        <a:pt x="114" y="6"/>
                      </a:lnTo>
                      <a:lnTo>
                        <a:pt x="109" y="16"/>
                      </a:lnTo>
                      <a:lnTo>
                        <a:pt x="104" y="26"/>
                      </a:lnTo>
                      <a:lnTo>
                        <a:pt x="99" y="35"/>
                      </a:lnTo>
                      <a:lnTo>
                        <a:pt x="99" y="35"/>
                      </a:lnTo>
                      <a:lnTo>
                        <a:pt x="95" y="39"/>
                      </a:lnTo>
                      <a:lnTo>
                        <a:pt x="88" y="43"/>
                      </a:lnTo>
                      <a:lnTo>
                        <a:pt x="81" y="44"/>
                      </a:lnTo>
                      <a:lnTo>
                        <a:pt x="75" y="46"/>
                      </a:lnTo>
                      <a:lnTo>
                        <a:pt x="75" y="46"/>
                      </a:lnTo>
                      <a:lnTo>
                        <a:pt x="74" y="46"/>
                      </a:lnTo>
                      <a:lnTo>
                        <a:pt x="71" y="47"/>
                      </a:lnTo>
                      <a:lnTo>
                        <a:pt x="70" y="52"/>
                      </a:lnTo>
                      <a:lnTo>
                        <a:pt x="67" y="56"/>
                      </a:lnTo>
                      <a:lnTo>
                        <a:pt x="64" y="60"/>
                      </a:lnTo>
                      <a:lnTo>
                        <a:pt x="64" y="60"/>
                      </a:lnTo>
                      <a:lnTo>
                        <a:pt x="61" y="63"/>
                      </a:lnTo>
                      <a:lnTo>
                        <a:pt x="60" y="67"/>
                      </a:lnTo>
                      <a:lnTo>
                        <a:pt x="58" y="72"/>
                      </a:lnTo>
                      <a:lnTo>
                        <a:pt x="54" y="74"/>
                      </a:lnTo>
                      <a:lnTo>
                        <a:pt x="54" y="74"/>
                      </a:lnTo>
                      <a:lnTo>
                        <a:pt x="53" y="77"/>
                      </a:lnTo>
                      <a:lnTo>
                        <a:pt x="51" y="80"/>
                      </a:lnTo>
                      <a:lnTo>
                        <a:pt x="51" y="87"/>
                      </a:lnTo>
                      <a:lnTo>
                        <a:pt x="53" y="94"/>
                      </a:lnTo>
                      <a:lnTo>
                        <a:pt x="54" y="100"/>
                      </a:lnTo>
                      <a:lnTo>
                        <a:pt x="54" y="100"/>
                      </a:lnTo>
                      <a:lnTo>
                        <a:pt x="55" y="101"/>
                      </a:lnTo>
                      <a:lnTo>
                        <a:pt x="54" y="106"/>
                      </a:lnTo>
                      <a:lnTo>
                        <a:pt x="50" y="113"/>
                      </a:lnTo>
                      <a:lnTo>
                        <a:pt x="43" y="120"/>
                      </a:lnTo>
                      <a:lnTo>
                        <a:pt x="35" y="126"/>
                      </a:lnTo>
                      <a:lnTo>
                        <a:pt x="35" y="126"/>
                      </a:lnTo>
                      <a:lnTo>
                        <a:pt x="30" y="130"/>
                      </a:lnTo>
                      <a:lnTo>
                        <a:pt x="25" y="134"/>
                      </a:lnTo>
                      <a:lnTo>
                        <a:pt x="20" y="138"/>
                      </a:lnTo>
                      <a:lnTo>
                        <a:pt x="13" y="141"/>
                      </a:lnTo>
                      <a:lnTo>
                        <a:pt x="13" y="141"/>
                      </a:lnTo>
                      <a:lnTo>
                        <a:pt x="6" y="144"/>
                      </a:lnTo>
                      <a:lnTo>
                        <a:pt x="0" y="147"/>
                      </a:lnTo>
                      <a:lnTo>
                        <a:pt x="0" y="147"/>
                      </a:lnTo>
                      <a:lnTo>
                        <a:pt x="60" y="147"/>
                      </a:lnTo>
                      <a:lnTo>
                        <a:pt x="60" y="147"/>
                      </a:lnTo>
                      <a:lnTo>
                        <a:pt x="67" y="148"/>
                      </a:lnTo>
                      <a:lnTo>
                        <a:pt x="70" y="150"/>
                      </a:lnTo>
                      <a:lnTo>
                        <a:pt x="71" y="154"/>
                      </a:lnTo>
                      <a:lnTo>
                        <a:pt x="71" y="154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08" name="Swaziland">
                  <a:extLst>
                    <a:ext uri="{FF2B5EF4-FFF2-40B4-BE49-F238E27FC236}">
                      <a16:creationId xmlns:a16="http://schemas.microsoft.com/office/drawing/2014/main" id="{2B9E1480-6F35-4A80-B687-7FA0FEE129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8802" y="4998461"/>
                  <a:ext cx="32555" cy="39954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12" y="0"/>
                    </a:cxn>
                    <a:cxn ang="0">
                      <a:pos x="9" y="3"/>
                    </a:cxn>
                    <a:cxn ang="0">
                      <a:pos x="5" y="6"/>
                    </a:cxn>
                    <a:cxn ang="0">
                      <a:pos x="0" y="13"/>
                    </a:cxn>
                    <a:cxn ang="0">
                      <a:pos x="0" y="13"/>
                    </a:cxn>
                    <a:cxn ang="0">
                      <a:pos x="3" y="20"/>
                    </a:cxn>
                    <a:cxn ang="0">
                      <a:pos x="7" y="26"/>
                    </a:cxn>
                    <a:cxn ang="0">
                      <a:pos x="10" y="27"/>
                    </a:cxn>
                    <a:cxn ang="0">
                      <a:pos x="10" y="27"/>
                    </a:cxn>
                    <a:cxn ang="0">
                      <a:pos x="17" y="27"/>
                    </a:cxn>
                    <a:cxn ang="0">
                      <a:pos x="19" y="26"/>
                    </a:cxn>
                    <a:cxn ang="0">
                      <a:pos x="20" y="23"/>
                    </a:cxn>
                    <a:cxn ang="0">
                      <a:pos x="20" y="23"/>
                    </a:cxn>
                    <a:cxn ang="0">
                      <a:pos x="20" y="22"/>
                    </a:cxn>
                    <a:cxn ang="0">
                      <a:pos x="22" y="19"/>
                    </a:cxn>
                    <a:cxn ang="0">
                      <a:pos x="22" y="19"/>
                    </a:cxn>
                    <a:cxn ang="0">
                      <a:pos x="20" y="6"/>
                    </a:cxn>
                    <a:cxn ang="0">
                      <a:pos x="20" y="6"/>
                    </a:cxn>
                    <a:cxn ang="0">
                      <a:pos x="16" y="3"/>
                    </a:cxn>
                    <a:cxn ang="0">
                      <a:pos x="12" y="0"/>
                    </a:cxn>
                    <a:cxn ang="0">
                      <a:pos x="12" y="0"/>
                    </a:cxn>
                  </a:cxnLst>
                  <a:rect l="0" t="0" r="r" b="b"/>
                  <a:pathLst>
                    <a:path w="22" h="27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9" y="3"/>
                      </a:lnTo>
                      <a:lnTo>
                        <a:pt x="5" y="6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3" y="20"/>
                      </a:lnTo>
                      <a:lnTo>
                        <a:pt x="7" y="26"/>
                      </a:lnTo>
                      <a:lnTo>
                        <a:pt x="10" y="27"/>
                      </a:lnTo>
                      <a:lnTo>
                        <a:pt x="10" y="27"/>
                      </a:lnTo>
                      <a:lnTo>
                        <a:pt x="17" y="27"/>
                      </a:lnTo>
                      <a:lnTo>
                        <a:pt x="19" y="26"/>
                      </a:lnTo>
                      <a:lnTo>
                        <a:pt x="20" y="23"/>
                      </a:lnTo>
                      <a:lnTo>
                        <a:pt x="20" y="23"/>
                      </a:lnTo>
                      <a:lnTo>
                        <a:pt x="20" y="22"/>
                      </a:lnTo>
                      <a:lnTo>
                        <a:pt x="22" y="19"/>
                      </a:lnTo>
                      <a:lnTo>
                        <a:pt x="22" y="19"/>
                      </a:lnTo>
                      <a:lnTo>
                        <a:pt x="20" y="6"/>
                      </a:lnTo>
                      <a:lnTo>
                        <a:pt x="20" y="6"/>
                      </a:lnTo>
                      <a:lnTo>
                        <a:pt x="16" y="3"/>
                      </a:lnTo>
                      <a:lnTo>
                        <a:pt x="12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09" name="Lesotho">
                  <a:extLst>
                    <a:ext uri="{FF2B5EF4-FFF2-40B4-BE49-F238E27FC236}">
                      <a16:creationId xmlns:a16="http://schemas.microsoft.com/office/drawing/2014/main" id="{7E7A3B7A-9530-4FCD-944D-41AB1E835B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94455" y="5070970"/>
                  <a:ext cx="53273" cy="54753"/>
                </a:xfrm>
                <a:custGeom>
                  <a:avLst/>
                  <a:gdLst/>
                  <a:ahLst/>
                  <a:cxnLst>
                    <a:cxn ang="0">
                      <a:pos x="26" y="1"/>
                    </a:cxn>
                    <a:cxn ang="0">
                      <a:pos x="26" y="1"/>
                    </a:cxn>
                    <a:cxn ang="0">
                      <a:pos x="25" y="1"/>
                    </a:cxn>
                    <a:cxn ang="0">
                      <a:pos x="22" y="0"/>
                    </a:cxn>
                    <a:cxn ang="0">
                      <a:pos x="17" y="3"/>
                    </a:cxn>
                    <a:cxn ang="0">
                      <a:pos x="12" y="5"/>
                    </a:cxn>
                    <a:cxn ang="0">
                      <a:pos x="9" y="8"/>
                    </a:cxn>
                    <a:cxn ang="0">
                      <a:pos x="9" y="8"/>
                    </a:cxn>
                    <a:cxn ang="0">
                      <a:pos x="0" y="22"/>
                    </a:cxn>
                    <a:cxn ang="0">
                      <a:pos x="9" y="35"/>
                    </a:cxn>
                    <a:cxn ang="0">
                      <a:pos x="16" y="37"/>
                    </a:cxn>
                    <a:cxn ang="0">
                      <a:pos x="16" y="37"/>
                    </a:cxn>
                    <a:cxn ang="0">
                      <a:pos x="20" y="28"/>
                    </a:cxn>
                    <a:cxn ang="0">
                      <a:pos x="20" y="28"/>
                    </a:cxn>
                    <a:cxn ang="0">
                      <a:pos x="22" y="27"/>
                    </a:cxn>
                    <a:cxn ang="0">
                      <a:pos x="26" y="27"/>
                    </a:cxn>
                    <a:cxn ang="0">
                      <a:pos x="29" y="27"/>
                    </a:cxn>
                    <a:cxn ang="0">
                      <a:pos x="30" y="27"/>
                    </a:cxn>
                    <a:cxn ang="0">
                      <a:pos x="30" y="25"/>
                    </a:cxn>
                    <a:cxn ang="0">
                      <a:pos x="30" y="25"/>
                    </a:cxn>
                    <a:cxn ang="0">
                      <a:pos x="30" y="22"/>
                    </a:cxn>
                    <a:cxn ang="0">
                      <a:pos x="33" y="20"/>
                    </a:cxn>
                    <a:cxn ang="0">
                      <a:pos x="34" y="17"/>
                    </a:cxn>
                    <a:cxn ang="0">
                      <a:pos x="36" y="14"/>
                    </a:cxn>
                    <a:cxn ang="0">
                      <a:pos x="36" y="14"/>
                    </a:cxn>
                    <a:cxn ang="0">
                      <a:pos x="34" y="11"/>
                    </a:cxn>
                    <a:cxn ang="0">
                      <a:pos x="32" y="8"/>
                    </a:cxn>
                    <a:cxn ang="0">
                      <a:pos x="27" y="4"/>
                    </a:cxn>
                    <a:cxn ang="0">
                      <a:pos x="26" y="1"/>
                    </a:cxn>
                    <a:cxn ang="0">
                      <a:pos x="26" y="1"/>
                    </a:cxn>
                  </a:cxnLst>
                  <a:rect l="0" t="0" r="r" b="b"/>
                  <a:pathLst>
                    <a:path w="36" h="37">
                      <a:moveTo>
                        <a:pt x="26" y="1"/>
                      </a:moveTo>
                      <a:lnTo>
                        <a:pt x="26" y="1"/>
                      </a:lnTo>
                      <a:lnTo>
                        <a:pt x="25" y="1"/>
                      </a:lnTo>
                      <a:lnTo>
                        <a:pt x="22" y="0"/>
                      </a:lnTo>
                      <a:lnTo>
                        <a:pt x="17" y="3"/>
                      </a:lnTo>
                      <a:lnTo>
                        <a:pt x="12" y="5"/>
                      </a:lnTo>
                      <a:lnTo>
                        <a:pt x="9" y="8"/>
                      </a:lnTo>
                      <a:lnTo>
                        <a:pt x="9" y="8"/>
                      </a:lnTo>
                      <a:lnTo>
                        <a:pt x="0" y="22"/>
                      </a:lnTo>
                      <a:lnTo>
                        <a:pt x="9" y="35"/>
                      </a:lnTo>
                      <a:lnTo>
                        <a:pt x="16" y="37"/>
                      </a:lnTo>
                      <a:lnTo>
                        <a:pt x="16" y="37"/>
                      </a:lnTo>
                      <a:lnTo>
                        <a:pt x="20" y="28"/>
                      </a:lnTo>
                      <a:lnTo>
                        <a:pt x="20" y="28"/>
                      </a:lnTo>
                      <a:lnTo>
                        <a:pt x="22" y="27"/>
                      </a:lnTo>
                      <a:lnTo>
                        <a:pt x="26" y="27"/>
                      </a:lnTo>
                      <a:lnTo>
                        <a:pt x="29" y="27"/>
                      </a:lnTo>
                      <a:lnTo>
                        <a:pt x="30" y="27"/>
                      </a:lnTo>
                      <a:lnTo>
                        <a:pt x="30" y="25"/>
                      </a:lnTo>
                      <a:lnTo>
                        <a:pt x="30" y="25"/>
                      </a:lnTo>
                      <a:lnTo>
                        <a:pt x="30" y="22"/>
                      </a:lnTo>
                      <a:lnTo>
                        <a:pt x="33" y="20"/>
                      </a:lnTo>
                      <a:lnTo>
                        <a:pt x="34" y="17"/>
                      </a:lnTo>
                      <a:lnTo>
                        <a:pt x="36" y="14"/>
                      </a:lnTo>
                      <a:lnTo>
                        <a:pt x="36" y="14"/>
                      </a:lnTo>
                      <a:lnTo>
                        <a:pt x="34" y="11"/>
                      </a:lnTo>
                      <a:lnTo>
                        <a:pt x="32" y="8"/>
                      </a:lnTo>
                      <a:lnTo>
                        <a:pt x="27" y="4"/>
                      </a:lnTo>
                      <a:lnTo>
                        <a:pt x="26" y="1"/>
                      </a:lnTo>
                      <a:lnTo>
                        <a:pt x="26" y="1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10" name="Rwanda">
                  <a:extLst>
                    <a:ext uri="{FF2B5EF4-FFF2-40B4-BE49-F238E27FC236}">
                      <a16:creationId xmlns:a16="http://schemas.microsoft.com/office/drawing/2014/main" id="{E96ABDEA-D76A-4CA0-910A-A4DB9E8919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8849" y="4396188"/>
                  <a:ext cx="44394" cy="38474"/>
                </a:xfrm>
                <a:custGeom>
                  <a:avLst/>
                  <a:gdLst/>
                  <a:ahLst/>
                  <a:cxnLst>
                    <a:cxn ang="0">
                      <a:pos x="26" y="0"/>
                    </a:cxn>
                    <a:cxn ang="0">
                      <a:pos x="26" y="0"/>
                    </a:cxn>
                    <a:cxn ang="0">
                      <a:pos x="17" y="3"/>
                    </a:cxn>
                    <a:cxn ang="0">
                      <a:pos x="17" y="3"/>
                    </a:cxn>
                    <a:cxn ang="0">
                      <a:pos x="13" y="5"/>
                    </a:cxn>
                    <a:cxn ang="0">
                      <a:pos x="9" y="5"/>
                    </a:cxn>
                    <a:cxn ang="0">
                      <a:pos x="9" y="5"/>
                    </a:cxn>
                    <a:cxn ang="0">
                      <a:pos x="7" y="6"/>
                    </a:cxn>
                    <a:cxn ang="0">
                      <a:pos x="7" y="6"/>
                    </a:cxn>
                    <a:cxn ang="0">
                      <a:pos x="4" y="8"/>
                    </a:cxn>
                    <a:cxn ang="0">
                      <a:pos x="3" y="12"/>
                    </a:cxn>
                    <a:cxn ang="0">
                      <a:pos x="3" y="16"/>
                    </a:cxn>
                    <a:cxn ang="0">
                      <a:pos x="3" y="16"/>
                    </a:cxn>
                    <a:cxn ang="0">
                      <a:pos x="2" y="18"/>
                    </a:cxn>
                    <a:cxn ang="0">
                      <a:pos x="0" y="19"/>
                    </a:cxn>
                    <a:cxn ang="0">
                      <a:pos x="0" y="20"/>
                    </a:cxn>
                    <a:cxn ang="0">
                      <a:pos x="0" y="20"/>
                    </a:cxn>
                    <a:cxn ang="0">
                      <a:pos x="2" y="25"/>
                    </a:cxn>
                    <a:cxn ang="0">
                      <a:pos x="3" y="26"/>
                    </a:cxn>
                    <a:cxn ang="0">
                      <a:pos x="3" y="26"/>
                    </a:cxn>
                    <a:cxn ang="0">
                      <a:pos x="9" y="26"/>
                    </a:cxn>
                    <a:cxn ang="0">
                      <a:pos x="9" y="26"/>
                    </a:cxn>
                    <a:cxn ang="0">
                      <a:pos x="13" y="26"/>
                    </a:cxn>
                    <a:cxn ang="0">
                      <a:pos x="16" y="25"/>
                    </a:cxn>
                    <a:cxn ang="0">
                      <a:pos x="17" y="22"/>
                    </a:cxn>
                    <a:cxn ang="0">
                      <a:pos x="17" y="22"/>
                    </a:cxn>
                    <a:cxn ang="0">
                      <a:pos x="17" y="22"/>
                    </a:cxn>
                    <a:cxn ang="0">
                      <a:pos x="23" y="20"/>
                    </a:cxn>
                    <a:cxn ang="0">
                      <a:pos x="29" y="20"/>
                    </a:cxn>
                    <a:cxn ang="0">
                      <a:pos x="30" y="19"/>
                    </a:cxn>
                    <a:cxn ang="0">
                      <a:pos x="30" y="18"/>
                    </a:cxn>
                    <a:cxn ang="0">
                      <a:pos x="30" y="18"/>
                    </a:cxn>
                    <a:cxn ang="0">
                      <a:pos x="30" y="15"/>
                    </a:cxn>
                    <a:cxn ang="0">
                      <a:pos x="30" y="10"/>
                    </a:cxn>
                    <a:cxn ang="0">
                      <a:pos x="29" y="8"/>
                    </a:cxn>
                    <a:cxn ang="0">
                      <a:pos x="26" y="0"/>
                    </a:cxn>
                  </a:cxnLst>
                  <a:rect l="0" t="0" r="r" b="b"/>
                  <a:pathLst>
                    <a:path w="30" h="26">
                      <a:moveTo>
                        <a:pt x="26" y="0"/>
                      </a:moveTo>
                      <a:lnTo>
                        <a:pt x="26" y="0"/>
                      </a:lnTo>
                      <a:lnTo>
                        <a:pt x="17" y="3"/>
                      </a:lnTo>
                      <a:lnTo>
                        <a:pt x="17" y="3"/>
                      </a:lnTo>
                      <a:lnTo>
                        <a:pt x="13" y="5"/>
                      </a:lnTo>
                      <a:lnTo>
                        <a:pt x="9" y="5"/>
                      </a:lnTo>
                      <a:lnTo>
                        <a:pt x="9" y="5"/>
                      </a:lnTo>
                      <a:lnTo>
                        <a:pt x="7" y="6"/>
                      </a:lnTo>
                      <a:lnTo>
                        <a:pt x="7" y="6"/>
                      </a:lnTo>
                      <a:lnTo>
                        <a:pt x="4" y="8"/>
                      </a:lnTo>
                      <a:lnTo>
                        <a:pt x="3" y="12"/>
                      </a:lnTo>
                      <a:lnTo>
                        <a:pt x="3" y="16"/>
                      </a:lnTo>
                      <a:lnTo>
                        <a:pt x="3" y="16"/>
                      </a:lnTo>
                      <a:lnTo>
                        <a:pt x="2" y="18"/>
                      </a:lnTo>
                      <a:lnTo>
                        <a:pt x="0" y="19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2" y="25"/>
                      </a:lnTo>
                      <a:lnTo>
                        <a:pt x="3" y="26"/>
                      </a:lnTo>
                      <a:lnTo>
                        <a:pt x="3" y="26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3" y="26"/>
                      </a:lnTo>
                      <a:lnTo>
                        <a:pt x="16" y="25"/>
                      </a:lnTo>
                      <a:lnTo>
                        <a:pt x="17" y="22"/>
                      </a:lnTo>
                      <a:lnTo>
                        <a:pt x="17" y="22"/>
                      </a:lnTo>
                      <a:lnTo>
                        <a:pt x="17" y="22"/>
                      </a:lnTo>
                      <a:lnTo>
                        <a:pt x="23" y="20"/>
                      </a:lnTo>
                      <a:lnTo>
                        <a:pt x="29" y="20"/>
                      </a:lnTo>
                      <a:lnTo>
                        <a:pt x="30" y="19"/>
                      </a:lnTo>
                      <a:lnTo>
                        <a:pt x="30" y="18"/>
                      </a:lnTo>
                      <a:lnTo>
                        <a:pt x="30" y="18"/>
                      </a:lnTo>
                      <a:lnTo>
                        <a:pt x="30" y="15"/>
                      </a:lnTo>
                      <a:lnTo>
                        <a:pt x="30" y="10"/>
                      </a:lnTo>
                      <a:lnTo>
                        <a:pt x="29" y="8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11" name="Somalia">
                  <a:extLst>
                    <a:ext uri="{FF2B5EF4-FFF2-40B4-BE49-F238E27FC236}">
                      <a16:creationId xmlns:a16="http://schemas.microsoft.com/office/drawing/2014/main" id="{D3CDD096-4D2A-45D7-B624-3529BB050A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25928" y="4080995"/>
                  <a:ext cx="244166" cy="328512"/>
                </a:xfrm>
                <a:custGeom>
                  <a:avLst/>
                  <a:gdLst/>
                  <a:ahLst/>
                  <a:cxnLst>
                    <a:cxn ang="0">
                      <a:pos x="38" y="40"/>
                    </a:cxn>
                    <a:cxn ang="0">
                      <a:pos x="47" y="48"/>
                    </a:cxn>
                    <a:cxn ang="0">
                      <a:pos x="48" y="50"/>
                    </a:cxn>
                    <a:cxn ang="0">
                      <a:pos x="81" y="61"/>
                    </a:cxn>
                    <a:cxn ang="0">
                      <a:pos x="95" y="66"/>
                    </a:cxn>
                    <a:cxn ang="0">
                      <a:pos x="104" y="66"/>
                    </a:cxn>
                    <a:cxn ang="0">
                      <a:pos x="109" y="68"/>
                    </a:cxn>
                    <a:cxn ang="0">
                      <a:pos x="109" y="70"/>
                    </a:cxn>
                    <a:cxn ang="0">
                      <a:pos x="67" y="112"/>
                    </a:cxn>
                    <a:cxn ang="0">
                      <a:pos x="59" y="115"/>
                    </a:cxn>
                    <a:cxn ang="0">
                      <a:pos x="48" y="115"/>
                    </a:cxn>
                    <a:cxn ang="0">
                      <a:pos x="41" y="117"/>
                    </a:cxn>
                    <a:cxn ang="0">
                      <a:pos x="30" y="125"/>
                    </a:cxn>
                    <a:cxn ang="0">
                      <a:pos x="27" y="127"/>
                    </a:cxn>
                    <a:cxn ang="0">
                      <a:pos x="7" y="139"/>
                    </a:cxn>
                    <a:cxn ang="0">
                      <a:pos x="0" y="209"/>
                    </a:cxn>
                    <a:cxn ang="0">
                      <a:pos x="8" y="222"/>
                    </a:cxn>
                    <a:cxn ang="0">
                      <a:pos x="44" y="184"/>
                    </a:cxn>
                    <a:cxn ang="0">
                      <a:pos x="52" y="175"/>
                    </a:cxn>
                    <a:cxn ang="0">
                      <a:pos x="72" y="162"/>
                    </a:cxn>
                    <a:cxn ang="0">
                      <a:pos x="79" y="157"/>
                    </a:cxn>
                    <a:cxn ang="0">
                      <a:pos x="101" y="135"/>
                    </a:cxn>
                    <a:cxn ang="0">
                      <a:pos x="112" y="124"/>
                    </a:cxn>
                    <a:cxn ang="0">
                      <a:pos x="128" y="100"/>
                    </a:cxn>
                    <a:cxn ang="0">
                      <a:pos x="131" y="94"/>
                    </a:cxn>
                    <a:cxn ang="0">
                      <a:pos x="135" y="81"/>
                    </a:cxn>
                    <a:cxn ang="0">
                      <a:pos x="145" y="68"/>
                    </a:cxn>
                    <a:cxn ang="0">
                      <a:pos x="153" y="53"/>
                    </a:cxn>
                    <a:cxn ang="0">
                      <a:pos x="159" y="37"/>
                    </a:cxn>
                    <a:cxn ang="0">
                      <a:pos x="160" y="31"/>
                    </a:cxn>
                    <a:cxn ang="0">
                      <a:pos x="163" y="17"/>
                    </a:cxn>
                    <a:cxn ang="0">
                      <a:pos x="165" y="9"/>
                    </a:cxn>
                    <a:cxn ang="0">
                      <a:pos x="163" y="3"/>
                    </a:cxn>
                    <a:cxn ang="0">
                      <a:pos x="158" y="0"/>
                    </a:cxn>
                    <a:cxn ang="0">
                      <a:pos x="155" y="3"/>
                    </a:cxn>
                    <a:cxn ang="0">
                      <a:pos x="149" y="7"/>
                    </a:cxn>
                    <a:cxn ang="0">
                      <a:pos x="129" y="13"/>
                    </a:cxn>
                    <a:cxn ang="0">
                      <a:pos x="118" y="13"/>
                    </a:cxn>
                    <a:cxn ang="0">
                      <a:pos x="96" y="16"/>
                    </a:cxn>
                    <a:cxn ang="0">
                      <a:pos x="92" y="19"/>
                    </a:cxn>
                    <a:cxn ang="0">
                      <a:pos x="88" y="21"/>
                    </a:cxn>
                    <a:cxn ang="0">
                      <a:pos x="77" y="21"/>
                    </a:cxn>
                    <a:cxn ang="0">
                      <a:pos x="72" y="23"/>
                    </a:cxn>
                    <a:cxn ang="0">
                      <a:pos x="67" y="26"/>
                    </a:cxn>
                    <a:cxn ang="0">
                      <a:pos x="55" y="27"/>
                    </a:cxn>
                    <a:cxn ang="0">
                      <a:pos x="48" y="24"/>
                    </a:cxn>
                    <a:cxn ang="0">
                      <a:pos x="45" y="21"/>
                    </a:cxn>
                    <a:cxn ang="0">
                      <a:pos x="37" y="11"/>
                    </a:cxn>
                    <a:cxn ang="0">
                      <a:pos x="31" y="20"/>
                    </a:cxn>
                    <a:cxn ang="0">
                      <a:pos x="28" y="26"/>
                    </a:cxn>
                    <a:cxn ang="0">
                      <a:pos x="32" y="34"/>
                    </a:cxn>
                    <a:cxn ang="0">
                      <a:pos x="38" y="40"/>
                    </a:cxn>
                  </a:cxnLst>
                  <a:rect l="0" t="0" r="r" b="b"/>
                  <a:pathLst>
                    <a:path w="165" h="222">
                      <a:moveTo>
                        <a:pt x="38" y="40"/>
                      </a:moveTo>
                      <a:lnTo>
                        <a:pt x="38" y="40"/>
                      </a:lnTo>
                      <a:lnTo>
                        <a:pt x="44" y="46"/>
                      </a:lnTo>
                      <a:lnTo>
                        <a:pt x="47" y="4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62" y="54"/>
                      </a:lnTo>
                      <a:lnTo>
                        <a:pt x="81" y="61"/>
                      </a:lnTo>
                      <a:lnTo>
                        <a:pt x="81" y="61"/>
                      </a:lnTo>
                      <a:lnTo>
                        <a:pt x="95" y="66"/>
                      </a:lnTo>
                      <a:lnTo>
                        <a:pt x="104" y="66"/>
                      </a:lnTo>
                      <a:lnTo>
                        <a:pt x="104" y="66"/>
                      </a:lnTo>
                      <a:lnTo>
                        <a:pt x="108" y="67"/>
                      </a:lnTo>
                      <a:lnTo>
                        <a:pt x="109" y="68"/>
                      </a:lnTo>
                      <a:lnTo>
                        <a:pt x="109" y="70"/>
                      </a:lnTo>
                      <a:lnTo>
                        <a:pt x="109" y="70"/>
                      </a:lnTo>
                      <a:lnTo>
                        <a:pt x="67" y="112"/>
                      </a:lnTo>
                      <a:lnTo>
                        <a:pt x="67" y="112"/>
                      </a:lnTo>
                      <a:lnTo>
                        <a:pt x="62" y="115"/>
                      </a:lnTo>
                      <a:lnTo>
                        <a:pt x="59" y="115"/>
                      </a:lnTo>
                      <a:lnTo>
                        <a:pt x="48" y="115"/>
                      </a:lnTo>
                      <a:lnTo>
                        <a:pt x="48" y="115"/>
                      </a:lnTo>
                      <a:lnTo>
                        <a:pt x="44" y="117"/>
                      </a:lnTo>
                      <a:lnTo>
                        <a:pt x="41" y="117"/>
                      </a:lnTo>
                      <a:lnTo>
                        <a:pt x="35" y="121"/>
                      </a:lnTo>
                      <a:lnTo>
                        <a:pt x="30" y="125"/>
                      </a:lnTo>
                      <a:lnTo>
                        <a:pt x="27" y="127"/>
                      </a:lnTo>
                      <a:lnTo>
                        <a:pt x="27" y="127"/>
                      </a:lnTo>
                      <a:lnTo>
                        <a:pt x="14" y="128"/>
                      </a:lnTo>
                      <a:lnTo>
                        <a:pt x="7" y="139"/>
                      </a:lnTo>
                      <a:lnTo>
                        <a:pt x="0" y="151"/>
                      </a:lnTo>
                      <a:lnTo>
                        <a:pt x="0" y="209"/>
                      </a:lnTo>
                      <a:lnTo>
                        <a:pt x="8" y="222"/>
                      </a:lnTo>
                      <a:lnTo>
                        <a:pt x="8" y="222"/>
                      </a:lnTo>
                      <a:lnTo>
                        <a:pt x="24" y="205"/>
                      </a:lnTo>
                      <a:lnTo>
                        <a:pt x="44" y="184"/>
                      </a:lnTo>
                      <a:lnTo>
                        <a:pt x="44" y="184"/>
                      </a:lnTo>
                      <a:lnTo>
                        <a:pt x="52" y="175"/>
                      </a:lnTo>
                      <a:lnTo>
                        <a:pt x="59" y="169"/>
                      </a:lnTo>
                      <a:lnTo>
                        <a:pt x="72" y="162"/>
                      </a:lnTo>
                      <a:lnTo>
                        <a:pt x="72" y="162"/>
                      </a:lnTo>
                      <a:lnTo>
                        <a:pt x="79" y="157"/>
                      </a:lnTo>
                      <a:lnTo>
                        <a:pt x="89" y="148"/>
                      </a:lnTo>
                      <a:lnTo>
                        <a:pt x="101" y="135"/>
                      </a:lnTo>
                      <a:lnTo>
                        <a:pt x="112" y="124"/>
                      </a:lnTo>
                      <a:lnTo>
                        <a:pt x="112" y="124"/>
                      </a:lnTo>
                      <a:lnTo>
                        <a:pt x="123" y="107"/>
                      </a:lnTo>
                      <a:lnTo>
                        <a:pt x="128" y="100"/>
                      </a:lnTo>
                      <a:lnTo>
                        <a:pt x="131" y="94"/>
                      </a:lnTo>
                      <a:lnTo>
                        <a:pt x="131" y="94"/>
                      </a:lnTo>
                      <a:lnTo>
                        <a:pt x="132" y="87"/>
                      </a:lnTo>
                      <a:lnTo>
                        <a:pt x="135" y="81"/>
                      </a:lnTo>
                      <a:lnTo>
                        <a:pt x="145" y="68"/>
                      </a:lnTo>
                      <a:lnTo>
                        <a:pt x="145" y="68"/>
                      </a:lnTo>
                      <a:lnTo>
                        <a:pt x="149" y="61"/>
                      </a:lnTo>
                      <a:lnTo>
                        <a:pt x="153" y="53"/>
                      </a:lnTo>
                      <a:lnTo>
                        <a:pt x="158" y="43"/>
                      </a:lnTo>
                      <a:lnTo>
                        <a:pt x="159" y="37"/>
                      </a:lnTo>
                      <a:lnTo>
                        <a:pt x="159" y="37"/>
                      </a:lnTo>
                      <a:lnTo>
                        <a:pt x="160" y="31"/>
                      </a:lnTo>
                      <a:lnTo>
                        <a:pt x="162" y="24"/>
                      </a:lnTo>
                      <a:lnTo>
                        <a:pt x="163" y="17"/>
                      </a:lnTo>
                      <a:lnTo>
                        <a:pt x="165" y="9"/>
                      </a:lnTo>
                      <a:lnTo>
                        <a:pt x="165" y="9"/>
                      </a:lnTo>
                      <a:lnTo>
                        <a:pt x="165" y="6"/>
                      </a:lnTo>
                      <a:lnTo>
                        <a:pt x="163" y="3"/>
                      </a:lnTo>
                      <a:lnTo>
                        <a:pt x="160" y="0"/>
                      </a:lnTo>
                      <a:lnTo>
                        <a:pt x="158" y="0"/>
                      </a:lnTo>
                      <a:lnTo>
                        <a:pt x="155" y="3"/>
                      </a:lnTo>
                      <a:lnTo>
                        <a:pt x="155" y="3"/>
                      </a:lnTo>
                      <a:lnTo>
                        <a:pt x="152" y="6"/>
                      </a:lnTo>
                      <a:lnTo>
                        <a:pt x="149" y="7"/>
                      </a:lnTo>
                      <a:lnTo>
                        <a:pt x="141" y="10"/>
                      </a:lnTo>
                      <a:lnTo>
                        <a:pt x="129" y="13"/>
                      </a:lnTo>
                      <a:lnTo>
                        <a:pt x="118" y="13"/>
                      </a:lnTo>
                      <a:lnTo>
                        <a:pt x="118" y="13"/>
                      </a:lnTo>
                      <a:lnTo>
                        <a:pt x="102" y="14"/>
                      </a:lnTo>
                      <a:lnTo>
                        <a:pt x="96" y="16"/>
                      </a:lnTo>
                      <a:lnTo>
                        <a:pt x="92" y="19"/>
                      </a:lnTo>
                      <a:lnTo>
                        <a:pt x="92" y="19"/>
                      </a:lnTo>
                      <a:lnTo>
                        <a:pt x="91" y="20"/>
                      </a:lnTo>
                      <a:lnTo>
                        <a:pt x="88" y="21"/>
                      </a:lnTo>
                      <a:lnTo>
                        <a:pt x="82" y="21"/>
                      </a:lnTo>
                      <a:lnTo>
                        <a:pt x="77" y="21"/>
                      </a:lnTo>
                      <a:lnTo>
                        <a:pt x="74" y="21"/>
                      </a:lnTo>
                      <a:lnTo>
                        <a:pt x="72" y="23"/>
                      </a:lnTo>
                      <a:lnTo>
                        <a:pt x="72" y="23"/>
                      </a:lnTo>
                      <a:lnTo>
                        <a:pt x="67" y="26"/>
                      </a:lnTo>
                      <a:lnTo>
                        <a:pt x="59" y="29"/>
                      </a:lnTo>
                      <a:lnTo>
                        <a:pt x="55" y="27"/>
                      </a:lnTo>
                      <a:lnTo>
                        <a:pt x="51" y="27"/>
                      </a:lnTo>
                      <a:lnTo>
                        <a:pt x="48" y="24"/>
                      </a:lnTo>
                      <a:lnTo>
                        <a:pt x="45" y="21"/>
                      </a:lnTo>
                      <a:lnTo>
                        <a:pt x="45" y="21"/>
                      </a:lnTo>
                      <a:lnTo>
                        <a:pt x="41" y="16"/>
                      </a:lnTo>
                      <a:lnTo>
                        <a:pt x="37" y="11"/>
                      </a:lnTo>
                      <a:lnTo>
                        <a:pt x="37" y="11"/>
                      </a:lnTo>
                      <a:lnTo>
                        <a:pt x="31" y="20"/>
                      </a:lnTo>
                      <a:lnTo>
                        <a:pt x="28" y="23"/>
                      </a:lnTo>
                      <a:lnTo>
                        <a:pt x="28" y="26"/>
                      </a:lnTo>
                      <a:lnTo>
                        <a:pt x="28" y="26"/>
                      </a:lnTo>
                      <a:lnTo>
                        <a:pt x="32" y="34"/>
                      </a:lnTo>
                      <a:lnTo>
                        <a:pt x="35" y="37"/>
                      </a:lnTo>
                      <a:lnTo>
                        <a:pt x="38" y="40"/>
                      </a:lnTo>
                      <a:lnTo>
                        <a:pt x="38" y="40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12" name="Central African Republic">
                  <a:extLst>
                    <a:ext uri="{FF2B5EF4-FFF2-40B4-BE49-F238E27FC236}">
                      <a16:creationId xmlns:a16="http://schemas.microsoft.com/office/drawing/2014/main" id="{1DA3BC95-6031-4CBE-8FB8-104F7E04EF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10337" y="4104672"/>
                  <a:ext cx="292998" cy="204210"/>
                </a:xfrm>
                <a:custGeom>
                  <a:avLst/>
                  <a:gdLst/>
                  <a:ahLst/>
                  <a:cxnLst>
                    <a:cxn ang="0">
                      <a:pos x="182" y="72"/>
                    </a:cxn>
                    <a:cxn ang="0">
                      <a:pos x="177" y="67"/>
                    </a:cxn>
                    <a:cxn ang="0">
                      <a:pos x="167" y="58"/>
                    </a:cxn>
                    <a:cxn ang="0">
                      <a:pos x="165" y="54"/>
                    </a:cxn>
                    <a:cxn ang="0">
                      <a:pos x="157" y="44"/>
                    </a:cxn>
                    <a:cxn ang="0">
                      <a:pos x="145" y="37"/>
                    </a:cxn>
                    <a:cxn ang="0">
                      <a:pos x="137" y="34"/>
                    </a:cxn>
                    <a:cxn ang="0">
                      <a:pos x="140" y="30"/>
                    </a:cxn>
                    <a:cxn ang="0">
                      <a:pos x="143" y="22"/>
                    </a:cxn>
                    <a:cxn ang="0">
                      <a:pos x="134" y="8"/>
                    </a:cxn>
                    <a:cxn ang="0">
                      <a:pos x="125" y="0"/>
                    </a:cxn>
                    <a:cxn ang="0">
                      <a:pos x="118" y="1"/>
                    </a:cxn>
                    <a:cxn ang="0">
                      <a:pos x="110" y="7"/>
                    </a:cxn>
                    <a:cxn ang="0">
                      <a:pos x="108" y="13"/>
                    </a:cxn>
                    <a:cxn ang="0">
                      <a:pos x="93" y="30"/>
                    </a:cxn>
                    <a:cxn ang="0">
                      <a:pos x="89" y="32"/>
                    </a:cxn>
                    <a:cxn ang="0">
                      <a:pos x="70" y="34"/>
                    </a:cxn>
                    <a:cxn ang="0">
                      <a:pos x="69" y="38"/>
                    </a:cxn>
                    <a:cxn ang="0">
                      <a:pos x="70" y="42"/>
                    </a:cxn>
                    <a:cxn ang="0">
                      <a:pos x="56" y="50"/>
                    </a:cxn>
                    <a:cxn ang="0">
                      <a:pos x="37" y="55"/>
                    </a:cxn>
                    <a:cxn ang="0">
                      <a:pos x="34" y="57"/>
                    </a:cxn>
                    <a:cxn ang="0">
                      <a:pos x="29" y="54"/>
                    </a:cxn>
                    <a:cxn ang="0">
                      <a:pos x="24" y="58"/>
                    </a:cxn>
                    <a:cxn ang="0">
                      <a:pos x="19" y="59"/>
                    </a:cxn>
                    <a:cxn ang="0">
                      <a:pos x="17" y="57"/>
                    </a:cxn>
                    <a:cxn ang="0">
                      <a:pos x="9" y="67"/>
                    </a:cxn>
                    <a:cxn ang="0">
                      <a:pos x="2" y="81"/>
                    </a:cxn>
                    <a:cxn ang="0">
                      <a:pos x="2" y="89"/>
                    </a:cxn>
                    <a:cxn ang="0">
                      <a:pos x="5" y="104"/>
                    </a:cxn>
                    <a:cxn ang="0">
                      <a:pos x="9" y="112"/>
                    </a:cxn>
                    <a:cxn ang="0">
                      <a:pos x="10" y="119"/>
                    </a:cxn>
                    <a:cxn ang="0">
                      <a:pos x="19" y="129"/>
                    </a:cxn>
                    <a:cxn ang="0">
                      <a:pos x="24" y="135"/>
                    </a:cxn>
                    <a:cxn ang="0">
                      <a:pos x="27" y="138"/>
                    </a:cxn>
                    <a:cxn ang="0">
                      <a:pos x="30" y="132"/>
                    </a:cxn>
                    <a:cxn ang="0">
                      <a:pos x="40" y="122"/>
                    </a:cxn>
                    <a:cxn ang="0">
                      <a:pos x="60" y="111"/>
                    </a:cxn>
                    <a:cxn ang="0">
                      <a:pos x="71" y="99"/>
                    </a:cxn>
                    <a:cxn ang="0">
                      <a:pos x="77" y="98"/>
                    </a:cxn>
                    <a:cxn ang="0">
                      <a:pos x="90" y="106"/>
                    </a:cxn>
                    <a:cxn ang="0">
                      <a:pos x="123" y="108"/>
                    </a:cxn>
                    <a:cxn ang="0">
                      <a:pos x="125" y="102"/>
                    </a:cxn>
                    <a:cxn ang="0">
                      <a:pos x="135" y="102"/>
                    </a:cxn>
                    <a:cxn ang="0">
                      <a:pos x="145" y="99"/>
                    </a:cxn>
                    <a:cxn ang="0">
                      <a:pos x="155" y="96"/>
                    </a:cxn>
                    <a:cxn ang="0">
                      <a:pos x="168" y="95"/>
                    </a:cxn>
                    <a:cxn ang="0">
                      <a:pos x="172" y="92"/>
                    </a:cxn>
                    <a:cxn ang="0">
                      <a:pos x="198" y="95"/>
                    </a:cxn>
                    <a:cxn ang="0">
                      <a:pos x="188" y="82"/>
                    </a:cxn>
                    <a:cxn ang="0">
                      <a:pos x="182" y="77"/>
                    </a:cxn>
                  </a:cxnLst>
                  <a:rect l="0" t="0" r="r" b="b"/>
                  <a:pathLst>
                    <a:path w="198" h="138">
                      <a:moveTo>
                        <a:pt x="182" y="77"/>
                      </a:moveTo>
                      <a:lnTo>
                        <a:pt x="182" y="77"/>
                      </a:lnTo>
                      <a:lnTo>
                        <a:pt x="182" y="72"/>
                      </a:lnTo>
                      <a:lnTo>
                        <a:pt x="181" y="69"/>
                      </a:lnTo>
                      <a:lnTo>
                        <a:pt x="177" y="67"/>
                      </a:lnTo>
                      <a:lnTo>
                        <a:pt x="177" y="67"/>
                      </a:lnTo>
                      <a:lnTo>
                        <a:pt x="170" y="61"/>
                      </a:lnTo>
                      <a:lnTo>
                        <a:pt x="168" y="59"/>
                      </a:lnTo>
                      <a:lnTo>
                        <a:pt x="167" y="58"/>
                      </a:lnTo>
                      <a:lnTo>
                        <a:pt x="167" y="58"/>
                      </a:lnTo>
                      <a:lnTo>
                        <a:pt x="167" y="55"/>
                      </a:lnTo>
                      <a:lnTo>
                        <a:pt x="165" y="54"/>
                      </a:lnTo>
                      <a:lnTo>
                        <a:pt x="160" y="48"/>
                      </a:lnTo>
                      <a:lnTo>
                        <a:pt x="160" y="48"/>
                      </a:lnTo>
                      <a:lnTo>
                        <a:pt x="157" y="44"/>
                      </a:lnTo>
                      <a:lnTo>
                        <a:pt x="153" y="42"/>
                      </a:lnTo>
                      <a:lnTo>
                        <a:pt x="147" y="41"/>
                      </a:lnTo>
                      <a:lnTo>
                        <a:pt x="145" y="37"/>
                      </a:lnTo>
                      <a:lnTo>
                        <a:pt x="138" y="35"/>
                      </a:lnTo>
                      <a:lnTo>
                        <a:pt x="138" y="35"/>
                      </a:lnTo>
                      <a:lnTo>
                        <a:pt x="137" y="34"/>
                      </a:lnTo>
                      <a:lnTo>
                        <a:pt x="138" y="32"/>
                      </a:lnTo>
                      <a:lnTo>
                        <a:pt x="140" y="30"/>
                      </a:lnTo>
                      <a:lnTo>
                        <a:pt x="140" y="30"/>
                      </a:lnTo>
                      <a:lnTo>
                        <a:pt x="143" y="28"/>
                      </a:lnTo>
                      <a:lnTo>
                        <a:pt x="143" y="27"/>
                      </a:lnTo>
                      <a:lnTo>
                        <a:pt x="143" y="22"/>
                      </a:lnTo>
                      <a:lnTo>
                        <a:pt x="140" y="15"/>
                      </a:lnTo>
                      <a:lnTo>
                        <a:pt x="140" y="15"/>
                      </a:lnTo>
                      <a:lnTo>
                        <a:pt x="134" y="8"/>
                      </a:lnTo>
                      <a:lnTo>
                        <a:pt x="128" y="1"/>
                      </a:lnTo>
                      <a:lnTo>
                        <a:pt x="128" y="1"/>
                      </a:lnTo>
                      <a:lnTo>
                        <a:pt x="125" y="0"/>
                      </a:lnTo>
                      <a:lnTo>
                        <a:pt x="125" y="0"/>
                      </a:lnTo>
                      <a:lnTo>
                        <a:pt x="123" y="0"/>
                      </a:lnTo>
                      <a:lnTo>
                        <a:pt x="118" y="1"/>
                      </a:lnTo>
                      <a:lnTo>
                        <a:pt x="113" y="5"/>
                      </a:lnTo>
                      <a:lnTo>
                        <a:pt x="113" y="5"/>
                      </a:lnTo>
                      <a:lnTo>
                        <a:pt x="110" y="7"/>
                      </a:lnTo>
                      <a:lnTo>
                        <a:pt x="110" y="10"/>
                      </a:lnTo>
                      <a:lnTo>
                        <a:pt x="110" y="11"/>
                      </a:lnTo>
                      <a:lnTo>
                        <a:pt x="108" y="13"/>
                      </a:lnTo>
                      <a:lnTo>
                        <a:pt x="108" y="13"/>
                      </a:lnTo>
                      <a:lnTo>
                        <a:pt x="101" y="20"/>
                      </a:lnTo>
                      <a:lnTo>
                        <a:pt x="93" y="30"/>
                      </a:lnTo>
                      <a:lnTo>
                        <a:pt x="93" y="30"/>
                      </a:lnTo>
                      <a:lnTo>
                        <a:pt x="91" y="31"/>
                      </a:lnTo>
                      <a:lnTo>
                        <a:pt x="89" y="32"/>
                      </a:lnTo>
                      <a:lnTo>
                        <a:pt x="81" y="32"/>
                      </a:lnTo>
                      <a:lnTo>
                        <a:pt x="74" y="32"/>
                      </a:lnTo>
                      <a:lnTo>
                        <a:pt x="70" y="34"/>
                      </a:lnTo>
                      <a:lnTo>
                        <a:pt x="70" y="34"/>
                      </a:lnTo>
                      <a:lnTo>
                        <a:pt x="69" y="35"/>
                      </a:lnTo>
                      <a:lnTo>
                        <a:pt x="69" y="38"/>
                      </a:lnTo>
                      <a:lnTo>
                        <a:pt x="70" y="41"/>
                      </a:lnTo>
                      <a:lnTo>
                        <a:pt x="70" y="42"/>
                      </a:lnTo>
                      <a:lnTo>
                        <a:pt x="70" y="42"/>
                      </a:lnTo>
                      <a:lnTo>
                        <a:pt x="63" y="47"/>
                      </a:lnTo>
                      <a:lnTo>
                        <a:pt x="56" y="50"/>
                      </a:lnTo>
                      <a:lnTo>
                        <a:pt x="56" y="50"/>
                      </a:lnTo>
                      <a:lnTo>
                        <a:pt x="46" y="51"/>
                      </a:lnTo>
                      <a:lnTo>
                        <a:pt x="42" y="52"/>
                      </a:lnTo>
                      <a:lnTo>
                        <a:pt x="37" y="55"/>
                      </a:lnTo>
                      <a:lnTo>
                        <a:pt x="37" y="55"/>
                      </a:lnTo>
                      <a:lnTo>
                        <a:pt x="36" y="57"/>
                      </a:lnTo>
                      <a:lnTo>
                        <a:pt x="34" y="57"/>
                      </a:lnTo>
                      <a:lnTo>
                        <a:pt x="33" y="55"/>
                      </a:lnTo>
                      <a:lnTo>
                        <a:pt x="30" y="54"/>
                      </a:lnTo>
                      <a:lnTo>
                        <a:pt x="29" y="54"/>
                      </a:lnTo>
                      <a:lnTo>
                        <a:pt x="27" y="55"/>
                      </a:lnTo>
                      <a:lnTo>
                        <a:pt x="27" y="55"/>
                      </a:lnTo>
                      <a:lnTo>
                        <a:pt x="24" y="58"/>
                      </a:lnTo>
                      <a:lnTo>
                        <a:pt x="22" y="59"/>
                      </a:lnTo>
                      <a:lnTo>
                        <a:pt x="20" y="59"/>
                      </a:lnTo>
                      <a:lnTo>
                        <a:pt x="19" y="59"/>
                      </a:lnTo>
                      <a:lnTo>
                        <a:pt x="19" y="59"/>
                      </a:lnTo>
                      <a:lnTo>
                        <a:pt x="17" y="57"/>
                      </a:lnTo>
                      <a:lnTo>
                        <a:pt x="17" y="57"/>
                      </a:lnTo>
                      <a:lnTo>
                        <a:pt x="12" y="62"/>
                      </a:lnTo>
                      <a:lnTo>
                        <a:pt x="9" y="67"/>
                      </a:lnTo>
                      <a:lnTo>
                        <a:pt x="9" y="67"/>
                      </a:lnTo>
                      <a:lnTo>
                        <a:pt x="6" y="72"/>
                      </a:lnTo>
                      <a:lnTo>
                        <a:pt x="5" y="77"/>
                      </a:lnTo>
                      <a:lnTo>
                        <a:pt x="2" y="81"/>
                      </a:lnTo>
                      <a:lnTo>
                        <a:pt x="0" y="84"/>
                      </a:lnTo>
                      <a:lnTo>
                        <a:pt x="0" y="84"/>
                      </a:lnTo>
                      <a:lnTo>
                        <a:pt x="2" y="89"/>
                      </a:lnTo>
                      <a:lnTo>
                        <a:pt x="3" y="96"/>
                      </a:lnTo>
                      <a:lnTo>
                        <a:pt x="3" y="96"/>
                      </a:lnTo>
                      <a:lnTo>
                        <a:pt x="5" y="104"/>
                      </a:lnTo>
                      <a:lnTo>
                        <a:pt x="7" y="109"/>
                      </a:lnTo>
                      <a:lnTo>
                        <a:pt x="7" y="109"/>
                      </a:lnTo>
                      <a:lnTo>
                        <a:pt x="9" y="112"/>
                      </a:lnTo>
                      <a:lnTo>
                        <a:pt x="10" y="115"/>
                      </a:lnTo>
                      <a:lnTo>
                        <a:pt x="10" y="119"/>
                      </a:lnTo>
                      <a:lnTo>
                        <a:pt x="10" y="119"/>
                      </a:lnTo>
                      <a:lnTo>
                        <a:pt x="13" y="123"/>
                      </a:lnTo>
                      <a:lnTo>
                        <a:pt x="13" y="123"/>
                      </a:lnTo>
                      <a:lnTo>
                        <a:pt x="19" y="129"/>
                      </a:lnTo>
                      <a:lnTo>
                        <a:pt x="22" y="132"/>
                      </a:lnTo>
                      <a:lnTo>
                        <a:pt x="24" y="135"/>
                      </a:lnTo>
                      <a:lnTo>
                        <a:pt x="24" y="135"/>
                      </a:lnTo>
                      <a:lnTo>
                        <a:pt x="24" y="136"/>
                      </a:lnTo>
                      <a:lnTo>
                        <a:pt x="27" y="138"/>
                      </a:lnTo>
                      <a:lnTo>
                        <a:pt x="27" y="138"/>
                      </a:lnTo>
                      <a:lnTo>
                        <a:pt x="27" y="135"/>
                      </a:lnTo>
                      <a:lnTo>
                        <a:pt x="27" y="135"/>
                      </a:lnTo>
                      <a:lnTo>
                        <a:pt x="30" y="132"/>
                      </a:lnTo>
                      <a:lnTo>
                        <a:pt x="30" y="128"/>
                      </a:lnTo>
                      <a:lnTo>
                        <a:pt x="30" y="123"/>
                      </a:lnTo>
                      <a:lnTo>
                        <a:pt x="40" y="122"/>
                      </a:lnTo>
                      <a:lnTo>
                        <a:pt x="46" y="119"/>
                      </a:lnTo>
                      <a:lnTo>
                        <a:pt x="60" y="122"/>
                      </a:lnTo>
                      <a:lnTo>
                        <a:pt x="60" y="111"/>
                      </a:lnTo>
                      <a:lnTo>
                        <a:pt x="60" y="111"/>
                      </a:lnTo>
                      <a:lnTo>
                        <a:pt x="66" y="105"/>
                      </a:lnTo>
                      <a:lnTo>
                        <a:pt x="71" y="99"/>
                      </a:lnTo>
                      <a:lnTo>
                        <a:pt x="74" y="98"/>
                      </a:lnTo>
                      <a:lnTo>
                        <a:pt x="77" y="98"/>
                      </a:lnTo>
                      <a:lnTo>
                        <a:pt x="77" y="98"/>
                      </a:lnTo>
                      <a:lnTo>
                        <a:pt x="81" y="99"/>
                      </a:lnTo>
                      <a:lnTo>
                        <a:pt x="86" y="102"/>
                      </a:lnTo>
                      <a:lnTo>
                        <a:pt x="90" y="106"/>
                      </a:lnTo>
                      <a:lnTo>
                        <a:pt x="121" y="114"/>
                      </a:lnTo>
                      <a:lnTo>
                        <a:pt x="121" y="114"/>
                      </a:lnTo>
                      <a:lnTo>
                        <a:pt x="123" y="108"/>
                      </a:lnTo>
                      <a:lnTo>
                        <a:pt x="124" y="105"/>
                      </a:lnTo>
                      <a:lnTo>
                        <a:pt x="125" y="102"/>
                      </a:lnTo>
                      <a:lnTo>
                        <a:pt x="125" y="102"/>
                      </a:lnTo>
                      <a:lnTo>
                        <a:pt x="128" y="101"/>
                      </a:lnTo>
                      <a:lnTo>
                        <a:pt x="131" y="102"/>
                      </a:lnTo>
                      <a:lnTo>
                        <a:pt x="135" y="102"/>
                      </a:lnTo>
                      <a:lnTo>
                        <a:pt x="138" y="102"/>
                      </a:lnTo>
                      <a:lnTo>
                        <a:pt x="138" y="102"/>
                      </a:lnTo>
                      <a:lnTo>
                        <a:pt x="145" y="99"/>
                      </a:lnTo>
                      <a:lnTo>
                        <a:pt x="150" y="98"/>
                      </a:lnTo>
                      <a:lnTo>
                        <a:pt x="155" y="96"/>
                      </a:lnTo>
                      <a:lnTo>
                        <a:pt x="155" y="96"/>
                      </a:lnTo>
                      <a:lnTo>
                        <a:pt x="162" y="98"/>
                      </a:lnTo>
                      <a:lnTo>
                        <a:pt x="165" y="98"/>
                      </a:lnTo>
                      <a:lnTo>
                        <a:pt x="168" y="95"/>
                      </a:lnTo>
                      <a:lnTo>
                        <a:pt x="168" y="95"/>
                      </a:lnTo>
                      <a:lnTo>
                        <a:pt x="170" y="94"/>
                      </a:lnTo>
                      <a:lnTo>
                        <a:pt x="172" y="92"/>
                      </a:lnTo>
                      <a:lnTo>
                        <a:pt x="178" y="94"/>
                      </a:lnTo>
                      <a:lnTo>
                        <a:pt x="185" y="96"/>
                      </a:lnTo>
                      <a:lnTo>
                        <a:pt x="198" y="95"/>
                      </a:lnTo>
                      <a:lnTo>
                        <a:pt x="194" y="85"/>
                      </a:lnTo>
                      <a:lnTo>
                        <a:pt x="194" y="85"/>
                      </a:lnTo>
                      <a:lnTo>
                        <a:pt x="188" y="82"/>
                      </a:lnTo>
                      <a:lnTo>
                        <a:pt x="185" y="79"/>
                      </a:lnTo>
                      <a:lnTo>
                        <a:pt x="182" y="77"/>
                      </a:lnTo>
                      <a:lnTo>
                        <a:pt x="182" y="77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13" name="Republic of the Congo">
                  <a:extLst>
                    <a:ext uri="{FF2B5EF4-FFF2-40B4-BE49-F238E27FC236}">
                      <a16:creationId xmlns:a16="http://schemas.microsoft.com/office/drawing/2014/main" id="{4EAE778E-E9E4-463B-B4BE-3AE50A8FDB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33388" y="4280765"/>
                  <a:ext cx="165735" cy="210129"/>
                </a:xfrm>
                <a:custGeom>
                  <a:avLst/>
                  <a:gdLst/>
                  <a:ahLst/>
                  <a:cxnLst>
                    <a:cxn ang="0">
                      <a:pos x="35" y="137"/>
                    </a:cxn>
                    <a:cxn ang="0">
                      <a:pos x="41" y="135"/>
                    </a:cxn>
                    <a:cxn ang="0">
                      <a:pos x="54" y="134"/>
                    </a:cxn>
                    <a:cxn ang="0">
                      <a:pos x="55" y="138"/>
                    </a:cxn>
                    <a:cxn ang="0">
                      <a:pos x="61" y="135"/>
                    </a:cxn>
                    <a:cxn ang="0">
                      <a:pos x="71" y="131"/>
                    </a:cxn>
                    <a:cxn ang="0">
                      <a:pos x="72" y="121"/>
                    </a:cxn>
                    <a:cxn ang="0">
                      <a:pos x="76" y="114"/>
                    </a:cxn>
                    <a:cxn ang="0">
                      <a:pos x="78" y="87"/>
                    </a:cxn>
                    <a:cxn ang="0">
                      <a:pos x="85" y="80"/>
                    </a:cxn>
                    <a:cxn ang="0">
                      <a:pos x="92" y="70"/>
                    </a:cxn>
                    <a:cxn ang="0">
                      <a:pos x="98" y="54"/>
                    </a:cxn>
                    <a:cxn ang="0">
                      <a:pos x="104" y="36"/>
                    </a:cxn>
                    <a:cxn ang="0">
                      <a:pos x="109" y="19"/>
                    </a:cxn>
                    <a:cxn ang="0">
                      <a:pos x="112" y="7"/>
                    </a:cxn>
                    <a:cxn ang="0">
                      <a:pos x="98" y="0"/>
                    </a:cxn>
                    <a:cxn ang="0">
                      <a:pos x="82" y="4"/>
                    </a:cxn>
                    <a:cxn ang="0">
                      <a:pos x="79" y="16"/>
                    </a:cxn>
                    <a:cxn ang="0">
                      <a:pos x="75" y="26"/>
                    </a:cxn>
                    <a:cxn ang="0">
                      <a:pos x="65" y="29"/>
                    </a:cxn>
                    <a:cxn ang="0">
                      <a:pos x="52" y="24"/>
                    </a:cxn>
                    <a:cxn ang="0">
                      <a:pos x="31" y="41"/>
                    </a:cxn>
                    <a:cxn ang="0">
                      <a:pos x="34" y="41"/>
                    </a:cxn>
                    <a:cxn ang="0">
                      <a:pos x="45" y="40"/>
                    </a:cxn>
                    <a:cxn ang="0">
                      <a:pos x="49" y="44"/>
                    </a:cxn>
                    <a:cxn ang="0">
                      <a:pos x="45" y="54"/>
                    </a:cxn>
                    <a:cxn ang="0">
                      <a:pos x="42" y="60"/>
                    </a:cxn>
                    <a:cxn ang="0">
                      <a:pos x="48" y="67"/>
                    </a:cxn>
                    <a:cxn ang="0">
                      <a:pos x="52" y="84"/>
                    </a:cxn>
                    <a:cxn ang="0">
                      <a:pos x="51" y="100"/>
                    </a:cxn>
                    <a:cxn ang="0">
                      <a:pos x="48" y="103"/>
                    </a:cxn>
                    <a:cxn ang="0">
                      <a:pos x="38" y="101"/>
                    </a:cxn>
                    <a:cxn ang="0">
                      <a:pos x="34" y="100"/>
                    </a:cxn>
                    <a:cxn ang="0">
                      <a:pos x="30" y="93"/>
                    </a:cxn>
                    <a:cxn ang="0">
                      <a:pos x="24" y="93"/>
                    </a:cxn>
                    <a:cxn ang="0">
                      <a:pos x="21" y="100"/>
                    </a:cxn>
                    <a:cxn ang="0">
                      <a:pos x="15" y="100"/>
                    </a:cxn>
                    <a:cxn ang="0">
                      <a:pos x="10" y="107"/>
                    </a:cxn>
                    <a:cxn ang="0">
                      <a:pos x="12" y="115"/>
                    </a:cxn>
                    <a:cxn ang="0">
                      <a:pos x="8" y="120"/>
                    </a:cxn>
                    <a:cxn ang="0">
                      <a:pos x="0" y="124"/>
                    </a:cxn>
                    <a:cxn ang="0">
                      <a:pos x="10" y="134"/>
                    </a:cxn>
                    <a:cxn ang="0">
                      <a:pos x="25" y="137"/>
                    </a:cxn>
                  </a:cxnLst>
                  <a:rect l="0" t="0" r="r" b="b"/>
                  <a:pathLst>
                    <a:path w="112" h="142">
                      <a:moveTo>
                        <a:pt x="31" y="134"/>
                      </a:moveTo>
                      <a:lnTo>
                        <a:pt x="31" y="134"/>
                      </a:lnTo>
                      <a:lnTo>
                        <a:pt x="35" y="137"/>
                      </a:lnTo>
                      <a:lnTo>
                        <a:pt x="38" y="137"/>
                      </a:lnTo>
                      <a:lnTo>
                        <a:pt x="41" y="135"/>
                      </a:lnTo>
                      <a:lnTo>
                        <a:pt x="41" y="135"/>
                      </a:lnTo>
                      <a:lnTo>
                        <a:pt x="47" y="133"/>
                      </a:lnTo>
                      <a:lnTo>
                        <a:pt x="51" y="133"/>
                      </a:lnTo>
                      <a:lnTo>
                        <a:pt x="54" y="134"/>
                      </a:lnTo>
                      <a:lnTo>
                        <a:pt x="54" y="137"/>
                      </a:lnTo>
                      <a:lnTo>
                        <a:pt x="54" y="137"/>
                      </a:lnTo>
                      <a:lnTo>
                        <a:pt x="55" y="138"/>
                      </a:lnTo>
                      <a:lnTo>
                        <a:pt x="57" y="140"/>
                      </a:lnTo>
                      <a:lnTo>
                        <a:pt x="61" y="135"/>
                      </a:lnTo>
                      <a:lnTo>
                        <a:pt x="61" y="135"/>
                      </a:lnTo>
                      <a:lnTo>
                        <a:pt x="65" y="133"/>
                      </a:lnTo>
                      <a:lnTo>
                        <a:pt x="68" y="133"/>
                      </a:lnTo>
                      <a:lnTo>
                        <a:pt x="71" y="131"/>
                      </a:lnTo>
                      <a:lnTo>
                        <a:pt x="71" y="127"/>
                      </a:lnTo>
                      <a:lnTo>
                        <a:pt x="71" y="127"/>
                      </a:lnTo>
                      <a:lnTo>
                        <a:pt x="72" y="121"/>
                      </a:lnTo>
                      <a:lnTo>
                        <a:pt x="74" y="121"/>
                      </a:lnTo>
                      <a:lnTo>
                        <a:pt x="76" y="120"/>
                      </a:lnTo>
                      <a:lnTo>
                        <a:pt x="76" y="114"/>
                      </a:lnTo>
                      <a:lnTo>
                        <a:pt x="76" y="114"/>
                      </a:lnTo>
                      <a:lnTo>
                        <a:pt x="78" y="87"/>
                      </a:lnTo>
                      <a:lnTo>
                        <a:pt x="78" y="87"/>
                      </a:lnTo>
                      <a:lnTo>
                        <a:pt x="79" y="86"/>
                      </a:lnTo>
                      <a:lnTo>
                        <a:pt x="81" y="84"/>
                      </a:lnTo>
                      <a:lnTo>
                        <a:pt x="85" y="80"/>
                      </a:lnTo>
                      <a:lnTo>
                        <a:pt x="89" y="76"/>
                      </a:lnTo>
                      <a:lnTo>
                        <a:pt x="92" y="73"/>
                      </a:lnTo>
                      <a:lnTo>
                        <a:pt x="92" y="70"/>
                      </a:lnTo>
                      <a:lnTo>
                        <a:pt x="92" y="70"/>
                      </a:lnTo>
                      <a:lnTo>
                        <a:pt x="94" y="63"/>
                      </a:lnTo>
                      <a:lnTo>
                        <a:pt x="98" y="54"/>
                      </a:lnTo>
                      <a:lnTo>
                        <a:pt x="102" y="44"/>
                      </a:lnTo>
                      <a:lnTo>
                        <a:pt x="104" y="36"/>
                      </a:lnTo>
                      <a:lnTo>
                        <a:pt x="104" y="36"/>
                      </a:lnTo>
                      <a:lnTo>
                        <a:pt x="105" y="30"/>
                      </a:lnTo>
                      <a:lnTo>
                        <a:pt x="106" y="26"/>
                      </a:lnTo>
                      <a:lnTo>
                        <a:pt x="109" y="19"/>
                      </a:lnTo>
                      <a:lnTo>
                        <a:pt x="109" y="19"/>
                      </a:lnTo>
                      <a:lnTo>
                        <a:pt x="112" y="12"/>
                      </a:lnTo>
                      <a:lnTo>
                        <a:pt x="112" y="7"/>
                      </a:lnTo>
                      <a:lnTo>
                        <a:pt x="112" y="3"/>
                      </a:lnTo>
                      <a:lnTo>
                        <a:pt x="112" y="3"/>
                      </a:lnTo>
                      <a:lnTo>
                        <a:pt x="98" y="0"/>
                      </a:lnTo>
                      <a:lnTo>
                        <a:pt x="92" y="3"/>
                      </a:lnTo>
                      <a:lnTo>
                        <a:pt x="82" y="4"/>
                      </a:lnTo>
                      <a:lnTo>
                        <a:pt x="82" y="4"/>
                      </a:lnTo>
                      <a:lnTo>
                        <a:pt x="82" y="9"/>
                      </a:lnTo>
                      <a:lnTo>
                        <a:pt x="82" y="13"/>
                      </a:lnTo>
                      <a:lnTo>
                        <a:pt x="79" y="16"/>
                      </a:lnTo>
                      <a:lnTo>
                        <a:pt x="79" y="16"/>
                      </a:lnTo>
                      <a:lnTo>
                        <a:pt x="78" y="22"/>
                      </a:lnTo>
                      <a:lnTo>
                        <a:pt x="75" y="26"/>
                      </a:lnTo>
                      <a:lnTo>
                        <a:pt x="75" y="33"/>
                      </a:lnTo>
                      <a:lnTo>
                        <a:pt x="75" y="33"/>
                      </a:lnTo>
                      <a:lnTo>
                        <a:pt x="65" y="29"/>
                      </a:lnTo>
                      <a:lnTo>
                        <a:pt x="58" y="26"/>
                      </a:lnTo>
                      <a:lnTo>
                        <a:pt x="52" y="24"/>
                      </a:lnTo>
                      <a:lnTo>
                        <a:pt x="52" y="24"/>
                      </a:lnTo>
                      <a:lnTo>
                        <a:pt x="34" y="24"/>
                      </a:lnTo>
                      <a:lnTo>
                        <a:pt x="34" y="24"/>
                      </a:lnTo>
                      <a:lnTo>
                        <a:pt x="31" y="41"/>
                      </a:lnTo>
                      <a:lnTo>
                        <a:pt x="31" y="41"/>
                      </a:lnTo>
                      <a:lnTo>
                        <a:pt x="32" y="41"/>
                      </a:lnTo>
                      <a:lnTo>
                        <a:pt x="34" y="41"/>
                      </a:lnTo>
                      <a:lnTo>
                        <a:pt x="38" y="41"/>
                      </a:lnTo>
                      <a:lnTo>
                        <a:pt x="42" y="40"/>
                      </a:lnTo>
                      <a:lnTo>
                        <a:pt x="45" y="40"/>
                      </a:lnTo>
                      <a:lnTo>
                        <a:pt x="48" y="41"/>
                      </a:lnTo>
                      <a:lnTo>
                        <a:pt x="48" y="41"/>
                      </a:lnTo>
                      <a:lnTo>
                        <a:pt x="49" y="44"/>
                      </a:lnTo>
                      <a:lnTo>
                        <a:pt x="51" y="47"/>
                      </a:lnTo>
                      <a:lnTo>
                        <a:pt x="49" y="51"/>
                      </a:lnTo>
                      <a:lnTo>
                        <a:pt x="45" y="54"/>
                      </a:lnTo>
                      <a:lnTo>
                        <a:pt x="45" y="54"/>
                      </a:lnTo>
                      <a:lnTo>
                        <a:pt x="42" y="57"/>
                      </a:lnTo>
                      <a:lnTo>
                        <a:pt x="42" y="60"/>
                      </a:lnTo>
                      <a:lnTo>
                        <a:pt x="45" y="64"/>
                      </a:lnTo>
                      <a:lnTo>
                        <a:pt x="48" y="67"/>
                      </a:lnTo>
                      <a:lnTo>
                        <a:pt x="48" y="67"/>
                      </a:lnTo>
                      <a:lnTo>
                        <a:pt x="51" y="70"/>
                      </a:lnTo>
                      <a:lnTo>
                        <a:pt x="52" y="73"/>
                      </a:lnTo>
                      <a:lnTo>
                        <a:pt x="52" y="84"/>
                      </a:lnTo>
                      <a:lnTo>
                        <a:pt x="52" y="84"/>
                      </a:lnTo>
                      <a:lnTo>
                        <a:pt x="52" y="96"/>
                      </a:lnTo>
                      <a:lnTo>
                        <a:pt x="51" y="100"/>
                      </a:lnTo>
                      <a:lnTo>
                        <a:pt x="49" y="101"/>
                      </a:lnTo>
                      <a:lnTo>
                        <a:pt x="48" y="103"/>
                      </a:lnTo>
                      <a:lnTo>
                        <a:pt x="48" y="103"/>
                      </a:lnTo>
                      <a:lnTo>
                        <a:pt x="44" y="103"/>
                      </a:lnTo>
                      <a:lnTo>
                        <a:pt x="41" y="101"/>
                      </a:lnTo>
                      <a:lnTo>
                        <a:pt x="38" y="101"/>
                      </a:lnTo>
                      <a:lnTo>
                        <a:pt x="35" y="101"/>
                      </a:lnTo>
                      <a:lnTo>
                        <a:pt x="35" y="101"/>
                      </a:lnTo>
                      <a:lnTo>
                        <a:pt x="34" y="100"/>
                      </a:lnTo>
                      <a:lnTo>
                        <a:pt x="32" y="100"/>
                      </a:lnTo>
                      <a:lnTo>
                        <a:pt x="31" y="96"/>
                      </a:lnTo>
                      <a:lnTo>
                        <a:pt x="30" y="93"/>
                      </a:lnTo>
                      <a:lnTo>
                        <a:pt x="27" y="91"/>
                      </a:lnTo>
                      <a:lnTo>
                        <a:pt x="27" y="91"/>
                      </a:lnTo>
                      <a:lnTo>
                        <a:pt x="24" y="93"/>
                      </a:lnTo>
                      <a:lnTo>
                        <a:pt x="24" y="96"/>
                      </a:lnTo>
                      <a:lnTo>
                        <a:pt x="22" y="98"/>
                      </a:lnTo>
                      <a:lnTo>
                        <a:pt x="21" y="100"/>
                      </a:lnTo>
                      <a:lnTo>
                        <a:pt x="20" y="100"/>
                      </a:lnTo>
                      <a:lnTo>
                        <a:pt x="20" y="100"/>
                      </a:lnTo>
                      <a:lnTo>
                        <a:pt x="15" y="100"/>
                      </a:lnTo>
                      <a:lnTo>
                        <a:pt x="11" y="100"/>
                      </a:lnTo>
                      <a:lnTo>
                        <a:pt x="10" y="103"/>
                      </a:lnTo>
                      <a:lnTo>
                        <a:pt x="10" y="107"/>
                      </a:lnTo>
                      <a:lnTo>
                        <a:pt x="10" y="107"/>
                      </a:lnTo>
                      <a:lnTo>
                        <a:pt x="12" y="111"/>
                      </a:lnTo>
                      <a:lnTo>
                        <a:pt x="12" y="115"/>
                      </a:lnTo>
                      <a:lnTo>
                        <a:pt x="12" y="118"/>
                      </a:lnTo>
                      <a:lnTo>
                        <a:pt x="8" y="120"/>
                      </a:lnTo>
                      <a:lnTo>
                        <a:pt x="8" y="120"/>
                      </a:lnTo>
                      <a:lnTo>
                        <a:pt x="3" y="121"/>
                      </a:lnTo>
                      <a:lnTo>
                        <a:pt x="0" y="124"/>
                      </a:lnTo>
                      <a:lnTo>
                        <a:pt x="0" y="124"/>
                      </a:lnTo>
                      <a:lnTo>
                        <a:pt x="3" y="125"/>
                      </a:lnTo>
                      <a:lnTo>
                        <a:pt x="3" y="125"/>
                      </a:lnTo>
                      <a:lnTo>
                        <a:pt x="10" y="134"/>
                      </a:lnTo>
                      <a:lnTo>
                        <a:pt x="15" y="142"/>
                      </a:lnTo>
                      <a:lnTo>
                        <a:pt x="15" y="142"/>
                      </a:lnTo>
                      <a:lnTo>
                        <a:pt x="25" y="137"/>
                      </a:lnTo>
                      <a:lnTo>
                        <a:pt x="31" y="134"/>
                      </a:lnTo>
                      <a:lnTo>
                        <a:pt x="31" y="134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14" name="Djibouti">
                  <a:extLst>
                    <a:ext uri="{FF2B5EF4-FFF2-40B4-BE49-F238E27FC236}">
                      <a16:creationId xmlns:a16="http://schemas.microsoft.com/office/drawing/2014/main" id="{4E6956C4-6881-4BFB-9D5B-B455AD7B01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43684" y="4064717"/>
                  <a:ext cx="41434" cy="45874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2" y="15"/>
                    </a:cxn>
                    <a:cxn ang="0">
                      <a:pos x="2" y="15"/>
                    </a:cxn>
                    <a:cxn ang="0">
                      <a:pos x="0" y="18"/>
                    </a:cxn>
                    <a:cxn ang="0">
                      <a:pos x="0" y="22"/>
                    </a:cxn>
                    <a:cxn ang="0">
                      <a:pos x="2" y="28"/>
                    </a:cxn>
                    <a:cxn ang="0">
                      <a:pos x="2" y="28"/>
                    </a:cxn>
                    <a:cxn ang="0">
                      <a:pos x="3" y="30"/>
                    </a:cxn>
                    <a:cxn ang="0">
                      <a:pos x="6" y="30"/>
                    </a:cxn>
                    <a:cxn ang="0">
                      <a:pos x="10" y="28"/>
                    </a:cxn>
                    <a:cxn ang="0">
                      <a:pos x="10" y="28"/>
                    </a:cxn>
                    <a:cxn ang="0">
                      <a:pos x="12" y="27"/>
                    </a:cxn>
                    <a:cxn ang="0">
                      <a:pos x="15" y="28"/>
                    </a:cxn>
                    <a:cxn ang="0">
                      <a:pos x="19" y="31"/>
                    </a:cxn>
                    <a:cxn ang="0">
                      <a:pos x="19" y="31"/>
                    </a:cxn>
                    <a:cxn ang="0">
                      <a:pos x="25" y="22"/>
                    </a:cxn>
                    <a:cxn ang="0">
                      <a:pos x="25" y="22"/>
                    </a:cxn>
                    <a:cxn ang="0">
                      <a:pos x="16" y="20"/>
                    </a:cxn>
                    <a:cxn ang="0">
                      <a:pos x="16" y="20"/>
                    </a:cxn>
                    <a:cxn ang="0">
                      <a:pos x="16" y="17"/>
                    </a:cxn>
                    <a:cxn ang="0">
                      <a:pos x="19" y="15"/>
                    </a:cxn>
                    <a:cxn ang="0">
                      <a:pos x="26" y="11"/>
                    </a:cxn>
                    <a:cxn ang="0">
                      <a:pos x="26" y="11"/>
                    </a:cxn>
                    <a:cxn ang="0">
                      <a:pos x="28" y="10"/>
                    </a:cxn>
                    <a:cxn ang="0">
                      <a:pos x="28" y="8"/>
                    </a:cxn>
                    <a:cxn ang="0">
                      <a:pos x="26" y="5"/>
                    </a:cxn>
                    <a:cxn ang="0">
                      <a:pos x="25" y="3"/>
                    </a:cxn>
                    <a:cxn ang="0">
                      <a:pos x="25" y="3"/>
                    </a:cxn>
                    <a:cxn ang="0">
                      <a:pos x="22" y="0"/>
                    </a:cxn>
                    <a:cxn ang="0">
                      <a:pos x="22" y="0"/>
                    </a:cxn>
                    <a:cxn ang="0">
                      <a:pos x="18" y="4"/>
                    </a:cxn>
                    <a:cxn ang="0">
                      <a:pos x="18" y="4"/>
                    </a:cxn>
                    <a:cxn ang="0">
                      <a:pos x="15" y="4"/>
                    </a:cxn>
                    <a:cxn ang="0">
                      <a:pos x="10" y="4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28" h="31">
                      <a:moveTo>
                        <a:pt x="10" y="4"/>
                      </a:moveTo>
                      <a:lnTo>
                        <a:pt x="10" y="4"/>
                      </a:lnTo>
                      <a:lnTo>
                        <a:pt x="2" y="15"/>
                      </a:lnTo>
                      <a:lnTo>
                        <a:pt x="2" y="15"/>
                      </a:lnTo>
                      <a:lnTo>
                        <a:pt x="0" y="18"/>
                      </a:lnTo>
                      <a:lnTo>
                        <a:pt x="0" y="22"/>
                      </a:lnTo>
                      <a:lnTo>
                        <a:pt x="2" y="28"/>
                      </a:lnTo>
                      <a:lnTo>
                        <a:pt x="2" y="28"/>
                      </a:lnTo>
                      <a:lnTo>
                        <a:pt x="3" y="30"/>
                      </a:lnTo>
                      <a:lnTo>
                        <a:pt x="6" y="30"/>
                      </a:lnTo>
                      <a:lnTo>
                        <a:pt x="10" y="28"/>
                      </a:lnTo>
                      <a:lnTo>
                        <a:pt x="10" y="28"/>
                      </a:lnTo>
                      <a:lnTo>
                        <a:pt x="12" y="27"/>
                      </a:lnTo>
                      <a:lnTo>
                        <a:pt x="15" y="28"/>
                      </a:lnTo>
                      <a:lnTo>
                        <a:pt x="19" y="31"/>
                      </a:lnTo>
                      <a:lnTo>
                        <a:pt x="19" y="31"/>
                      </a:lnTo>
                      <a:lnTo>
                        <a:pt x="25" y="22"/>
                      </a:lnTo>
                      <a:lnTo>
                        <a:pt x="25" y="22"/>
                      </a:lnTo>
                      <a:lnTo>
                        <a:pt x="16" y="20"/>
                      </a:lnTo>
                      <a:lnTo>
                        <a:pt x="16" y="20"/>
                      </a:lnTo>
                      <a:lnTo>
                        <a:pt x="16" y="17"/>
                      </a:lnTo>
                      <a:lnTo>
                        <a:pt x="19" y="15"/>
                      </a:lnTo>
                      <a:lnTo>
                        <a:pt x="26" y="11"/>
                      </a:lnTo>
                      <a:lnTo>
                        <a:pt x="26" y="11"/>
                      </a:lnTo>
                      <a:lnTo>
                        <a:pt x="28" y="10"/>
                      </a:lnTo>
                      <a:lnTo>
                        <a:pt x="28" y="8"/>
                      </a:lnTo>
                      <a:lnTo>
                        <a:pt x="26" y="5"/>
                      </a:lnTo>
                      <a:lnTo>
                        <a:pt x="25" y="3"/>
                      </a:lnTo>
                      <a:lnTo>
                        <a:pt x="25" y="3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5" y="4"/>
                      </a:lnTo>
                      <a:lnTo>
                        <a:pt x="10" y="4"/>
                      </a:lnTo>
                      <a:lnTo>
                        <a:pt x="10" y="4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15" name="Uganda">
                  <a:extLst>
                    <a:ext uri="{FF2B5EF4-FFF2-40B4-BE49-F238E27FC236}">
                      <a16:creationId xmlns:a16="http://schemas.microsoft.com/office/drawing/2014/main" id="{7E92B780-9155-4B2C-9262-E3F548B851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52167" y="4270407"/>
                  <a:ext cx="130221" cy="133181"/>
                </a:xfrm>
                <a:custGeom>
                  <a:avLst/>
                  <a:gdLst/>
                  <a:ahLst/>
                  <a:cxnLst>
                    <a:cxn ang="0">
                      <a:pos x="79" y="6"/>
                    </a:cxn>
                    <a:cxn ang="0">
                      <a:pos x="72" y="0"/>
                    </a:cxn>
                    <a:cxn ang="0">
                      <a:pos x="67" y="4"/>
                    </a:cxn>
                    <a:cxn ang="0">
                      <a:pos x="65" y="6"/>
                    </a:cxn>
                    <a:cxn ang="0">
                      <a:pos x="57" y="6"/>
                    </a:cxn>
                    <a:cxn ang="0">
                      <a:pos x="54" y="4"/>
                    </a:cxn>
                    <a:cxn ang="0">
                      <a:pos x="45" y="9"/>
                    </a:cxn>
                    <a:cxn ang="0">
                      <a:pos x="42" y="10"/>
                    </a:cxn>
                    <a:cxn ang="0">
                      <a:pos x="38" y="6"/>
                    </a:cxn>
                    <a:cxn ang="0">
                      <a:pos x="35" y="6"/>
                    </a:cxn>
                    <a:cxn ang="0">
                      <a:pos x="23" y="9"/>
                    </a:cxn>
                    <a:cxn ang="0">
                      <a:pos x="21" y="23"/>
                    </a:cxn>
                    <a:cxn ang="0">
                      <a:pos x="23" y="26"/>
                    </a:cxn>
                    <a:cxn ang="0">
                      <a:pos x="25" y="29"/>
                    </a:cxn>
                    <a:cxn ang="0">
                      <a:pos x="27" y="31"/>
                    </a:cxn>
                    <a:cxn ang="0">
                      <a:pos x="24" y="36"/>
                    </a:cxn>
                    <a:cxn ang="0">
                      <a:pos x="23" y="39"/>
                    </a:cxn>
                    <a:cxn ang="0">
                      <a:pos x="15" y="44"/>
                    </a:cxn>
                    <a:cxn ang="0">
                      <a:pos x="13" y="46"/>
                    </a:cxn>
                    <a:cxn ang="0">
                      <a:pos x="11" y="50"/>
                    </a:cxn>
                    <a:cxn ang="0">
                      <a:pos x="10" y="53"/>
                    </a:cxn>
                    <a:cxn ang="0">
                      <a:pos x="7" y="57"/>
                    </a:cxn>
                    <a:cxn ang="0">
                      <a:pos x="5" y="64"/>
                    </a:cxn>
                    <a:cxn ang="0">
                      <a:pos x="3" y="78"/>
                    </a:cxn>
                    <a:cxn ang="0">
                      <a:pos x="1" y="84"/>
                    </a:cxn>
                    <a:cxn ang="0">
                      <a:pos x="0" y="90"/>
                    </a:cxn>
                    <a:cxn ang="0">
                      <a:pos x="8" y="88"/>
                    </a:cxn>
                    <a:cxn ang="0">
                      <a:pos x="17" y="85"/>
                    </a:cxn>
                    <a:cxn ang="0">
                      <a:pos x="38" y="83"/>
                    </a:cxn>
                    <a:cxn ang="0">
                      <a:pos x="42" y="71"/>
                    </a:cxn>
                    <a:cxn ang="0">
                      <a:pos x="50" y="64"/>
                    </a:cxn>
                    <a:cxn ang="0">
                      <a:pos x="55" y="64"/>
                    </a:cxn>
                    <a:cxn ang="0">
                      <a:pos x="71" y="66"/>
                    </a:cxn>
                    <a:cxn ang="0">
                      <a:pos x="75" y="56"/>
                    </a:cxn>
                    <a:cxn ang="0">
                      <a:pos x="82" y="47"/>
                    </a:cxn>
                    <a:cxn ang="0">
                      <a:pos x="87" y="37"/>
                    </a:cxn>
                    <a:cxn ang="0">
                      <a:pos x="88" y="23"/>
                    </a:cxn>
                  </a:cxnLst>
                  <a:rect l="0" t="0" r="r" b="b"/>
                  <a:pathLst>
                    <a:path w="88" h="90">
                      <a:moveTo>
                        <a:pt x="81" y="17"/>
                      </a:moveTo>
                      <a:lnTo>
                        <a:pt x="79" y="6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68" y="2"/>
                      </a:lnTo>
                      <a:lnTo>
                        <a:pt x="67" y="4"/>
                      </a:lnTo>
                      <a:lnTo>
                        <a:pt x="67" y="4"/>
                      </a:lnTo>
                      <a:lnTo>
                        <a:pt x="65" y="6"/>
                      </a:lnTo>
                      <a:lnTo>
                        <a:pt x="62" y="6"/>
                      </a:lnTo>
                      <a:lnTo>
                        <a:pt x="57" y="6"/>
                      </a:lnTo>
                      <a:lnTo>
                        <a:pt x="57" y="6"/>
                      </a:lnTo>
                      <a:lnTo>
                        <a:pt x="54" y="4"/>
                      </a:lnTo>
                      <a:lnTo>
                        <a:pt x="50" y="6"/>
                      </a:lnTo>
                      <a:lnTo>
                        <a:pt x="45" y="9"/>
                      </a:lnTo>
                      <a:lnTo>
                        <a:pt x="45" y="9"/>
                      </a:lnTo>
                      <a:lnTo>
                        <a:pt x="42" y="10"/>
                      </a:lnTo>
                      <a:lnTo>
                        <a:pt x="41" y="9"/>
                      </a:lnTo>
                      <a:lnTo>
                        <a:pt x="38" y="6"/>
                      </a:lnTo>
                      <a:lnTo>
                        <a:pt x="35" y="6"/>
                      </a:lnTo>
                      <a:lnTo>
                        <a:pt x="35" y="6"/>
                      </a:lnTo>
                      <a:lnTo>
                        <a:pt x="27" y="7"/>
                      </a:lnTo>
                      <a:lnTo>
                        <a:pt x="23" y="9"/>
                      </a:lnTo>
                      <a:lnTo>
                        <a:pt x="23" y="9"/>
                      </a:lnTo>
                      <a:lnTo>
                        <a:pt x="21" y="23"/>
                      </a:lnTo>
                      <a:lnTo>
                        <a:pt x="21" y="23"/>
                      </a:lnTo>
                      <a:lnTo>
                        <a:pt x="23" y="26"/>
                      </a:lnTo>
                      <a:lnTo>
                        <a:pt x="24" y="27"/>
                      </a:lnTo>
                      <a:lnTo>
                        <a:pt x="25" y="29"/>
                      </a:lnTo>
                      <a:lnTo>
                        <a:pt x="27" y="31"/>
                      </a:lnTo>
                      <a:lnTo>
                        <a:pt x="27" y="31"/>
                      </a:lnTo>
                      <a:lnTo>
                        <a:pt x="25" y="33"/>
                      </a:lnTo>
                      <a:lnTo>
                        <a:pt x="24" y="36"/>
                      </a:lnTo>
                      <a:lnTo>
                        <a:pt x="23" y="39"/>
                      </a:lnTo>
                      <a:lnTo>
                        <a:pt x="23" y="39"/>
                      </a:lnTo>
                      <a:lnTo>
                        <a:pt x="20" y="41"/>
                      </a:lnTo>
                      <a:lnTo>
                        <a:pt x="15" y="44"/>
                      </a:lnTo>
                      <a:lnTo>
                        <a:pt x="15" y="44"/>
                      </a:lnTo>
                      <a:lnTo>
                        <a:pt x="13" y="46"/>
                      </a:lnTo>
                      <a:lnTo>
                        <a:pt x="13" y="48"/>
                      </a:lnTo>
                      <a:lnTo>
                        <a:pt x="11" y="50"/>
                      </a:lnTo>
                      <a:lnTo>
                        <a:pt x="10" y="53"/>
                      </a:lnTo>
                      <a:lnTo>
                        <a:pt x="10" y="53"/>
                      </a:lnTo>
                      <a:lnTo>
                        <a:pt x="7" y="54"/>
                      </a:lnTo>
                      <a:lnTo>
                        <a:pt x="7" y="57"/>
                      </a:lnTo>
                      <a:lnTo>
                        <a:pt x="5" y="64"/>
                      </a:lnTo>
                      <a:lnTo>
                        <a:pt x="5" y="64"/>
                      </a:lnTo>
                      <a:lnTo>
                        <a:pt x="3" y="71"/>
                      </a:lnTo>
                      <a:lnTo>
                        <a:pt x="3" y="78"/>
                      </a:lnTo>
                      <a:lnTo>
                        <a:pt x="3" y="78"/>
                      </a:lnTo>
                      <a:lnTo>
                        <a:pt x="1" y="84"/>
                      </a:lnTo>
                      <a:lnTo>
                        <a:pt x="0" y="90"/>
                      </a:lnTo>
                      <a:lnTo>
                        <a:pt x="0" y="90"/>
                      </a:lnTo>
                      <a:lnTo>
                        <a:pt x="4" y="90"/>
                      </a:lnTo>
                      <a:lnTo>
                        <a:pt x="8" y="88"/>
                      </a:lnTo>
                      <a:lnTo>
                        <a:pt x="8" y="88"/>
                      </a:lnTo>
                      <a:lnTo>
                        <a:pt x="17" y="85"/>
                      </a:lnTo>
                      <a:lnTo>
                        <a:pt x="24" y="83"/>
                      </a:lnTo>
                      <a:lnTo>
                        <a:pt x="38" y="83"/>
                      </a:lnTo>
                      <a:lnTo>
                        <a:pt x="38" y="83"/>
                      </a:lnTo>
                      <a:lnTo>
                        <a:pt x="42" y="71"/>
                      </a:lnTo>
                      <a:lnTo>
                        <a:pt x="47" y="67"/>
                      </a:lnTo>
                      <a:lnTo>
                        <a:pt x="50" y="64"/>
                      </a:lnTo>
                      <a:lnTo>
                        <a:pt x="50" y="64"/>
                      </a:lnTo>
                      <a:lnTo>
                        <a:pt x="55" y="64"/>
                      </a:lnTo>
                      <a:lnTo>
                        <a:pt x="60" y="64"/>
                      </a:lnTo>
                      <a:lnTo>
                        <a:pt x="71" y="66"/>
                      </a:lnTo>
                      <a:lnTo>
                        <a:pt x="71" y="66"/>
                      </a:lnTo>
                      <a:lnTo>
                        <a:pt x="75" y="56"/>
                      </a:lnTo>
                      <a:lnTo>
                        <a:pt x="75" y="56"/>
                      </a:lnTo>
                      <a:lnTo>
                        <a:pt x="82" y="47"/>
                      </a:lnTo>
                      <a:lnTo>
                        <a:pt x="85" y="41"/>
                      </a:lnTo>
                      <a:lnTo>
                        <a:pt x="87" y="37"/>
                      </a:lnTo>
                      <a:lnTo>
                        <a:pt x="87" y="37"/>
                      </a:lnTo>
                      <a:lnTo>
                        <a:pt x="88" y="23"/>
                      </a:lnTo>
                      <a:lnTo>
                        <a:pt x="81" y="17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16" name="Burundi">
                  <a:extLst>
                    <a:ext uri="{FF2B5EF4-FFF2-40B4-BE49-F238E27FC236}">
                      <a16:creationId xmlns:a16="http://schemas.microsoft.com/office/drawing/2014/main" id="{EBEB16C2-CA73-44CB-A320-8BD210DB11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43288" y="4425784"/>
                  <a:ext cx="38474" cy="51792"/>
                </a:xfrm>
                <a:custGeom>
                  <a:avLst/>
                  <a:gdLst/>
                  <a:ahLst/>
                  <a:cxnLst>
                    <a:cxn ang="0">
                      <a:pos x="1" y="17"/>
                    </a:cxn>
                    <a:cxn ang="0">
                      <a:pos x="1" y="17"/>
                    </a:cxn>
                    <a:cxn ang="0">
                      <a:pos x="6" y="35"/>
                    </a:cxn>
                    <a:cxn ang="0">
                      <a:pos x="6" y="35"/>
                    </a:cxn>
                    <a:cxn ang="0">
                      <a:pos x="13" y="30"/>
                    </a:cxn>
                    <a:cxn ang="0">
                      <a:pos x="13" y="30"/>
                    </a:cxn>
                    <a:cxn ang="0">
                      <a:pos x="17" y="27"/>
                    </a:cxn>
                    <a:cxn ang="0">
                      <a:pos x="21" y="20"/>
                    </a:cxn>
                    <a:cxn ang="0">
                      <a:pos x="26" y="12"/>
                    </a:cxn>
                    <a:cxn ang="0">
                      <a:pos x="21" y="9"/>
                    </a:cxn>
                    <a:cxn ang="0">
                      <a:pos x="21" y="9"/>
                    </a:cxn>
                    <a:cxn ang="0">
                      <a:pos x="21" y="7"/>
                    </a:cxn>
                    <a:cxn ang="0">
                      <a:pos x="21" y="0"/>
                    </a:cxn>
                    <a:cxn ang="0">
                      <a:pos x="21" y="0"/>
                    </a:cxn>
                    <a:cxn ang="0">
                      <a:pos x="14" y="2"/>
                    </a:cxn>
                    <a:cxn ang="0">
                      <a:pos x="14" y="2"/>
                    </a:cxn>
                    <a:cxn ang="0">
                      <a:pos x="14" y="2"/>
                    </a:cxn>
                    <a:cxn ang="0">
                      <a:pos x="13" y="5"/>
                    </a:cxn>
                    <a:cxn ang="0">
                      <a:pos x="10" y="6"/>
                    </a:cxn>
                    <a:cxn ang="0">
                      <a:pos x="6" y="6"/>
                    </a:cxn>
                    <a:cxn ang="0">
                      <a:pos x="6" y="6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6"/>
                    </a:cxn>
                    <a:cxn ang="0">
                      <a:pos x="1" y="17"/>
                    </a:cxn>
                  </a:cxnLst>
                  <a:rect l="0" t="0" r="r" b="b"/>
                  <a:pathLst>
                    <a:path w="26" h="35">
                      <a:moveTo>
                        <a:pt x="1" y="17"/>
                      </a:moveTo>
                      <a:lnTo>
                        <a:pt x="1" y="17"/>
                      </a:lnTo>
                      <a:lnTo>
                        <a:pt x="6" y="35"/>
                      </a:lnTo>
                      <a:lnTo>
                        <a:pt x="6" y="35"/>
                      </a:lnTo>
                      <a:lnTo>
                        <a:pt x="13" y="30"/>
                      </a:lnTo>
                      <a:lnTo>
                        <a:pt x="13" y="30"/>
                      </a:lnTo>
                      <a:lnTo>
                        <a:pt x="17" y="27"/>
                      </a:lnTo>
                      <a:lnTo>
                        <a:pt x="21" y="20"/>
                      </a:lnTo>
                      <a:lnTo>
                        <a:pt x="26" y="12"/>
                      </a:lnTo>
                      <a:lnTo>
                        <a:pt x="21" y="9"/>
                      </a:lnTo>
                      <a:lnTo>
                        <a:pt x="21" y="9"/>
                      </a:lnTo>
                      <a:lnTo>
                        <a:pt x="21" y="7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14" y="2"/>
                      </a:lnTo>
                      <a:lnTo>
                        <a:pt x="14" y="2"/>
                      </a:lnTo>
                      <a:lnTo>
                        <a:pt x="14" y="2"/>
                      </a:lnTo>
                      <a:lnTo>
                        <a:pt x="13" y="5"/>
                      </a:lnTo>
                      <a:lnTo>
                        <a:pt x="10" y="6"/>
                      </a:lnTo>
                      <a:lnTo>
                        <a:pt x="6" y="6"/>
                      </a:lnTo>
                      <a:lnTo>
                        <a:pt x="6" y="6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1" y="17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17" name="Malawi">
                  <a:extLst>
                    <a:ext uri="{FF2B5EF4-FFF2-40B4-BE49-F238E27FC236}">
                      <a16:creationId xmlns:a16="http://schemas.microsoft.com/office/drawing/2014/main" id="{B5DF798F-2EC9-4D67-B3ED-2E8EFA1D99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29116" y="4600399"/>
                  <a:ext cx="73989" cy="182014"/>
                </a:xfrm>
                <a:custGeom>
                  <a:avLst/>
                  <a:gdLst/>
                  <a:ahLst/>
                  <a:cxnLst>
                    <a:cxn ang="0">
                      <a:pos x="49" y="82"/>
                    </a:cxn>
                    <a:cxn ang="0">
                      <a:pos x="39" y="72"/>
                    </a:cxn>
                    <a:cxn ang="0">
                      <a:pos x="37" y="74"/>
                    </a:cxn>
                    <a:cxn ang="0">
                      <a:pos x="33" y="74"/>
                    </a:cxn>
                    <a:cxn ang="0">
                      <a:pos x="23" y="59"/>
                    </a:cxn>
                    <a:cxn ang="0">
                      <a:pos x="20" y="50"/>
                    </a:cxn>
                    <a:cxn ang="0">
                      <a:pos x="23" y="35"/>
                    </a:cxn>
                    <a:cxn ang="0">
                      <a:pos x="23" y="25"/>
                    </a:cxn>
                    <a:cxn ang="0">
                      <a:pos x="22" y="22"/>
                    </a:cxn>
                    <a:cxn ang="0">
                      <a:pos x="17" y="3"/>
                    </a:cxn>
                    <a:cxn ang="0">
                      <a:pos x="19" y="0"/>
                    </a:cxn>
                    <a:cxn ang="0">
                      <a:pos x="8" y="0"/>
                    </a:cxn>
                    <a:cxn ang="0">
                      <a:pos x="15" y="16"/>
                    </a:cxn>
                    <a:cxn ang="0">
                      <a:pos x="13" y="18"/>
                    </a:cxn>
                    <a:cxn ang="0">
                      <a:pos x="10" y="18"/>
                    </a:cxn>
                    <a:cxn ang="0">
                      <a:pos x="9" y="19"/>
                    </a:cxn>
                    <a:cxn ang="0">
                      <a:pos x="8" y="33"/>
                    </a:cxn>
                    <a:cxn ang="0">
                      <a:pos x="9" y="46"/>
                    </a:cxn>
                    <a:cxn ang="0">
                      <a:pos x="10" y="46"/>
                    </a:cxn>
                    <a:cxn ang="0">
                      <a:pos x="8" y="47"/>
                    </a:cxn>
                    <a:cxn ang="0">
                      <a:pos x="2" y="50"/>
                    </a:cxn>
                    <a:cxn ang="0">
                      <a:pos x="2" y="59"/>
                    </a:cxn>
                    <a:cxn ang="0">
                      <a:pos x="0" y="66"/>
                    </a:cxn>
                    <a:cxn ang="0">
                      <a:pos x="0" y="67"/>
                    </a:cxn>
                    <a:cxn ang="0">
                      <a:pos x="3" y="73"/>
                    </a:cxn>
                    <a:cxn ang="0">
                      <a:pos x="3" y="73"/>
                    </a:cxn>
                    <a:cxn ang="0">
                      <a:pos x="12" y="79"/>
                    </a:cxn>
                    <a:cxn ang="0">
                      <a:pos x="15" y="80"/>
                    </a:cxn>
                    <a:cxn ang="0">
                      <a:pos x="25" y="79"/>
                    </a:cxn>
                    <a:cxn ang="0">
                      <a:pos x="27" y="82"/>
                    </a:cxn>
                    <a:cxn ang="0">
                      <a:pos x="26" y="87"/>
                    </a:cxn>
                    <a:cxn ang="0">
                      <a:pos x="23" y="99"/>
                    </a:cxn>
                    <a:cxn ang="0">
                      <a:pos x="23" y="103"/>
                    </a:cxn>
                    <a:cxn ang="0">
                      <a:pos x="36" y="120"/>
                    </a:cxn>
                    <a:cxn ang="0">
                      <a:pos x="39" y="123"/>
                    </a:cxn>
                    <a:cxn ang="0">
                      <a:pos x="37" y="116"/>
                    </a:cxn>
                    <a:cxn ang="0">
                      <a:pos x="40" y="107"/>
                    </a:cxn>
                    <a:cxn ang="0">
                      <a:pos x="43" y="106"/>
                    </a:cxn>
                    <a:cxn ang="0">
                      <a:pos x="47" y="103"/>
                    </a:cxn>
                    <a:cxn ang="0">
                      <a:pos x="49" y="97"/>
                    </a:cxn>
                    <a:cxn ang="0">
                      <a:pos x="50" y="87"/>
                    </a:cxn>
                    <a:cxn ang="0">
                      <a:pos x="49" y="82"/>
                    </a:cxn>
                  </a:cxnLst>
                  <a:rect l="0" t="0" r="r" b="b"/>
                  <a:pathLst>
                    <a:path w="50" h="123">
                      <a:moveTo>
                        <a:pt x="49" y="82"/>
                      </a:moveTo>
                      <a:lnTo>
                        <a:pt x="49" y="82"/>
                      </a:lnTo>
                      <a:lnTo>
                        <a:pt x="39" y="72"/>
                      </a:lnTo>
                      <a:lnTo>
                        <a:pt x="39" y="72"/>
                      </a:lnTo>
                      <a:lnTo>
                        <a:pt x="37" y="74"/>
                      </a:lnTo>
                      <a:lnTo>
                        <a:pt x="37" y="74"/>
                      </a:lnTo>
                      <a:lnTo>
                        <a:pt x="36" y="76"/>
                      </a:lnTo>
                      <a:lnTo>
                        <a:pt x="33" y="74"/>
                      </a:lnTo>
                      <a:lnTo>
                        <a:pt x="27" y="69"/>
                      </a:lnTo>
                      <a:lnTo>
                        <a:pt x="23" y="59"/>
                      </a:lnTo>
                      <a:lnTo>
                        <a:pt x="20" y="50"/>
                      </a:lnTo>
                      <a:lnTo>
                        <a:pt x="20" y="50"/>
                      </a:lnTo>
                      <a:lnTo>
                        <a:pt x="20" y="42"/>
                      </a:lnTo>
                      <a:lnTo>
                        <a:pt x="23" y="35"/>
                      </a:lnTo>
                      <a:lnTo>
                        <a:pt x="23" y="29"/>
                      </a:lnTo>
                      <a:lnTo>
                        <a:pt x="23" y="25"/>
                      </a:lnTo>
                      <a:lnTo>
                        <a:pt x="22" y="22"/>
                      </a:lnTo>
                      <a:lnTo>
                        <a:pt x="22" y="22"/>
                      </a:lnTo>
                      <a:lnTo>
                        <a:pt x="17" y="9"/>
                      </a:lnTo>
                      <a:lnTo>
                        <a:pt x="17" y="3"/>
                      </a:ln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12" y="9"/>
                      </a:lnTo>
                      <a:lnTo>
                        <a:pt x="15" y="16"/>
                      </a:lnTo>
                      <a:lnTo>
                        <a:pt x="15" y="16"/>
                      </a:lnTo>
                      <a:lnTo>
                        <a:pt x="13" y="18"/>
                      </a:lnTo>
                      <a:lnTo>
                        <a:pt x="12" y="18"/>
                      </a:lnTo>
                      <a:lnTo>
                        <a:pt x="10" y="18"/>
                      </a:lnTo>
                      <a:lnTo>
                        <a:pt x="9" y="19"/>
                      </a:lnTo>
                      <a:lnTo>
                        <a:pt x="9" y="19"/>
                      </a:lnTo>
                      <a:lnTo>
                        <a:pt x="8" y="25"/>
                      </a:lnTo>
                      <a:lnTo>
                        <a:pt x="8" y="33"/>
                      </a:lnTo>
                      <a:lnTo>
                        <a:pt x="8" y="40"/>
                      </a:lnTo>
                      <a:lnTo>
                        <a:pt x="9" y="46"/>
                      </a:lnTo>
                      <a:lnTo>
                        <a:pt x="9" y="46"/>
                      </a:lnTo>
                      <a:lnTo>
                        <a:pt x="10" y="46"/>
                      </a:lnTo>
                      <a:lnTo>
                        <a:pt x="9" y="47"/>
                      </a:lnTo>
                      <a:lnTo>
                        <a:pt x="8" y="47"/>
                      </a:lnTo>
                      <a:lnTo>
                        <a:pt x="5" y="49"/>
                      </a:lnTo>
                      <a:lnTo>
                        <a:pt x="2" y="50"/>
                      </a:lnTo>
                      <a:lnTo>
                        <a:pt x="2" y="50"/>
                      </a:lnTo>
                      <a:lnTo>
                        <a:pt x="2" y="59"/>
                      </a:lnTo>
                      <a:lnTo>
                        <a:pt x="2" y="63"/>
                      </a:lnTo>
                      <a:lnTo>
                        <a:pt x="0" y="66"/>
                      </a:lnTo>
                      <a:lnTo>
                        <a:pt x="0" y="66"/>
                      </a:lnTo>
                      <a:lnTo>
                        <a:pt x="0" y="67"/>
                      </a:lnTo>
                      <a:lnTo>
                        <a:pt x="3" y="73"/>
                      </a:lnTo>
                      <a:lnTo>
                        <a:pt x="3" y="73"/>
                      </a:lnTo>
                      <a:lnTo>
                        <a:pt x="3" y="73"/>
                      </a:lnTo>
                      <a:lnTo>
                        <a:pt x="3" y="73"/>
                      </a:lnTo>
                      <a:lnTo>
                        <a:pt x="8" y="76"/>
                      </a:lnTo>
                      <a:lnTo>
                        <a:pt x="12" y="79"/>
                      </a:lnTo>
                      <a:lnTo>
                        <a:pt x="15" y="80"/>
                      </a:lnTo>
                      <a:lnTo>
                        <a:pt x="15" y="80"/>
                      </a:lnTo>
                      <a:lnTo>
                        <a:pt x="20" y="79"/>
                      </a:lnTo>
                      <a:lnTo>
                        <a:pt x="25" y="79"/>
                      </a:lnTo>
                      <a:lnTo>
                        <a:pt x="26" y="80"/>
                      </a:lnTo>
                      <a:lnTo>
                        <a:pt x="27" y="82"/>
                      </a:lnTo>
                      <a:lnTo>
                        <a:pt x="27" y="82"/>
                      </a:lnTo>
                      <a:lnTo>
                        <a:pt x="26" y="87"/>
                      </a:lnTo>
                      <a:lnTo>
                        <a:pt x="25" y="94"/>
                      </a:lnTo>
                      <a:lnTo>
                        <a:pt x="23" y="99"/>
                      </a:lnTo>
                      <a:lnTo>
                        <a:pt x="23" y="103"/>
                      </a:lnTo>
                      <a:lnTo>
                        <a:pt x="23" y="103"/>
                      </a:lnTo>
                      <a:lnTo>
                        <a:pt x="30" y="114"/>
                      </a:lnTo>
                      <a:lnTo>
                        <a:pt x="36" y="120"/>
                      </a:lnTo>
                      <a:lnTo>
                        <a:pt x="37" y="123"/>
                      </a:lnTo>
                      <a:lnTo>
                        <a:pt x="39" y="123"/>
                      </a:lnTo>
                      <a:lnTo>
                        <a:pt x="39" y="123"/>
                      </a:lnTo>
                      <a:lnTo>
                        <a:pt x="37" y="116"/>
                      </a:lnTo>
                      <a:lnTo>
                        <a:pt x="37" y="111"/>
                      </a:lnTo>
                      <a:lnTo>
                        <a:pt x="40" y="107"/>
                      </a:lnTo>
                      <a:lnTo>
                        <a:pt x="40" y="107"/>
                      </a:lnTo>
                      <a:lnTo>
                        <a:pt x="43" y="106"/>
                      </a:lnTo>
                      <a:lnTo>
                        <a:pt x="46" y="106"/>
                      </a:lnTo>
                      <a:lnTo>
                        <a:pt x="47" y="103"/>
                      </a:lnTo>
                      <a:lnTo>
                        <a:pt x="49" y="97"/>
                      </a:lnTo>
                      <a:lnTo>
                        <a:pt x="49" y="97"/>
                      </a:lnTo>
                      <a:lnTo>
                        <a:pt x="49" y="90"/>
                      </a:lnTo>
                      <a:lnTo>
                        <a:pt x="50" y="87"/>
                      </a:lnTo>
                      <a:lnTo>
                        <a:pt x="50" y="84"/>
                      </a:lnTo>
                      <a:lnTo>
                        <a:pt x="49" y="82"/>
                      </a:lnTo>
                      <a:lnTo>
                        <a:pt x="49" y="82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18" name="Ethiopia">
                  <a:extLst>
                    <a:ext uri="{FF2B5EF4-FFF2-40B4-BE49-F238E27FC236}">
                      <a16:creationId xmlns:a16="http://schemas.microsoft.com/office/drawing/2014/main" id="{53EBD829-310C-4A38-848C-05032D6BEB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36514" y="4011445"/>
                  <a:ext cx="350709" cy="275240"/>
                </a:xfrm>
                <a:custGeom>
                  <a:avLst/>
                  <a:gdLst/>
                  <a:ahLst/>
                  <a:cxnLst>
                    <a:cxn ang="0">
                      <a:pos x="17" y="127"/>
                    </a:cxn>
                    <a:cxn ang="0">
                      <a:pos x="28" y="141"/>
                    </a:cxn>
                    <a:cxn ang="0">
                      <a:pos x="35" y="150"/>
                    </a:cxn>
                    <a:cxn ang="0">
                      <a:pos x="44" y="152"/>
                    </a:cxn>
                    <a:cxn ang="0">
                      <a:pos x="44" y="167"/>
                    </a:cxn>
                    <a:cxn ang="0">
                      <a:pos x="48" y="169"/>
                    </a:cxn>
                    <a:cxn ang="0">
                      <a:pos x="65" y="172"/>
                    </a:cxn>
                    <a:cxn ang="0">
                      <a:pos x="79" y="182"/>
                    </a:cxn>
                    <a:cxn ang="0">
                      <a:pos x="94" y="184"/>
                    </a:cxn>
                    <a:cxn ang="0">
                      <a:pos x="104" y="185"/>
                    </a:cxn>
                    <a:cxn ang="0">
                      <a:pos x="112" y="178"/>
                    </a:cxn>
                    <a:cxn ang="0">
                      <a:pos x="125" y="174"/>
                    </a:cxn>
                    <a:cxn ang="0">
                      <a:pos x="129" y="178"/>
                    </a:cxn>
                    <a:cxn ang="0">
                      <a:pos x="135" y="178"/>
                    </a:cxn>
                    <a:cxn ang="0">
                      <a:pos x="155" y="174"/>
                    </a:cxn>
                    <a:cxn ang="0">
                      <a:pos x="163" y="168"/>
                    </a:cxn>
                    <a:cxn ang="0">
                      <a:pos x="176" y="162"/>
                    </a:cxn>
                    <a:cxn ang="0">
                      <a:pos x="190" y="162"/>
                    </a:cxn>
                    <a:cxn ang="0">
                      <a:pos x="237" y="117"/>
                    </a:cxn>
                    <a:cxn ang="0">
                      <a:pos x="236" y="114"/>
                    </a:cxn>
                    <a:cxn ang="0">
                      <a:pos x="223" y="113"/>
                    </a:cxn>
                    <a:cxn ang="0">
                      <a:pos x="190" y="101"/>
                    </a:cxn>
                    <a:cxn ang="0">
                      <a:pos x="175" y="95"/>
                    </a:cxn>
                    <a:cxn ang="0">
                      <a:pos x="166" y="87"/>
                    </a:cxn>
                    <a:cxn ang="0">
                      <a:pos x="156" y="73"/>
                    </a:cxn>
                    <a:cxn ang="0">
                      <a:pos x="159" y="67"/>
                    </a:cxn>
                    <a:cxn ang="0">
                      <a:pos x="152" y="63"/>
                    </a:cxn>
                    <a:cxn ang="0">
                      <a:pos x="146" y="66"/>
                    </a:cxn>
                    <a:cxn ang="0">
                      <a:pos x="142" y="64"/>
                    </a:cxn>
                    <a:cxn ang="0">
                      <a:pos x="142" y="51"/>
                    </a:cxn>
                    <a:cxn ang="0">
                      <a:pos x="150" y="40"/>
                    </a:cxn>
                    <a:cxn ang="0">
                      <a:pos x="123" y="12"/>
                    </a:cxn>
                    <a:cxn ang="0">
                      <a:pos x="108" y="7"/>
                    </a:cxn>
                    <a:cxn ang="0">
                      <a:pos x="98" y="6"/>
                    </a:cxn>
                    <a:cxn ang="0">
                      <a:pos x="91" y="7"/>
                    </a:cxn>
                    <a:cxn ang="0">
                      <a:pos x="84" y="3"/>
                    </a:cxn>
                    <a:cxn ang="0">
                      <a:pos x="78" y="2"/>
                    </a:cxn>
                    <a:cxn ang="0">
                      <a:pos x="74" y="10"/>
                    </a:cxn>
                    <a:cxn ang="0">
                      <a:pos x="71" y="10"/>
                    </a:cxn>
                    <a:cxn ang="0">
                      <a:pos x="58" y="9"/>
                    </a:cxn>
                    <a:cxn ang="0">
                      <a:pos x="57" y="14"/>
                    </a:cxn>
                    <a:cxn ang="0">
                      <a:pos x="51" y="27"/>
                    </a:cxn>
                    <a:cxn ang="0">
                      <a:pos x="49" y="33"/>
                    </a:cxn>
                    <a:cxn ang="0">
                      <a:pos x="45" y="36"/>
                    </a:cxn>
                    <a:cxn ang="0">
                      <a:pos x="35" y="47"/>
                    </a:cxn>
                    <a:cxn ang="0">
                      <a:pos x="32" y="56"/>
                    </a:cxn>
                    <a:cxn ang="0">
                      <a:pos x="30" y="63"/>
                    </a:cxn>
                    <a:cxn ang="0">
                      <a:pos x="22" y="70"/>
                    </a:cxn>
                    <a:cxn ang="0">
                      <a:pos x="24" y="73"/>
                    </a:cxn>
                    <a:cxn ang="0">
                      <a:pos x="18" y="85"/>
                    </a:cxn>
                    <a:cxn ang="0">
                      <a:pos x="15" y="103"/>
                    </a:cxn>
                    <a:cxn ang="0">
                      <a:pos x="5" y="104"/>
                    </a:cxn>
                    <a:cxn ang="0">
                      <a:pos x="3" y="105"/>
                    </a:cxn>
                    <a:cxn ang="0">
                      <a:pos x="0" y="113"/>
                    </a:cxn>
                    <a:cxn ang="0">
                      <a:pos x="3" y="117"/>
                    </a:cxn>
                    <a:cxn ang="0">
                      <a:pos x="15" y="122"/>
                    </a:cxn>
                  </a:cxnLst>
                  <a:rect l="0" t="0" r="r" b="b"/>
                  <a:pathLst>
                    <a:path w="237" h="186">
                      <a:moveTo>
                        <a:pt x="15" y="122"/>
                      </a:moveTo>
                      <a:lnTo>
                        <a:pt x="15" y="122"/>
                      </a:lnTo>
                      <a:lnTo>
                        <a:pt x="17" y="127"/>
                      </a:lnTo>
                      <a:lnTo>
                        <a:pt x="21" y="131"/>
                      </a:lnTo>
                      <a:lnTo>
                        <a:pt x="25" y="135"/>
                      </a:lnTo>
                      <a:lnTo>
                        <a:pt x="28" y="141"/>
                      </a:lnTo>
                      <a:lnTo>
                        <a:pt x="28" y="141"/>
                      </a:lnTo>
                      <a:lnTo>
                        <a:pt x="32" y="147"/>
                      </a:lnTo>
                      <a:lnTo>
                        <a:pt x="35" y="150"/>
                      </a:lnTo>
                      <a:lnTo>
                        <a:pt x="39" y="152"/>
                      </a:lnTo>
                      <a:lnTo>
                        <a:pt x="44" y="152"/>
                      </a:lnTo>
                      <a:lnTo>
                        <a:pt x="44" y="152"/>
                      </a:lnTo>
                      <a:lnTo>
                        <a:pt x="45" y="154"/>
                      </a:lnTo>
                      <a:lnTo>
                        <a:pt x="45" y="157"/>
                      </a:lnTo>
                      <a:lnTo>
                        <a:pt x="44" y="167"/>
                      </a:lnTo>
                      <a:lnTo>
                        <a:pt x="44" y="167"/>
                      </a:lnTo>
                      <a:lnTo>
                        <a:pt x="48" y="169"/>
                      </a:lnTo>
                      <a:lnTo>
                        <a:pt x="48" y="169"/>
                      </a:lnTo>
                      <a:lnTo>
                        <a:pt x="57" y="169"/>
                      </a:lnTo>
                      <a:lnTo>
                        <a:pt x="61" y="171"/>
                      </a:lnTo>
                      <a:lnTo>
                        <a:pt x="65" y="172"/>
                      </a:lnTo>
                      <a:lnTo>
                        <a:pt x="65" y="172"/>
                      </a:lnTo>
                      <a:lnTo>
                        <a:pt x="74" y="179"/>
                      </a:lnTo>
                      <a:lnTo>
                        <a:pt x="79" y="182"/>
                      </a:lnTo>
                      <a:lnTo>
                        <a:pt x="84" y="182"/>
                      </a:lnTo>
                      <a:lnTo>
                        <a:pt x="84" y="182"/>
                      </a:lnTo>
                      <a:lnTo>
                        <a:pt x="94" y="184"/>
                      </a:lnTo>
                      <a:lnTo>
                        <a:pt x="102" y="186"/>
                      </a:lnTo>
                      <a:lnTo>
                        <a:pt x="102" y="186"/>
                      </a:lnTo>
                      <a:lnTo>
                        <a:pt x="104" y="185"/>
                      </a:lnTo>
                      <a:lnTo>
                        <a:pt x="106" y="184"/>
                      </a:lnTo>
                      <a:lnTo>
                        <a:pt x="109" y="181"/>
                      </a:lnTo>
                      <a:lnTo>
                        <a:pt x="112" y="178"/>
                      </a:lnTo>
                      <a:lnTo>
                        <a:pt x="112" y="178"/>
                      </a:lnTo>
                      <a:lnTo>
                        <a:pt x="121" y="174"/>
                      </a:lnTo>
                      <a:lnTo>
                        <a:pt x="125" y="174"/>
                      </a:lnTo>
                      <a:lnTo>
                        <a:pt x="126" y="175"/>
                      </a:lnTo>
                      <a:lnTo>
                        <a:pt x="126" y="175"/>
                      </a:lnTo>
                      <a:lnTo>
                        <a:pt x="129" y="178"/>
                      </a:lnTo>
                      <a:lnTo>
                        <a:pt x="132" y="178"/>
                      </a:lnTo>
                      <a:lnTo>
                        <a:pt x="135" y="178"/>
                      </a:lnTo>
                      <a:lnTo>
                        <a:pt x="135" y="178"/>
                      </a:lnTo>
                      <a:lnTo>
                        <a:pt x="142" y="175"/>
                      </a:lnTo>
                      <a:lnTo>
                        <a:pt x="142" y="175"/>
                      </a:lnTo>
                      <a:lnTo>
                        <a:pt x="155" y="174"/>
                      </a:lnTo>
                      <a:lnTo>
                        <a:pt x="155" y="174"/>
                      </a:lnTo>
                      <a:lnTo>
                        <a:pt x="158" y="172"/>
                      </a:lnTo>
                      <a:lnTo>
                        <a:pt x="163" y="168"/>
                      </a:lnTo>
                      <a:lnTo>
                        <a:pt x="169" y="164"/>
                      </a:lnTo>
                      <a:lnTo>
                        <a:pt x="172" y="164"/>
                      </a:lnTo>
                      <a:lnTo>
                        <a:pt x="176" y="162"/>
                      </a:lnTo>
                      <a:lnTo>
                        <a:pt x="176" y="162"/>
                      </a:lnTo>
                      <a:lnTo>
                        <a:pt x="187" y="162"/>
                      </a:lnTo>
                      <a:lnTo>
                        <a:pt x="190" y="162"/>
                      </a:lnTo>
                      <a:lnTo>
                        <a:pt x="195" y="159"/>
                      </a:lnTo>
                      <a:lnTo>
                        <a:pt x="195" y="159"/>
                      </a:lnTo>
                      <a:lnTo>
                        <a:pt x="237" y="117"/>
                      </a:lnTo>
                      <a:lnTo>
                        <a:pt x="237" y="117"/>
                      </a:lnTo>
                      <a:lnTo>
                        <a:pt x="237" y="115"/>
                      </a:lnTo>
                      <a:lnTo>
                        <a:pt x="236" y="114"/>
                      </a:lnTo>
                      <a:lnTo>
                        <a:pt x="232" y="113"/>
                      </a:lnTo>
                      <a:lnTo>
                        <a:pt x="232" y="113"/>
                      </a:lnTo>
                      <a:lnTo>
                        <a:pt x="223" y="113"/>
                      </a:lnTo>
                      <a:lnTo>
                        <a:pt x="209" y="108"/>
                      </a:lnTo>
                      <a:lnTo>
                        <a:pt x="209" y="108"/>
                      </a:lnTo>
                      <a:lnTo>
                        <a:pt x="190" y="101"/>
                      </a:lnTo>
                      <a:lnTo>
                        <a:pt x="176" y="97"/>
                      </a:lnTo>
                      <a:lnTo>
                        <a:pt x="176" y="97"/>
                      </a:lnTo>
                      <a:lnTo>
                        <a:pt x="175" y="95"/>
                      </a:lnTo>
                      <a:lnTo>
                        <a:pt x="172" y="93"/>
                      </a:lnTo>
                      <a:lnTo>
                        <a:pt x="166" y="87"/>
                      </a:lnTo>
                      <a:lnTo>
                        <a:pt x="166" y="87"/>
                      </a:lnTo>
                      <a:lnTo>
                        <a:pt x="163" y="84"/>
                      </a:lnTo>
                      <a:lnTo>
                        <a:pt x="160" y="81"/>
                      </a:lnTo>
                      <a:lnTo>
                        <a:pt x="156" y="73"/>
                      </a:lnTo>
                      <a:lnTo>
                        <a:pt x="156" y="73"/>
                      </a:lnTo>
                      <a:lnTo>
                        <a:pt x="156" y="70"/>
                      </a:lnTo>
                      <a:lnTo>
                        <a:pt x="159" y="67"/>
                      </a:lnTo>
                      <a:lnTo>
                        <a:pt x="159" y="67"/>
                      </a:lnTo>
                      <a:lnTo>
                        <a:pt x="155" y="64"/>
                      </a:lnTo>
                      <a:lnTo>
                        <a:pt x="152" y="63"/>
                      </a:lnTo>
                      <a:lnTo>
                        <a:pt x="150" y="64"/>
                      </a:lnTo>
                      <a:lnTo>
                        <a:pt x="150" y="64"/>
                      </a:lnTo>
                      <a:lnTo>
                        <a:pt x="146" y="66"/>
                      </a:lnTo>
                      <a:lnTo>
                        <a:pt x="143" y="66"/>
                      </a:lnTo>
                      <a:lnTo>
                        <a:pt x="142" y="64"/>
                      </a:lnTo>
                      <a:lnTo>
                        <a:pt x="142" y="64"/>
                      </a:lnTo>
                      <a:lnTo>
                        <a:pt x="140" y="58"/>
                      </a:lnTo>
                      <a:lnTo>
                        <a:pt x="140" y="54"/>
                      </a:lnTo>
                      <a:lnTo>
                        <a:pt x="142" y="51"/>
                      </a:lnTo>
                      <a:lnTo>
                        <a:pt x="142" y="51"/>
                      </a:lnTo>
                      <a:lnTo>
                        <a:pt x="148" y="44"/>
                      </a:lnTo>
                      <a:lnTo>
                        <a:pt x="150" y="40"/>
                      </a:lnTo>
                      <a:lnTo>
                        <a:pt x="150" y="40"/>
                      </a:lnTo>
                      <a:lnTo>
                        <a:pt x="135" y="23"/>
                      </a:lnTo>
                      <a:lnTo>
                        <a:pt x="123" y="12"/>
                      </a:lnTo>
                      <a:lnTo>
                        <a:pt x="116" y="6"/>
                      </a:lnTo>
                      <a:lnTo>
                        <a:pt x="116" y="6"/>
                      </a:lnTo>
                      <a:lnTo>
                        <a:pt x="108" y="7"/>
                      </a:lnTo>
                      <a:lnTo>
                        <a:pt x="101" y="6"/>
                      </a:lnTo>
                      <a:lnTo>
                        <a:pt x="101" y="6"/>
                      </a:lnTo>
                      <a:lnTo>
                        <a:pt x="98" y="6"/>
                      </a:lnTo>
                      <a:lnTo>
                        <a:pt x="94" y="6"/>
                      </a:lnTo>
                      <a:lnTo>
                        <a:pt x="94" y="6"/>
                      </a:lnTo>
                      <a:lnTo>
                        <a:pt x="91" y="7"/>
                      </a:lnTo>
                      <a:lnTo>
                        <a:pt x="88" y="6"/>
                      </a:lnTo>
                      <a:lnTo>
                        <a:pt x="84" y="3"/>
                      </a:lnTo>
                      <a:lnTo>
                        <a:pt x="84" y="3"/>
                      </a:lnTo>
                      <a:lnTo>
                        <a:pt x="81" y="2"/>
                      </a:lnTo>
                      <a:lnTo>
                        <a:pt x="79" y="0"/>
                      </a:lnTo>
                      <a:lnTo>
                        <a:pt x="78" y="2"/>
                      </a:lnTo>
                      <a:lnTo>
                        <a:pt x="76" y="4"/>
                      </a:lnTo>
                      <a:lnTo>
                        <a:pt x="76" y="4"/>
                      </a:lnTo>
                      <a:lnTo>
                        <a:pt x="74" y="10"/>
                      </a:lnTo>
                      <a:lnTo>
                        <a:pt x="72" y="10"/>
                      </a:lnTo>
                      <a:lnTo>
                        <a:pt x="71" y="10"/>
                      </a:lnTo>
                      <a:lnTo>
                        <a:pt x="71" y="10"/>
                      </a:lnTo>
                      <a:lnTo>
                        <a:pt x="67" y="9"/>
                      </a:lnTo>
                      <a:lnTo>
                        <a:pt x="58" y="9"/>
                      </a:lnTo>
                      <a:lnTo>
                        <a:pt x="58" y="9"/>
                      </a:lnTo>
                      <a:lnTo>
                        <a:pt x="58" y="9"/>
                      </a:lnTo>
                      <a:lnTo>
                        <a:pt x="58" y="9"/>
                      </a:lnTo>
                      <a:lnTo>
                        <a:pt x="57" y="14"/>
                      </a:lnTo>
                      <a:lnTo>
                        <a:pt x="55" y="20"/>
                      </a:lnTo>
                      <a:lnTo>
                        <a:pt x="52" y="24"/>
                      </a:lnTo>
                      <a:lnTo>
                        <a:pt x="51" y="27"/>
                      </a:lnTo>
                      <a:lnTo>
                        <a:pt x="51" y="27"/>
                      </a:lnTo>
                      <a:lnTo>
                        <a:pt x="51" y="30"/>
                      </a:lnTo>
                      <a:lnTo>
                        <a:pt x="49" y="33"/>
                      </a:lnTo>
                      <a:lnTo>
                        <a:pt x="47" y="36"/>
                      </a:lnTo>
                      <a:lnTo>
                        <a:pt x="45" y="36"/>
                      </a:lnTo>
                      <a:lnTo>
                        <a:pt x="45" y="36"/>
                      </a:lnTo>
                      <a:lnTo>
                        <a:pt x="42" y="37"/>
                      </a:lnTo>
                      <a:lnTo>
                        <a:pt x="39" y="40"/>
                      </a:lnTo>
                      <a:lnTo>
                        <a:pt x="35" y="47"/>
                      </a:lnTo>
                      <a:lnTo>
                        <a:pt x="35" y="47"/>
                      </a:lnTo>
                      <a:lnTo>
                        <a:pt x="32" y="51"/>
                      </a:lnTo>
                      <a:lnTo>
                        <a:pt x="32" y="56"/>
                      </a:lnTo>
                      <a:lnTo>
                        <a:pt x="31" y="60"/>
                      </a:lnTo>
                      <a:lnTo>
                        <a:pt x="30" y="63"/>
                      </a:lnTo>
                      <a:lnTo>
                        <a:pt x="30" y="63"/>
                      </a:lnTo>
                      <a:lnTo>
                        <a:pt x="24" y="67"/>
                      </a:lnTo>
                      <a:lnTo>
                        <a:pt x="22" y="68"/>
                      </a:lnTo>
                      <a:lnTo>
                        <a:pt x="22" y="70"/>
                      </a:lnTo>
                      <a:lnTo>
                        <a:pt x="22" y="70"/>
                      </a:lnTo>
                      <a:lnTo>
                        <a:pt x="24" y="71"/>
                      </a:lnTo>
                      <a:lnTo>
                        <a:pt x="24" y="73"/>
                      </a:lnTo>
                      <a:lnTo>
                        <a:pt x="21" y="77"/>
                      </a:lnTo>
                      <a:lnTo>
                        <a:pt x="20" y="81"/>
                      </a:lnTo>
                      <a:lnTo>
                        <a:pt x="18" y="85"/>
                      </a:lnTo>
                      <a:lnTo>
                        <a:pt x="18" y="85"/>
                      </a:lnTo>
                      <a:lnTo>
                        <a:pt x="17" y="95"/>
                      </a:lnTo>
                      <a:lnTo>
                        <a:pt x="15" y="103"/>
                      </a:lnTo>
                      <a:lnTo>
                        <a:pt x="15" y="103"/>
                      </a:lnTo>
                      <a:lnTo>
                        <a:pt x="10" y="103"/>
                      </a:lnTo>
                      <a:lnTo>
                        <a:pt x="5" y="104"/>
                      </a:lnTo>
                      <a:lnTo>
                        <a:pt x="4" y="104"/>
                      </a:lnTo>
                      <a:lnTo>
                        <a:pt x="3" y="105"/>
                      </a:lnTo>
                      <a:lnTo>
                        <a:pt x="3" y="105"/>
                      </a:lnTo>
                      <a:lnTo>
                        <a:pt x="3" y="110"/>
                      </a:lnTo>
                      <a:lnTo>
                        <a:pt x="1" y="111"/>
                      </a:lnTo>
                      <a:lnTo>
                        <a:pt x="0" y="113"/>
                      </a:lnTo>
                      <a:lnTo>
                        <a:pt x="0" y="115"/>
                      </a:lnTo>
                      <a:lnTo>
                        <a:pt x="0" y="115"/>
                      </a:lnTo>
                      <a:lnTo>
                        <a:pt x="3" y="117"/>
                      </a:lnTo>
                      <a:lnTo>
                        <a:pt x="7" y="118"/>
                      </a:lnTo>
                      <a:lnTo>
                        <a:pt x="12" y="120"/>
                      </a:lnTo>
                      <a:lnTo>
                        <a:pt x="15" y="122"/>
                      </a:lnTo>
                      <a:lnTo>
                        <a:pt x="15" y="122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19" name="Botswana">
                  <a:extLst>
                    <a:ext uri="{FF2B5EF4-FFF2-40B4-BE49-F238E27FC236}">
                      <a16:creationId xmlns:a16="http://schemas.microsoft.com/office/drawing/2014/main" id="{FCB65788-83AE-43D3-A47A-81B2AE13A6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30199" y="4801650"/>
                  <a:ext cx="211609" cy="226408"/>
                </a:xfrm>
                <a:custGeom>
                  <a:avLst/>
                  <a:gdLst/>
                  <a:ahLst/>
                  <a:cxnLst>
                    <a:cxn ang="0">
                      <a:pos x="131" y="64"/>
                    </a:cxn>
                    <a:cxn ang="0">
                      <a:pos x="124" y="59"/>
                    </a:cxn>
                    <a:cxn ang="0">
                      <a:pos x="121" y="52"/>
                    </a:cxn>
                    <a:cxn ang="0">
                      <a:pos x="120" y="48"/>
                    </a:cxn>
                    <a:cxn ang="0">
                      <a:pos x="116" y="42"/>
                    </a:cxn>
                    <a:cxn ang="0">
                      <a:pos x="114" y="39"/>
                    </a:cxn>
                    <a:cxn ang="0">
                      <a:pos x="109" y="34"/>
                    </a:cxn>
                    <a:cxn ang="0">
                      <a:pos x="99" y="28"/>
                    </a:cxn>
                    <a:cxn ang="0">
                      <a:pos x="94" y="25"/>
                    </a:cxn>
                    <a:cxn ang="0">
                      <a:pos x="91" y="12"/>
                    </a:cxn>
                    <a:cxn ang="0">
                      <a:pos x="90" y="10"/>
                    </a:cxn>
                    <a:cxn ang="0">
                      <a:pos x="80" y="0"/>
                    </a:cxn>
                    <a:cxn ang="0">
                      <a:pos x="70" y="2"/>
                    </a:cxn>
                    <a:cxn ang="0">
                      <a:pos x="66" y="2"/>
                    </a:cxn>
                    <a:cxn ang="0">
                      <a:pos x="59" y="10"/>
                    </a:cxn>
                    <a:cxn ang="0">
                      <a:pos x="56" y="10"/>
                    </a:cxn>
                    <a:cxn ang="0">
                      <a:pos x="50" y="4"/>
                    </a:cxn>
                    <a:cxn ang="0">
                      <a:pos x="46" y="4"/>
                    </a:cxn>
                    <a:cxn ang="0">
                      <a:pos x="32" y="8"/>
                    </a:cxn>
                    <a:cxn ang="0">
                      <a:pos x="16" y="11"/>
                    </a:cxn>
                    <a:cxn ang="0">
                      <a:pos x="16" y="65"/>
                    </a:cxn>
                    <a:cxn ang="0">
                      <a:pos x="16" y="68"/>
                    </a:cxn>
                    <a:cxn ang="0">
                      <a:pos x="9" y="69"/>
                    </a:cxn>
                    <a:cxn ang="0">
                      <a:pos x="0" y="71"/>
                    </a:cxn>
                    <a:cxn ang="0">
                      <a:pos x="0" y="72"/>
                    </a:cxn>
                    <a:cxn ang="0">
                      <a:pos x="0" y="119"/>
                    </a:cxn>
                    <a:cxn ang="0">
                      <a:pos x="8" y="123"/>
                    </a:cxn>
                    <a:cxn ang="0">
                      <a:pos x="12" y="133"/>
                    </a:cxn>
                    <a:cxn ang="0">
                      <a:pos x="13" y="142"/>
                    </a:cxn>
                    <a:cxn ang="0">
                      <a:pos x="12" y="143"/>
                    </a:cxn>
                    <a:cxn ang="0">
                      <a:pos x="10" y="145"/>
                    </a:cxn>
                    <a:cxn ang="0">
                      <a:pos x="10" y="146"/>
                    </a:cxn>
                    <a:cxn ang="0">
                      <a:pos x="10" y="152"/>
                    </a:cxn>
                    <a:cxn ang="0">
                      <a:pos x="13" y="153"/>
                    </a:cxn>
                    <a:cxn ang="0">
                      <a:pos x="26" y="153"/>
                    </a:cxn>
                    <a:cxn ang="0">
                      <a:pos x="29" y="152"/>
                    </a:cxn>
                    <a:cxn ang="0">
                      <a:pos x="42" y="139"/>
                    </a:cxn>
                    <a:cxn ang="0">
                      <a:pos x="43" y="135"/>
                    </a:cxn>
                    <a:cxn ang="0">
                      <a:pos x="46" y="128"/>
                    </a:cxn>
                    <a:cxn ang="0">
                      <a:pos x="49" y="125"/>
                    </a:cxn>
                    <a:cxn ang="0">
                      <a:pos x="54" y="126"/>
                    </a:cxn>
                    <a:cxn ang="0">
                      <a:pos x="63" y="132"/>
                    </a:cxn>
                    <a:cxn ang="0">
                      <a:pos x="73" y="133"/>
                    </a:cxn>
                    <a:cxn ang="0">
                      <a:pos x="80" y="132"/>
                    </a:cxn>
                    <a:cxn ang="0">
                      <a:pos x="87" y="129"/>
                    </a:cxn>
                    <a:cxn ang="0">
                      <a:pos x="89" y="126"/>
                    </a:cxn>
                    <a:cxn ang="0">
                      <a:pos x="91" y="115"/>
                    </a:cxn>
                    <a:cxn ang="0">
                      <a:pos x="94" y="113"/>
                    </a:cxn>
                    <a:cxn ang="0">
                      <a:pos x="104" y="111"/>
                    </a:cxn>
                    <a:cxn ang="0">
                      <a:pos x="109" y="103"/>
                    </a:cxn>
                    <a:cxn ang="0">
                      <a:pos x="109" y="101"/>
                    </a:cxn>
                    <a:cxn ang="0">
                      <a:pos x="113" y="93"/>
                    </a:cxn>
                    <a:cxn ang="0">
                      <a:pos x="116" y="93"/>
                    </a:cxn>
                    <a:cxn ang="0">
                      <a:pos x="123" y="91"/>
                    </a:cxn>
                    <a:cxn ang="0">
                      <a:pos x="128" y="84"/>
                    </a:cxn>
                    <a:cxn ang="0">
                      <a:pos x="130" y="81"/>
                    </a:cxn>
                    <a:cxn ang="0">
                      <a:pos x="136" y="79"/>
                    </a:cxn>
                    <a:cxn ang="0">
                      <a:pos x="138" y="78"/>
                    </a:cxn>
                    <a:cxn ang="0">
                      <a:pos x="143" y="69"/>
                    </a:cxn>
                    <a:cxn ang="0">
                      <a:pos x="143" y="69"/>
                    </a:cxn>
                    <a:cxn ang="0">
                      <a:pos x="141" y="65"/>
                    </a:cxn>
                    <a:cxn ang="0">
                      <a:pos x="131" y="64"/>
                    </a:cxn>
                  </a:cxnLst>
                  <a:rect l="0" t="0" r="r" b="b"/>
                  <a:pathLst>
                    <a:path w="143" h="153">
                      <a:moveTo>
                        <a:pt x="131" y="64"/>
                      </a:moveTo>
                      <a:lnTo>
                        <a:pt x="131" y="64"/>
                      </a:lnTo>
                      <a:lnTo>
                        <a:pt x="128" y="62"/>
                      </a:lnTo>
                      <a:lnTo>
                        <a:pt x="124" y="59"/>
                      </a:lnTo>
                      <a:lnTo>
                        <a:pt x="121" y="55"/>
                      </a:lnTo>
                      <a:lnTo>
                        <a:pt x="121" y="52"/>
                      </a:lnTo>
                      <a:lnTo>
                        <a:pt x="121" y="52"/>
                      </a:lnTo>
                      <a:lnTo>
                        <a:pt x="120" y="48"/>
                      </a:lnTo>
                      <a:lnTo>
                        <a:pt x="117" y="45"/>
                      </a:lnTo>
                      <a:lnTo>
                        <a:pt x="116" y="42"/>
                      </a:lnTo>
                      <a:lnTo>
                        <a:pt x="114" y="39"/>
                      </a:lnTo>
                      <a:lnTo>
                        <a:pt x="114" y="39"/>
                      </a:lnTo>
                      <a:lnTo>
                        <a:pt x="113" y="37"/>
                      </a:lnTo>
                      <a:lnTo>
                        <a:pt x="109" y="34"/>
                      </a:lnTo>
                      <a:lnTo>
                        <a:pt x="99" y="28"/>
                      </a:lnTo>
                      <a:lnTo>
                        <a:pt x="99" y="28"/>
                      </a:lnTo>
                      <a:lnTo>
                        <a:pt x="96" y="27"/>
                      </a:lnTo>
                      <a:lnTo>
                        <a:pt x="94" y="25"/>
                      </a:lnTo>
                      <a:lnTo>
                        <a:pt x="93" y="18"/>
                      </a:lnTo>
                      <a:lnTo>
                        <a:pt x="91" y="12"/>
                      </a:lnTo>
                      <a:lnTo>
                        <a:pt x="90" y="10"/>
                      </a:lnTo>
                      <a:lnTo>
                        <a:pt x="90" y="10"/>
                      </a:lnTo>
                      <a:lnTo>
                        <a:pt x="84" y="7"/>
                      </a:lnTo>
                      <a:lnTo>
                        <a:pt x="80" y="0"/>
                      </a:lnTo>
                      <a:lnTo>
                        <a:pt x="80" y="0"/>
                      </a:lnTo>
                      <a:lnTo>
                        <a:pt x="70" y="2"/>
                      </a:lnTo>
                      <a:lnTo>
                        <a:pt x="70" y="2"/>
                      </a:lnTo>
                      <a:lnTo>
                        <a:pt x="66" y="2"/>
                      </a:lnTo>
                      <a:lnTo>
                        <a:pt x="63" y="5"/>
                      </a:lnTo>
                      <a:lnTo>
                        <a:pt x="59" y="10"/>
                      </a:lnTo>
                      <a:lnTo>
                        <a:pt x="59" y="10"/>
                      </a:lnTo>
                      <a:lnTo>
                        <a:pt x="56" y="10"/>
                      </a:lnTo>
                      <a:lnTo>
                        <a:pt x="54" y="8"/>
                      </a:lnTo>
                      <a:lnTo>
                        <a:pt x="50" y="4"/>
                      </a:lnTo>
                      <a:lnTo>
                        <a:pt x="50" y="4"/>
                      </a:lnTo>
                      <a:lnTo>
                        <a:pt x="46" y="4"/>
                      </a:lnTo>
                      <a:lnTo>
                        <a:pt x="40" y="5"/>
                      </a:lnTo>
                      <a:lnTo>
                        <a:pt x="32" y="8"/>
                      </a:lnTo>
                      <a:lnTo>
                        <a:pt x="32" y="8"/>
                      </a:lnTo>
                      <a:lnTo>
                        <a:pt x="16" y="11"/>
                      </a:lnTo>
                      <a:lnTo>
                        <a:pt x="16" y="11"/>
                      </a:lnTo>
                      <a:lnTo>
                        <a:pt x="16" y="65"/>
                      </a:lnTo>
                      <a:lnTo>
                        <a:pt x="16" y="65"/>
                      </a:lnTo>
                      <a:lnTo>
                        <a:pt x="16" y="68"/>
                      </a:lnTo>
                      <a:lnTo>
                        <a:pt x="13" y="68"/>
                      </a:lnTo>
                      <a:lnTo>
                        <a:pt x="9" y="69"/>
                      </a:lnTo>
                      <a:lnTo>
                        <a:pt x="3" y="69"/>
                      </a:lnTo>
                      <a:lnTo>
                        <a:pt x="0" y="71"/>
                      </a:lnTo>
                      <a:lnTo>
                        <a:pt x="0" y="72"/>
                      </a:lnTo>
                      <a:lnTo>
                        <a:pt x="0" y="72"/>
                      </a:lnTo>
                      <a:lnTo>
                        <a:pt x="0" y="119"/>
                      </a:lnTo>
                      <a:lnTo>
                        <a:pt x="0" y="119"/>
                      </a:lnTo>
                      <a:lnTo>
                        <a:pt x="5" y="121"/>
                      </a:lnTo>
                      <a:lnTo>
                        <a:pt x="8" y="123"/>
                      </a:lnTo>
                      <a:lnTo>
                        <a:pt x="8" y="123"/>
                      </a:lnTo>
                      <a:lnTo>
                        <a:pt x="12" y="133"/>
                      </a:lnTo>
                      <a:lnTo>
                        <a:pt x="13" y="139"/>
                      </a:lnTo>
                      <a:lnTo>
                        <a:pt x="13" y="142"/>
                      </a:lnTo>
                      <a:lnTo>
                        <a:pt x="13" y="142"/>
                      </a:lnTo>
                      <a:lnTo>
                        <a:pt x="12" y="143"/>
                      </a:lnTo>
                      <a:lnTo>
                        <a:pt x="10" y="143"/>
                      </a:lnTo>
                      <a:lnTo>
                        <a:pt x="10" y="145"/>
                      </a:lnTo>
                      <a:lnTo>
                        <a:pt x="10" y="146"/>
                      </a:lnTo>
                      <a:lnTo>
                        <a:pt x="10" y="146"/>
                      </a:lnTo>
                      <a:lnTo>
                        <a:pt x="9" y="150"/>
                      </a:lnTo>
                      <a:lnTo>
                        <a:pt x="10" y="152"/>
                      </a:lnTo>
                      <a:lnTo>
                        <a:pt x="13" y="153"/>
                      </a:lnTo>
                      <a:lnTo>
                        <a:pt x="13" y="153"/>
                      </a:lnTo>
                      <a:lnTo>
                        <a:pt x="22" y="153"/>
                      </a:lnTo>
                      <a:lnTo>
                        <a:pt x="26" y="153"/>
                      </a:lnTo>
                      <a:lnTo>
                        <a:pt x="29" y="152"/>
                      </a:lnTo>
                      <a:lnTo>
                        <a:pt x="29" y="152"/>
                      </a:lnTo>
                      <a:lnTo>
                        <a:pt x="37" y="143"/>
                      </a:lnTo>
                      <a:lnTo>
                        <a:pt x="42" y="139"/>
                      </a:lnTo>
                      <a:lnTo>
                        <a:pt x="43" y="135"/>
                      </a:lnTo>
                      <a:lnTo>
                        <a:pt x="43" y="135"/>
                      </a:lnTo>
                      <a:lnTo>
                        <a:pt x="44" y="132"/>
                      </a:lnTo>
                      <a:lnTo>
                        <a:pt x="46" y="128"/>
                      </a:lnTo>
                      <a:lnTo>
                        <a:pt x="47" y="126"/>
                      </a:lnTo>
                      <a:lnTo>
                        <a:pt x="49" y="125"/>
                      </a:lnTo>
                      <a:lnTo>
                        <a:pt x="52" y="125"/>
                      </a:lnTo>
                      <a:lnTo>
                        <a:pt x="54" y="126"/>
                      </a:lnTo>
                      <a:lnTo>
                        <a:pt x="54" y="126"/>
                      </a:lnTo>
                      <a:lnTo>
                        <a:pt x="63" y="132"/>
                      </a:lnTo>
                      <a:lnTo>
                        <a:pt x="67" y="132"/>
                      </a:lnTo>
                      <a:lnTo>
                        <a:pt x="73" y="133"/>
                      </a:lnTo>
                      <a:lnTo>
                        <a:pt x="73" y="133"/>
                      </a:lnTo>
                      <a:lnTo>
                        <a:pt x="80" y="132"/>
                      </a:lnTo>
                      <a:lnTo>
                        <a:pt x="84" y="132"/>
                      </a:lnTo>
                      <a:lnTo>
                        <a:pt x="87" y="129"/>
                      </a:lnTo>
                      <a:lnTo>
                        <a:pt x="89" y="126"/>
                      </a:lnTo>
                      <a:lnTo>
                        <a:pt x="89" y="126"/>
                      </a:lnTo>
                      <a:lnTo>
                        <a:pt x="90" y="118"/>
                      </a:lnTo>
                      <a:lnTo>
                        <a:pt x="91" y="115"/>
                      </a:lnTo>
                      <a:lnTo>
                        <a:pt x="94" y="113"/>
                      </a:lnTo>
                      <a:lnTo>
                        <a:pt x="94" y="113"/>
                      </a:lnTo>
                      <a:lnTo>
                        <a:pt x="100" y="113"/>
                      </a:lnTo>
                      <a:lnTo>
                        <a:pt x="104" y="111"/>
                      </a:lnTo>
                      <a:lnTo>
                        <a:pt x="107" y="108"/>
                      </a:lnTo>
                      <a:lnTo>
                        <a:pt x="109" y="103"/>
                      </a:lnTo>
                      <a:lnTo>
                        <a:pt x="109" y="103"/>
                      </a:lnTo>
                      <a:lnTo>
                        <a:pt x="109" y="101"/>
                      </a:lnTo>
                      <a:lnTo>
                        <a:pt x="110" y="96"/>
                      </a:lnTo>
                      <a:lnTo>
                        <a:pt x="113" y="93"/>
                      </a:lnTo>
                      <a:lnTo>
                        <a:pt x="116" y="93"/>
                      </a:lnTo>
                      <a:lnTo>
                        <a:pt x="116" y="93"/>
                      </a:lnTo>
                      <a:lnTo>
                        <a:pt x="118" y="92"/>
                      </a:lnTo>
                      <a:lnTo>
                        <a:pt x="123" y="91"/>
                      </a:lnTo>
                      <a:lnTo>
                        <a:pt x="126" y="86"/>
                      </a:lnTo>
                      <a:lnTo>
                        <a:pt x="128" y="84"/>
                      </a:lnTo>
                      <a:lnTo>
                        <a:pt x="128" y="84"/>
                      </a:lnTo>
                      <a:lnTo>
                        <a:pt x="130" y="81"/>
                      </a:lnTo>
                      <a:lnTo>
                        <a:pt x="133" y="79"/>
                      </a:lnTo>
                      <a:lnTo>
                        <a:pt x="136" y="79"/>
                      </a:lnTo>
                      <a:lnTo>
                        <a:pt x="138" y="78"/>
                      </a:lnTo>
                      <a:lnTo>
                        <a:pt x="138" y="78"/>
                      </a:lnTo>
                      <a:lnTo>
                        <a:pt x="143" y="69"/>
                      </a:lnTo>
                      <a:lnTo>
                        <a:pt x="143" y="69"/>
                      </a:lnTo>
                      <a:lnTo>
                        <a:pt x="143" y="69"/>
                      </a:lnTo>
                      <a:lnTo>
                        <a:pt x="143" y="69"/>
                      </a:lnTo>
                      <a:lnTo>
                        <a:pt x="143" y="68"/>
                      </a:lnTo>
                      <a:lnTo>
                        <a:pt x="141" y="65"/>
                      </a:lnTo>
                      <a:lnTo>
                        <a:pt x="138" y="64"/>
                      </a:lnTo>
                      <a:lnTo>
                        <a:pt x="131" y="64"/>
                      </a:lnTo>
                      <a:lnTo>
                        <a:pt x="131" y="64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20" name="Zimbabwe">
                  <a:extLst>
                    <a:ext uri="{FF2B5EF4-FFF2-40B4-BE49-F238E27FC236}">
                      <a16:creationId xmlns:a16="http://schemas.microsoft.com/office/drawing/2014/main" id="{1C017A7F-2B62-4F88-B9CC-331C9A39AD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48582" y="4748377"/>
                  <a:ext cx="187933" cy="165735"/>
                </a:xfrm>
                <a:custGeom>
                  <a:avLst/>
                  <a:gdLst/>
                  <a:ahLst/>
                  <a:cxnLst>
                    <a:cxn ang="0">
                      <a:pos x="83" y="0"/>
                    </a:cxn>
                    <a:cxn ang="0">
                      <a:pos x="70" y="1"/>
                    </a:cxn>
                    <a:cxn ang="0">
                      <a:pos x="61" y="4"/>
                    </a:cxn>
                    <a:cxn ang="0">
                      <a:pos x="60" y="9"/>
                    </a:cxn>
                    <a:cxn ang="0">
                      <a:pos x="58" y="11"/>
                    </a:cxn>
                    <a:cxn ang="0">
                      <a:pos x="50" y="19"/>
                    </a:cxn>
                    <a:cxn ang="0">
                      <a:pos x="46" y="20"/>
                    </a:cxn>
                    <a:cxn ang="0">
                      <a:pos x="36" y="30"/>
                    </a:cxn>
                    <a:cxn ang="0">
                      <a:pos x="29" y="38"/>
                    </a:cxn>
                    <a:cxn ang="0">
                      <a:pos x="24" y="38"/>
                    </a:cxn>
                    <a:cxn ang="0">
                      <a:pos x="9" y="36"/>
                    </a:cxn>
                    <a:cxn ang="0">
                      <a:pos x="0" y="36"/>
                    </a:cxn>
                    <a:cxn ang="0">
                      <a:pos x="4" y="43"/>
                    </a:cxn>
                    <a:cxn ang="0">
                      <a:pos x="10" y="46"/>
                    </a:cxn>
                    <a:cxn ang="0">
                      <a:pos x="13" y="54"/>
                    </a:cxn>
                    <a:cxn ang="0">
                      <a:pos x="16" y="63"/>
                    </a:cxn>
                    <a:cxn ang="0">
                      <a:pos x="19" y="64"/>
                    </a:cxn>
                    <a:cxn ang="0">
                      <a:pos x="33" y="73"/>
                    </a:cxn>
                    <a:cxn ang="0">
                      <a:pos x="34" y="75"/>
                    </a:cxn>
                    <a:cxn ang="0">
                      <a:pos x="37" y="81"/>
                    </a:cxn>
                    <a:cxn ang="0">
                      <a:pos x="41" y="88"/>
                    </a:cxn>
                    <a:cxn ang="0">
                      <a:pos x="41" y="91"/>
                    </a:cxn>
                    <a:cxn ang="0">
                      <a:pos x="48" y="98"/>
                    </a:cxn>
                    <a:cxn ang="0">
                      <a:pos x="51" y="100"/>
                    </a:cxn>
                    <a:cxn ang="0">
                      <a:pos x="61" y="101"/>
                    </a:cxn>
                    <a:cxn ang="0">
                      <a:pos x="63" y="105"/>
                    </a:cxn>
                    <a:cxn ang="0">
                      <a:pos x="64" y="107"/>
                    </a:cxn>
                    <a:cxn ang="0">
                      <a:pos x="70" y="107"/>
                    </a:cxn>
                    <a:cxn ang="0">
                      <a:pos x="78" y="108"/>
                    </a:cxn>
                    <a:cxn ang="0">
                      <a:pos x="81" y="110"/>
                    </a:cxn>
                    <a:cxn ang="0">
                      <a:pos x="93" y="111"/>
                    </a:cxn>
                    <a:cxn ang="0">
                      <a:pos x="97" y="112"/>
                    </a:cxn>
                    <a:cxn ang="0">
                      <a:pos x="112" y="95"/>
                    </a:cxn>
                    <a:cxn ang="0">
                      <a:pos x="115" y="91"/>
                    </a:cxn>
                    <a:cxn ang="0">
                      <a:pos x="115" y="83"/>
                    </a:cxn>
                    <a:cxn ang="0">
                      <a:pos x="117" y="80"/>
                    </a:cxn>
                    <a:cxn ang="0">
                      <a:pos x="127" y="70"/>
                    </a:cxn>
                    <a:cxn ang="0">
                      <a:pos x="125" y="68"/>
                    </a:cxn>
                    <a:cxn ang="0">
                      <a:pos x="124" y="67"/>
                    </a:cxn>
                    <a:cxn ang="0">
                      <a:pos x="122" y="60"/>
                    </a:cxn>
                    <a:cxn ang="0">
                      <a:pos x="121" y="56"/>
                    </a:cxn>
                    <a:cxn ang="0">
                      <a:pos x="120" y="53"/>
                    </a:cxn>
                    <a:cxn ang="0">
                      <a:pos x="124" y="47"/>
                    </a:cxn>
                    <a:cxn ang="0">
                      <a:pos x="125" y="41"/>
                    </a:cxn>
                    <a:cxn ang="0">
                      <a:pos x="125" y="20"/>
                    </a:cxn>
                    <a:cxn ang="0">
                      <a:pos x="124" y="17"/>
                    </a:cxn>
                    <a:cxn ang="0">
                      <a:pos x="111" y="13"/>
                    </a:cxn>
                    <a:cxn ang="0">
                      <a:pos x="105" y="10"/>
                    </a:cxn>
                    <a:cxn ang="0">
                      <a:pos x="93" y="7"/>
                    </a:cxn>
                    <a:cxn ang="0">
                      <a:pos x="85" y="6"/>
                    </a:cxn>
                  </a:cxnLst>
                  <a:rect l="0" t="0" r="r" b="b"/>
                  <a:pathLst>
                    <a:path w="127" h="112">
                      <a:moveTo>
                        <a:pt x="85" y="6"/>
                      </a:moveTo>
                      <a:lnTo>
                        <a:pt x="83" y="0"/>
                      </a:lnTo>
                      <a:lnTo>
                        <a:pt x="70" y="1"/>
                      </a:lnTo>
                      <a:lnTo>
                        <a:pt x="70" y="1"/>
                      </a:lnTo>
                      <a:lnTo>
                        <a:pt x="64" y="3"/>
                      </a:lnTo>
                      <a:lnTo>
                        <a:pt x="61" y="4"/>
                      </a:lnTo>
                      <a:lnTo>
                        <a:pt x="60" y="7"/>
                      </a:lnTo>
                      <a:lnTo>
                        <a:pt x="60" y="9"/>
                      </a:lnTo>
                      <a:lnTo>
                        <a:pt x="60" y="9"/>
                      </a:lnTo>
                      <a:lnTo>
                        <a:pt x="58" y="11"/>
                      </a:lnTo>
                      <a:lnTo>
                        <a:pt x="56" y="14"/>
                      </a:lnTo>
                      <a:lnTo>
                        <a:pt x="50" y="19"/>
                      </a:lnTo>
                      <a:lnTo>
                        <a:pt x="46" y="20"/>
                      </a:lnTo>
                      <a:lnTo>
                        <a:pt x="46" y="20"/>
                      </a:lnTo>
                      <a:lnTo>
                        <a:pt x="41" y="24"/>
                      </a:lnTo>
                      <a:lnTo>
                        <a:pt x="36" y="30"/>
                      </a:lnTo>
                      <a:lnTo>
                        <a:pt x="33" y="36"/>
                      </a:lnTo>
                      <a:lnTo>
                        <a:pt x="29" y="38"/>
                      </a:lnTo>
                      <a:lnTo>
                        <a:pt x="29" y="38"/>
                      </a:lnTo>
                      <a:lnTo>
                        <a:pt x="24" y="38"/>
                      </a:lnTo>
                      <a:lnTo>
                        <a:pt x="19" y="37"/>
                      </a:lnTo>
                      <a:lnTo>
                        <a:pt x="9" y="36"/>
                      </a:lnTo>
                      <a:lnTo>
                        <a:pt x="9" y="36"/>
                      </a:lnTo>
                      <a:lnTo>
                        <a:pt x="0" y="36"/>
                      </a:lnTo>
                      <a:lnTo>
                        <a:pt x="0" y="36"/>
                      </a:lnTo>
                      <a:lnTo>
                        <a:pt x="4" y="43"/>
                      </a:lnTo>
                      <a:lnTo>
                        <a:pt x="10" y="46"/>
                      </a:lnTo>
                      <a:lnTo>
                        <a:pt x="10" y="46"/>
                      </a:lnTo>
                      <a:lnTo>
                        <a:pt x="11" y="48"/>
                      </a:lnTo>
                      <a:lnTo>
                        <a:pt x="13" y="54"/>
                      </a:lnTo>
                      <a:lnTo>
                        <a:pt x="14" y="61"/>
                      </a:lnTo>
                      <a:lnTo>
                        <a:pt x="16" y="63"/>
                      </a:lnTo>
                      <a:lnTo>
                        <a:pt x="19" y="64"/>
                      </a:lnTo>
                      <a:lnTo>
                        <a:pt x="19" y="64"/>
                      </a:lnTo>
                      <a:lnTo>
                        <a:pt x="29" y="70"/>
                      </a:lnTo>
                      <a:lnTo>
                        <a:pt x="33" y="73"/>
                      </a:lnTo>
                      <a:lnTo>
                        <a:pt x="34" y="75"/>
                      </a:lnTo>
                      <a:lnTo>
                        <a:pt x="34" y="75"/>
                      </a:lnTo>
                      <a:lnTo>
                        <a:pt x="36" y="78"/>
                      </a:lnTo>
                      <a:lnTo>
                        <a:pt x="37" y="81"/>
                      </a:lnTo>
                      <a:lnTo>
                        <a:pt x="40" y="84"/>
                      </a:lnTo>
                      <a:lnTo>
                        <a:pt x="41" y="88"/>
                      </a:lnTo>
                      <a:lnTo>
                        <a:pt x="41" y="88"/>
                      </a:lnTo>
                      <a:lnTo>
                        <a:pt x="41" y="91"/>
                      </a:lnTo>
                      <a:lnTo>
                        <a:pt x="44" y="95"/>
                      </a:lnTo>
                      <a:lnTo>
                        <a:pt x="48" y="98"/>
                      </a:lnTo>
                      <a:lnTo>
                        <a:pt x="51" y="100"/>
                      </a:lnTo>
                      <a:lnTo>
                        <a:pt x="51" y="100"/>
                      </a:lnTo>
                      <a:lnTo>
                        <a:pt x="58" y="100"/>
                      </a:lnTo>
                      <a:lnTo>
                        <a:pt x="61" y="101"/>
                      </a:lnTo>
                      <a:lnTo>
                        <a:pt x="63" y="104"/>
                      </a:lnTo>
                      <a:lnTo>
                        <a:pt x="63" y="105"/>
                      </a:lnTo>
                      <a:lnTo>
                        <a:pt x="63" y="105"/>
                      </a:lnTo>
                      <a:lnTo>
                        <a:pt x="64" y="107"/>
                      </a:lnTo>
                      <a:lnTo>
                        <a:pt x="65" y="107"/>
                      </a:lnTo>
                      <a:lnTo>
                        <a:pt x="70" y="107"/>
                      </a:lnTo>
                      <a:lnTo>
                        <a:pt x="75" y="108"/>
                      </a:lnTo>
                      <a:lnTo>
                        <a:pt x="78" y="108"/>
                      </a:lnTo>
                      <a:lnTo>
                        <a:pt x="78" y="108"/>
                      </a:lnTo>
                      <a:lnTo>
                        <a:pt x="81" y="110"/>
                      </a:lnTo>
                      <a:lnTo>
                        <a:pt x="87" y="111"/>
                      </a:lnTo>
                      <a:lnTo>
                        <a:pt x="93" y="111"/>
                      </a:lnTo>
                      <a:lnTo>
                        <a:pt x="97" y="112"/>
                      </a:lnTo>
                      <a:lnTo>
                        <a:pt x="97" y="112"/>
                      </a:lnTo>
                      <a:lnTo>
                        <a:pt x="105" y="104"/>
                      </a:lnTo>
                      <a:lnTo>
                        <a:pt x="112" y="95"/>
                      </a:lnTo>
                      <a:lnTo>
                        <a:pt x="112" y="95"/>
                      </a:lnTo>
                      <a:lnTo>
                        <a:pt x="115" y="91"/>
                      </a:lnTo>
                      <a:lnTo>
                        <a:pt x="115" y="87"/>
                      </a:lnTo>
                      <a:lnTo>
                        <a:pt x="115" y="83"/>
                      </a:lnTo>
                      <a:lnTo>
                        <a:pt x="117" y="80"/>
                      </a:lnTo>
                      <a:lnTo>
                        <a:pt x="117" y="80"/>
                      </a:lnTo>
                      <a:lnTo>
                        <a:pt x="124" y="74"/>
                      </a:lnTo>
                      <a:lnTo>
                        <a:pt x="127" y="70"/>
                      </a:lnTo>
                      <a:lnTo>
                        <a:pt x="127" y="68"/>
                      </a:lnTo>
                      <a:lnTo>
                        <a:pt x="125" y="68"/>
                      </a:lnTo>
                      <a:lnTo>
                        <a:pt x="125" y="68"/>
                      </a:lnTo>
                      <a:lnTo>
                        <a:pt x="124" y="67"/>
                      </a:lnTo>
                      <a:lnTo>
                        <a:pt x="124" y="64"/>
                      </a:lnTo>
                      <a:lnTo>
                        <a:pt x="122" y="60"/>
                      </a:lnTo>
                      <a:lnTo>
                        <a:pt x="121" y="56"/>
                      </a:lnTo>
                      <a:lnTo>
                        <a:pt x="121" y="56"/>
                      </a:lnTo>
                      <a:lnTo>
                        <a:pt x="120" y="54"/>
                      </a:lnTo>
                      <a:lnTo>
                        <a:pt x="120" y="53"/>
                      </a:lnTo>
                      <a:lnTo>
                        <a:pt x="121" y="50"/>
                      </a:lnTo>
                      <a:lnTo>
                        <a:pt x="124" y="47"/>
                      </a:lnTo>
                      <a:lnTo>
                        <a:pt x="125" y="41"/>
                      </a:lnTo>
                      <a:lnTo>
                        <a:pt x="125" y="41"/>
                      </a:lnTo>
                      <a:lnTo>
                        <a:pt x="125" y="27"/>
                      </a:lnTo>
                      <a:lnTo>
                        <a:pt x="125" y="20"/>
                      </a:lnTo>
                      <a:lnTo>
                        <a:pt x="124" y="17"/>
                      </a:lnTo>
                      <a:lnTo>
                        <a:pt x="124" y="17"/>
                      </a:lnTo>
                      <a:lnTo>
                        <a:pt x="117" y="14"/>
                      </a:lnTo>
                      <a:lnTo>
                        <a:pt x="111" y="13"/>
                      </a:lnTo>
                      <a:lnTo>
                        <a:pt x="105" y="10"/>
                      </a:lnTo>
                      <a:lnTo>
                        <a:pt x="105" y="10"/>
                      </a:lnTo>
                      <a:lnTo>
                        <a:pt x="100" y="9"/>
                      </a:lnTo>
                      <a:lnTo>
                        <a:pt x="93" y="7"/>
                      </a:lnTo>
                      <a:lnTo>
                        <a:pt x="85" y="6"/>
                      </a:lnTo>
                      <a:lnTo>
                        <a:pt x="85" y="6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21" name="Mozambique">
                  <a:extLst>
                    <a:ext uri="{FF2B5EF4-FFF2-40B4-BE49-F238E27FC236}">
                      <a16:creationId xmlns:a16="http://schemas.microsoft.com/office/drawing/2014/main" id="{653BD8F9-ED20-4D09-B832-DFAF040E14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68444" y="4622596"/>
                  <a:ext cx="250084" cy="408421"/>
                </a:xfrm>
                <a:custGeom>
                  <a:avLst/>
                  <a:gdLst/>
                  <a:ahLst/>
                  <a:cxnLst>
                    <a:cxn ang="0">
                      <a:pos x="165" y="47"/>
                    </a:cxn>
                    <a:cxn ang="0">
                      <a:pos x="164" y="1"/>
                    </a:cxn>
                    <a:cxn ang="0">
                      <a:pos x="152" y="5"/>
                    </a:cxn>
                    <a:cxn ang="0">
                      <a:pos x="141" y="11"/>
                    </a:cxn>
                    <a:cxn ang="0">
                      <a:pos x="132" y="14"/>
                    </a:cxn>
                    <a:cxn ang="0">
                      <a:pos x="124" y="12"/>
                    </a:cxn>
                    <a:cxn ang="0">
                      <a:pos x="120" y="20"/>
                    </a:cxn>
                    <a:cxn ang="0">
                      <a:pos x="104" y="20"/>
                    </a:cxn>
                    <a:cxn ang="0">
                      <a:pos x="94" y="20"/>
                    </a:cxn>
                    <a:cxn ang="0">
                      <a:pos x="88" y="15"/>
                    </a:cxn>
                    <a:cxn ang="0">
                      <a:pos x="73" y="17"/>
                    </a:cxn>
                    <a:cxn ang="0">
                      <a:pos x="71" y="27"/>
                    </a:cxn>
                    <a:cxn ang="0">
                      <a:pos x="80" y="57"/>
                    </a:cxn>
                    <a:cxn ang="0">
                      <a:pos x="91" y="69"/>
                    </a:cxn>
                    <a:cxn ang="0">
                      <a:pos x="90" y="82"/>
                    </a:cxn>
                    <a:cxn ang="0">
                      <a:pos x="81" y="92"/>
                    </a:cxn>
                    <a:cxn ang="0">
                      <a:pos x="80" y="108"/>
                    </a:cxn>
                    <a:cxn ang="0">
                      <a:pos x="71" y="99"/>
                    </a:cxn>
                    <a:cxn ang="0">
                      <a:pos x="66" y="79"/>
                    </a:cxn>
                    <a:cxn ang="0">
                      <a:pos x="67" y="65"/>
                    </a:cxn>
                    <a:cxn ang="0">
                      <a:pos x="56" y="65"/>
                    </a:cxn>
                    <a:cxn ang="0">
                      <a:pos x="44" y="58"/>
                    </a:cxn>
                    <a:cxn ang="0">
                      <a:pos x="4" y="91"/>
                    </a:cxn>
                    <a:cxn ang="0">
                      <a:pos x="24" y="95"/>
                    </a:cxn>
                    <a:cxn ang="0">
                      <a:pos x="43" y="102"/>
                    </a:cxn>
                    <a:cxn ang="0">
                      <a:pos x="44" y="126"/>
                    </a:cxn>
                    <a:cxn ang="0">
                      <a:pos x="39" y="138"/>
                    </a:cxn>
                    <a:cxn ang="0">
                      <a:pos x="41" y="145"/>
                    </a:cxn>
                    <a:cxn ang="0">
                      <a:pos x="44" y="153"/>
                    </a:cxn>
                    <a:cxn ang="0">
                      <a:pos x="36" y="165"/>
                    </a:cxn>
                    <a:cxn ang="0">
                      <a:pos x="34" y="176"/>
                    </a:cxn>
                    <a:cxn ang="0">
                      <a:pos x="16" y="197"/>
                    </a:cxn>
                    <a:cxn ang="0">
                      <a:pos x="20" y="213"/>
                    </a:cxn>
                    <a:cxn ang="0">
                      <a:pos x="26" y="227"/>
                    </a:cxn>
                    <a:cxn ang="0">
                      <a:pos x="27" y="257"/>
                    </a:cxn>
                    <a:cxn ang="0">
                      <a:pos x="41" y="274"/>
                    </a:cxn>
                    <a:cxn ang="0">
                      <a:pos x="41" y="263"/>
                    </a:cxn>
                    <a:cxn ang="0">
                      <a:pos x="36" y="260"/>
                    </a:cxn>
                    <a:cxn ang="0">
                      <a:pos x="51" y="246"/>
                    </a:cxn>
                    <a:cxn ang="0">
                      <a:pos x="80" y="233"/>
                    </a:cxn>
                    <a:cxn ang="0">
                      <a:pos x="81" y="217"/>
                    </a:cxn>
                    <a:cxn ang="0">
                      <a:pos x="83" y="202"/>
                    </a:cxn>
                    <a:cxn ang="0">
                      <a:pos x="78" y="179"/>
                    </a:cxn>
                    <a:cxn ang="0">
                      <a:pos x="73" y="165"/>
                    </a:cxn>
                    <a:cxn ang="0">
                      <a:pos x="74" y="153"/>
                    </a:cxn>
                    <a:cxn ang="0">
                      <a:pos x="83" y="145"/>
                    </a:cxn>
                    <a:cxn ang="0">
                      <a:pos x="91" y="139"/>
                    </a:cxn>
                    <a:cxn ang="0">
                      <a:pos x="103" y="128"/>
                    </a:cxn>
                    <a:cxn ang="0">
                      <a:pos x="120" y="113"/>
                    </a:cxn>
                    <a:cxn ang="0">
                      <a:pos x="144" y="104"/>
                    </a:cxn>
                    <a:cxn ang="0">
                      <a:pos x="169" y="74"/>
                    </a:cxn>
                  </a:cxnLst>
                  <a:rect l="0" t="0" r="r" b="b"/>
                  <a:pathLst>
                    <a:path w="169" h="276">
                      <a:moveTo>
                        <a:pt x="169" y="71"/>
                      </a:moveTo>
                      <a:lnTo>
                        <a:pt x="169" y="71"/>
                      </a:lnTo>
                      <a:lnTo>
                        <a:pt x="167" y="57"/>
                      </a:lnTo>
                      <a:lnTo>
                        <a:pt x="165" y="47"/>
                      </a:lnTo>
                      <a:lnTo>
                        <a:pt x="165" y="40"/>
                      </a:lnTo>
                      <a:lnTo>
                        <a:pt x="165" y="40"/>
                      </a:lnTo>
                      <a:lnTo>
                        <a:pt x="165" y="21"/>
                      </a:lnTo>
                      <a:lnTo>
                        <a:pt x="164" y="1"/>
                      </a:lnTo>
                      <a:lnTo>
                        <a:pt x="164" y="1"/>
                      </a:lnTo>
                      <a:lnTo>
                        <a:pt x="164" y="0"/>
                      </a:lnTo>
                      <a:lnTo>
                        <a:pt x="164" y="0"/>
                      </a:lnTo>
                      <a:lnTo>
                        <a:pt x="152" y="5"/>
                      </a:lnTo>
                      <a:lnTo>
                        <a:pt x="147" y="10"/>
                      </a:lnTo>
                      <a:lnTo>
                        <a:pt x="147" y="10"/>
                      </a:lnTo>
                      <a:lnTo>
                        <a:pt x="145" y="11"/>
                      </a:lnTo>
                      <a:lnTo>
                        <a:pt x="141" y="11"/>
                      </a:lnTo>
                      <a:lnTo>
                        <a:pt x="138" y="11"/>
                      </a:lnTo>
                      <a:lnTo>
                        <a:pt x="135" y="12"/>
                      </a:lnTo>
                      <a:lnTo>
                        <a:pt x="135" y="12"/>
                      </a:lnTo>
                      <a:lnTo>
                        <a:pt x="132" y="14"/>
                      </a:lnTo>
                      <a:lnTo>
                        <a:pt x="130" y="14"/>
                      </a:lnTo>
                      <a:lnTo>
                        <a:pt x="125" y="12"/>
                      </a:lnTo>
                      <a:lnTo>
                        <a:pt x="125" y="12"/>
                      </a:lnTo>
                      <a:lnTo>
                        <a:pt x="124" y="12"/>
                      </a:lnTo>
                      <a:lnTo>
                        <a:pt x="122" y="14"/>
                      </a:lnTo>
                      <a:lnTo>
                        <a:pt x="121" y="18"/>
                      </a:lnTo>
                      <a:lnTo>
                        <a:pt x="121" y="18"/>
                      </a:lnTo>
                      <a:lnTo>
                        <a:pt x="120" y="20"/>
                      </a:lnTo>
                      <a:lnTo>
                        <a:pt x="117" y="20"/>
                      </a:lnTo>
                      <a:lnTo>
                        <a:pt x="111" y="20"/>
                      </a:lnTo>
                      <a:lnTo>
                        <a:pt x="111" y="20"/>
                      </a:lnTo>
                      <a:lnTo>
                        <a:pt x="104" y="20"/>
                      </a:lnTo>
                      <a:lnTo>
                        <a:pt x="97" y="21"/>
                      </a:lnTo>
                      <a:lnTo>
                        <a:pt x="97" y="21"/>
                      </a:lnTo>
                      <a:lnTo>
                        <a:pt x="95" y="21"/>
                      </a:lnTo>
                      <a:lnTo>
                        <a:pt x="94" y="20"/>
                      </a:lnTo>
                      <a:lnTo>
                        <a:pt x="94" y="18"/>
                      </a:lnTo>
                      <a:lnTo>
                        <a:pt x="93" y="17"/>
                      </a:lnTo>
                      <a:lnTo>
                        <a:pt x="93" y="17"/>
                      </a:lnTo>
                      <a:lnTo>
                        <a:pt x="88" y="15"/>
                      </a:lnTo>
                      <a:lnTo>
                        <a:pt x="87" y="17"/>
                      </a:lnTo>
                      <a:lnTo>
                        <a:pt x="83" y="18"/>
                      </a:lnTo>
                      <a:lnTo>
                        <a:pt x="83" y="18"/>
                      </a:lnTo>
                      <a:lnTo>
                        <a:pt x="73" y="17"/>
                      </a:lnTo>
                      <a:lnTo>
                        <a:pt x="73" y="17"/>
                      </a:lnTo>
                      <a:lnTo>
                        <a:pt x="73" y="22"/>
                      </a:lnTo>
                      <a:lnTo>
                        <a:pt x="73" y="22"/>
                      </a:lnTo>
                      <a:lnTo>
                        <a:pt x="71" y="27"/>
                      </a:lnTo>
                      <a:lnTo>
                        <a:pt x="73" y="31"/>
                      </a:lnTo>
                      <a:lnTo>
                        <a:pt x="74" y="40"/>
                      </a:lnTo>
                      <a:lnTo>
                        <a:pt x="77" y="49"/>
                      </a:lnTo>
                      <a:lnTo>
                        <a:pt x="80" y="57"/>
                      </a:lnTo>
                      <a:lnTo>
                        <a:pt x="80" y="57"/>
                      </a:lnTo>
                      <a:lnTo>
                        <a:pt x="90" y="67"/>
                      </a:lnTo>
                      <a:lnTo>
                        <a:pt x="90" y="67"/>
                      </a:lnTo>
                      <a:lnTo>
                        <a:pt x="91" y="69"/>
                      </a:lnTo>
                      <a:lnTo>
                        <a:pt x="91" y="72"/>
                      </a:lnTo>
                      <a:lnTo>
                        <a:pt x="90" y="75"/>
                      </a:lnTo>
                      <a:lnTo>
                        <a:pt x="90" y="82"/>
                      </a:lnTo>
                      <a:lnTo>
                        <a:pt x="90" y="82"/>
                      </a:lnTo>
                      <a:lnTo>
                        <a:pt x="88" y="88"/>
                      </a:lnTo>
                      <a:lnTo>
                        <a:pt x="87" y="91"/>
                      </a:lnTo>
                      <a:lnTo>
                        <a:pt x="84" y="91"/>
                      </a:lnTo>
                      <a:lnTo>
                        <a:pt x="81" y="92"/>
                      </a:lnTo>
                      <a:lnTo>
                        <a:pt x="81" y="92"/>
                      </a:lnTo>
                      <a:lnTo>
                        <a:pt x="78" y="96"/>
                      </a:lnTo>
                      <a:lnTo>
                        <a:pt x="78" y="101"/>
                      </a:lnTo>
                      <a:lnTo>
                        <a:pt x="80" y="108"/>
                      </a:lnTo>
                      <a:lnTo>
                        <a:pt x="80" y="108"/>
                      </a:lnTo>
                      <a:lnTo>
                        <a:pt x="78" y="108"/>
                      </a:lnTo>
                      <a:lnTo>
                        <a:pt x="77" y="105"/>
                      </a:lnTo>
                      <a:lnTo>
                        <a:pt x="71" y="99"/>
                      </a:lnTo>
                      <a:lnTo>
                        <a:pt x="64" y="88"/>
                      </a:lnTo>
                      <a:lnTo>
                        <a:pt x="64" y="88"/>
                      </a:lnTo>
                      <a:lnTo>
                        <a:pt x="64" y="84"/>
                      </a:lnTo>
                      <a:lnTo>
                        <a:pt x="66" y="79"/>
                      </a:lnTo>
                      <a:lnTo>
                        <a:pt x="67" y="72"/>
                      </a:lnTo>
                      <a:lnTo>
                        <a:pt x="68" y="67"/>
                      </a:lnTo>
                      <a:lnTo>
                        <a:pt x="68" y="67"/>
                      </a:lnTo>
                      <a:lnTo>
                        <a:pt x="67" y="65"/>
                      </a:lnTo>
                      <a:lnTo>
                        <a:pt x="66" y="64"/>
                      </a:lnTo>
                      <a:lnTo>
                        <a:pt x="61" y="64"/>
                      </a:lnTo>
                      <a:lnTo>
                        <a:pt x="56" y="65"/>
                      </a:lnTo>
                      <a:lnTo>
                        <a:pt x="56" y="65"/>
                      </a:lnTo>
                      <a:lnTo>
                        <a:pt x="53" y="64"/>
                      </a:lnTo>
                      <a:lnTo>
                        <a:pt x="49" y="61"/>
                      </a:lnTo>
                      <a:lnTo>
                        <a:pt x="44" y="58"/>
                      </a:lnTo>
                      <a:lnTo>
                        <a:pt x="44" y="58"/>
                      </a:lnTo>
                      <a:lnTo>
                        <a:pt x="0" y="74"/>
                      </a:lnTo>
                      <a:lnTo>
                        <a:pt x="3" y="85"/>
                      </a:lnTo>
                      <a:lnTo>
                        <a:pt x="2" y="85"/>
                      </a:lnTo>
                      <a:lnTo>
                        <a:pt x="4" y="91"/>
                      </a:lnTo>
                      <a:lnTo>
                        <a:pt x="4" y="91"/>
                      </a:lnTo>
                      <a:lnTo>
                        <a:pt x="12" y="92"/>
                      </a:lnTo>
                      <a:lnTo>
                        <a:pt x="19" y="94"/>
                      </a:lnTo>
                      <a:lnTo>
                        <a:pt x="24" y="95"/>
                      </a:lnTo>
                      <a:lnTo>
                        <a:pt x="24" y="95"/>
                      </a:lnTo>
                      <a:lnTo>
                        <a:pt x="30" y="98"/>
                      </a:lnTo>
                      <a:lnTo>
                        <a:pt x="36" y="99"/>
                      </a:lnTo>
                      <a:lnTo>
                        <a:pt x="43" y="102"/>
                      </a:lnTo>
                      <a:lnTo>
                        <a:pt x="43" y="102"/>
                      </a:lnTo>
                      <a:lnTo>
                        <a:pt x="44" y="105"/>
                      </a:lnTo>
                      <a:lnTo>
                        <a:pt x="44" y="112"/>
                      </a:lnTo>
                      <a:lnTo>
                        <a:pt x="44" y="126"/>
                      </a:lnTo>
                      <a:lnTo>
                        <a:pt x="44" y="126"/>
                      </a:lnTo>
                      <a:lnTo>
                        <a:pt x="43" y="132"/>
                      </a:lnTo>
                      <a:lnTo>
                        <a:pt x="40" y="135"/>
                      </a:lnTo>
                      <a:lnTo>
                        <a:pt x="39" y="138"/>
                      </a:lnTo>
                      <a:lnTo>
                        <a:pt x="39" y="139"/>
                      </a:lnTo>
                      <a:lnTo>
                        <a:pt x="40" y="141"/>
                      </a:lnTo>
                      <a:lnTo>
                        <a:pt x="40" y="141"/>
                      </a:lnTo>
                      <a:lnTo>
                        <a:pt x="41" y="145"/>
                      </a:lnTo>
                      <a:lnTo>
                        <a:pt x="43" y="149"/>
                      </a:lnTo>
                      <a:lnTo>
                        <a:pt x="43" y="152"/>
                      </a:lnTo>
                      <a:lnTo>
                        <a:pt x="44" y="153"/>
                      </a:lnTo>
                      <a:lnTo>
                        <a:pt x="44" y="153"/>
                      </a:lnTo>
                      <a:lnTo>
                        <a:pt x="46" y="153"/>
                      </a:lnTo>
                      <a:lnTo>
                        <a:pt x="46" y="155"/>
                      </a:lnTo>
                      <a:lnTo>
                        <a:pt x="43" y="159"/>
                      </a:lnTo>
                      <a:lnTo>
                        <a:pt x="36" y="165"/>
                      </a:lnTo>
                      <a:lnTo>
                        <a:pt x="36" y="165"/>
                      </a:lnTo>
                      <a:lnTo>
                        <a:pt x="34" y="168"/>
                      </a:lnTo>
                      <a:lnTo>
                        <a:pt x="34" y="172"/>
                      </a:lnTo>
                      <a:lnTo>
                        <a:pt x="34" y="176"/>
                      </a:lnTo>
                      <a:lnTo>
                        <a:pt x="31" y="180"/>
                      </a:lnTo>
                      <a:lnTo>
                        <a:pt x="31" y="180"/>
                      </a:lnTo>
                      <a:lnTo>
                        <a:pt x="24" y="189"/>
                      </a:lnTo>
                      <a:lnTo>
                        <a:pt x="16" y="197"/>
                      </a:lnTo>
                      <a:lnTo>
                        <a:pt x="16" y="197"/>
                      </a:lnTo>
                      <a:lnTo>
                        <a:pt x="16" y="197"/>
                      </a:lnTo>
                      <a:lnTo>
                        <a:pt x="16" y="197"/>
                      </a:lnTo>
                      <a:lnTo>
                        <a:pt x="20" y="213"/>
                      </a:lnTo>
                      <a:lnTo>
                        <a:pt x="23" y="222"/>
                      </a:lnTo>
                      <a:lnTo>
                        <a:pt x="24" y="226"/>
                      </a:lnTo>
                      <a:lnTo>
                        <a:pt x="26" y="227"/>
                      </a:lnTo>
                      <a:lnTo>
                        <a:pt x="26" y="227"/>
                      </a:lnTo>
                      <a:lnTo>
                        <a:pt x="27" y="229"/>
                      </a:lnTo>
                      <a:lnTo>
                        <a:pt x="29" y="233"/>
                      </a:lnTo>
                      <a:lnTo>
                        <a:pt x="29" y="243"/>
                      </a:lnTo>
                      <a:lnTo>
                        <a:pt x="27" y="257"/>
                      </a:lnTo>
                      <a:lnTo>
                        <a:pt x="27" y="257"/>
                      </a:lnTo>
                      <a:lnTo>
                        <a:pt x="30" y="276"/>
                      </a:lnTo>
                      <a:lnTo>
                        <a:pt x="30" y="276"/>
                      </a:lnTo>
                      <a:lnTo>
                        <a:pt x="41" y="274"/>
                      </a:lnTo>
                      <a:lnTo>
                        <a:pt x="41" y="274"/>
                      </a:lnTo>
                      <a:lnTo>
                        <a:pt x="43" y="266"/>
                      </a:lnTo>
                      <a:lnTo>
                        <a:pt x="43" y="266"/>
                      </a:lnTo>
                      <a:lnTo>
                        <a:pt x="41" y="263"/>
                      </a:lnTo>
                      <a:lnTo>
                        <a:pt x="40" y="261"/>
                      </a:lnTo>
                      <a:lnTo>
                        <a:pt x="37" y="261"/>
                      </a:lnTo>
                      <a:lnTo>
                        <a:pt x="36" y="260"/>
                      </a:lnTo>
                      <a:lnTo>
                        <a:pt x="36" y="260"/>
                      </a:lnTo>
                      <a:lnTo>
                        <a:pt x="36" y="259"/>
                      </a:lnTo>
                      <a:lnTo>
                        <a:pt x="37" y="256"/>
                      </a:lnTo>
                      <a:lnTo>
                        <a:pt x="43" y="251"/>
                      </a:lnTo>
                      <a:lnTo>
                        <a:pt x="51" y="246"/>
                      </a:lnTo>
                      <a:lnTo>
                        <a:pt x="61" y="242"/>
                      </a:lnTo>
                      <a:lnTo>
                        <a:pt x="61" y="242"/>
                      </a:lnTo>
                      <a:lnTo>
                        <a:pt x="76" y="236"/>
                      </a:lnTo>
                      <a:lnTo>
                        <a:pt x="80" y="233"/>
                      </a:lnTo>
                      <a:lnTo>
                        <a:pt x="81" y="229"/>
                      </a:lnTo>
                      <a:lnTo>
                        <a:pt x="81" y="229"/>
                      </a:lnTo>
                      <a:lnTo>
                        <a:pt x="81" y="224"/>
                      </a:lnTo>
                      <a:lnTo>
                        <a:pt x="81" y="217"/>
                      </a:lnTo>
                      <a:lnTo>
                        <a:pt x="81" y="212"/>
                      </a:lnTo>
                      <a:lnTo>
                        <a:pt x="83" y="206"/>
                      </a:lnTo>
                      <a:lnTo>
                        <a:pt x="83" y="206"/>
                      </a:lnTo>
                      <a:lnTo>
                        <a:pt x="83" y="202"/>
                      </a:lnTo>
                      <a:lnTo>
                        <a:pt x="83" y="199"/>
                      </a:lnTo>
                      <a:lnTo>
                        <a:pt x="80" y="186"/>
                      </a:lnTo>
                      <a:lnTo>
                        <a:pt x="80" y="186"/>
                      </a:lnTo>
                      <a:lnTo>
                        <a:pt x="78" y="179"/>
                      </a:lnTo>
                      <a:lnTo>
                        <a:pt x="76" y="173"/>
                      </a:lnTo>
                      <a:lnTo>
                        <a:pt x="74" y="169"/>
                      </a:lnTo>
                      <a:lnTo>
                        <a:pt x="73" y="165"/>
                      </a:lnTo>
                      <a:lnTo>
                        <a:pt x="73" y="165"/>
                      </a:lnTo>
                      <a:lnTo>
                        <a:pt x="71" y="160"/>
                      </a:lnTo>
                      <a:lnTo>
                        <a:pt x="71" y="156"/>
                      </a:lnTo>
                      <a:lnTo>
                        <a:pt x="73" y="155"/>
                      </a:lnTo>
                      <a:lnTo>
                        <a:pt x="74" y="153"/>
                      </a:lnTo>
                      <a:lnTo>
                        <a:pt x="74" y="153"/>
                      </a:lnTo>
                      <a:lnTo>
                        <a:pt x="77" y="153"/>
                      </a:lnTo>
                      <a:lnTo>
                        <a:pt x="78" y="152"/>
                      </a:lnTo>
                      <a:lnTo>
                        <a:pt x="83" y="145"/>
                      </a:lnTo>
                      <a:lnTo>
                        <a:pt x="83" y="145"/>
                      </a:lnTo>
                      <a:lnTo>
                        <a:pt x="84" y="142"/>
                      </a:lnTo>
                      <a:lnTo>
                        <a:pt x="87" y="139"/>
                      </a:lnTo>
                      <a:lnTo>
                        <a:pt x="91" y="139"/>
                      </a:lnTo>
                      <a:lnTo>
                        <a:pt x="95" y="136"/>
                      </a:lnTo>
                      <a:lnTo>
                        <a:pt x="95" y="136"/>
                      </a:lnTo>
                      <a:lnTo>
                        <a:pt x="100" y="132"/>
                      </a:lnTo>
                      <a:lnTo>
                        <a:pt x="103" y="128"/>
                      </a:lnTo>
                      <a:lnTo>
                        <a:pt x="107" y="123"/>
                      </a:lnTo>
                      <a:lnTo>
                        <a:pt x="113" y="118"/>
                      </a:lnTo>
                      <a:lnTo>
                        <a:pt x="113" y="118"/>
                      </a:lnTo>
                      <a:lnTo>
                        <a:pt x="120" y="113"/>
                      </a:lnTo>
                      <a:lnTo>
                        <a:pt x="128" y="111"/>
                      </a:lnTo>
                      <a:lnTo>
                        <a:pt x="135" y="108"/>
                      </a:lnTo>
                      <a:lnTo>
                        <a:pt x="144" y="104"/>
                      </a:lnTo>
                      <a:lnTo>
                        <a:pt x="144" y="104"/>
                      </a:lnTo>
                      <a:lnTo>
                        <a:pt x="152" y="96"/>
                      </a:lnTo>
                      <a:lnTo>
                        <a:pt x="161" y="86"/>
                      </a:lnTo>
                      <a:lnTo>
                        <a:pt x="167" y="76"/>
                      </a:lnTo>
                      <a:lnTo>
                        <a:pt x="169" y="74"/>
                      </a:lnTo>
                      <a:lnTo>
                        <a:pt x="169" y="71"/>
                      </a:lnTo>
                      <a:lnTo>
                        <a:pt x="169" y="71"/>
                      </a:lnTo>
                      <a:close/>
                    </a:path>
                  </a:pathLst>
                </a:custGeom>
                <a:solidFill>
                  <a:srgbClr val="E8E7E2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22" name="Zambia">
                  <a:extLst>
                    <a:ext uri="{FF2B5EF4-FFF2-40B4-BE49-F238E27FC236}">
                      <a16:creationId xmlns:a16="http://schemas.microsoft.com/office/drawing/2014/main" id="{5C3F3B16-81C2-452A-BD83-66F0DF3ECC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77552" y="4567843"/>
                  <a:ext cx="273761" cy="236766"/>
                </a:xfrm>
                <a:custGeom>
                  <a:avLst/>
                  <a:gdLst/>
                  <a:ahLst/>
                  <a:cxnLst>
                    <a:cxn ang="0">
                      <a:pos x="136" y="4"/>
                    </a:cxn>
                    <a:cxn ang="0">
                      <a:pos x="126" y="1"/>
                    </a:cxn>
                    <a:cxn ang="0">
                      <a:pos x="111" y="3"/>
                    </a:cxn>
                    <a:cxn ang="0">
                      <a:pos x="108" y="7"/>
                    </a:cxn>
                    <a:cxn ang="0">
                      <a:pos x="106" y="12"/>
                    </a:cxn>
                    <a:cxn ang="0">
                      <a:pos x="102" y="20"/>
                    </a:cxn>
                    <a:cxn ang="0">
                      <a:pos x="105" y="24"/>
                    </a:cxn>
                    <a:cxn ang="0">
                      <a:pos x="104" y="40"/>
                    </a:cxn>
                    <a:cxn ang="0">
                      <a:pos x="99" y="52"/>
                    </a:cxn>
                    <a:cxn ang="0">
                      <a:pos x="104" y="61"/>
                    </a:cxn>
                    <a:cxn ang="0">
                      <a:pos x="111" y="67"/>
                    </a:cxn>
                    <a:cxn ang="0">
                      <a:pos x="121" y="64"/>
                    </a:cxn>
                    <a:cxn ang="0">
                      <a:pos x="123" y="68"/>
                    </a:cxn>
                    <a:cxn ang="0">
                      <a:pos x="123" y="78"/>
                    </a:cxn>
                    <a:cxn ang="0">
                      <a:pos x="121" y="82"/>
                    </a:cxn>
                    <a:cxn ang="0">
                      <a:pos x="109" y="82"/>
                    </a:cxn>
                    <a:cxn ang="0">
                      <a:pos x="105" y="75"/>
                    </a:cxn>
                    <a:cxn ang="0">
                      <a:pos x="101" y="67"/>
                    </a:cxn>
                    <a:cxn ang="0">
                      <a:pos x="91" y="65"/>
                    </a:cxn>
                    <a:cxn ang="0">
                      <a:pos x="82" y="57"/>
                    </a:cxn>
                    <a:cxn ang="0">
                      <a:pos x="78" y="57"/>
                    </a:cxn>
                    <a:cxn ang="0">
                      <a:pos x="77" y="59"/>
                    </a:cxn>
                    <a:cxn ang="0">
                      <a:pos x="69" y="61"/>
                    </a:cxn>
                    <a:cxn ang="0">
                      <a:pos x="62" y="59"/>
                    </a:cxn>
                    <a:cxn ang="0">
                      <a:pos x="55" y="57"/>
                    </a:cxn>
                    <a:cxn ang="0">
                      <a:pos x="51" y="52"/>
                    </a:cxn>
                    <a:cxn ang="0">
                      <a:pos x="49" y="48"/>
                    </a:cxn>
                    <a:cxn ang="0">
                      <a:pos x="41" y="49"/>
                    </a:cxn>
                    <a:cxn ang="0">
                      <a:pos x="37" y="47"/>
                    </a:cxn>
                    <a:cxn ang="0">
                      <a:pos x="32" y="42"/>
                    </a:cxn>
                    <a:cxn ang="0">
                      <a:pos x="1" y="78"/>
                    </a:cxn>
                    <a:cxn ang="0">
                      <a:pos x="18" y="156"/>
                    </a:cxn>
                    <a:cxn ang="0">
                      <a:pos x="47" y="153"/>
                    </a:cxn>
                    <a:cxn ang="0">
                      <a:pos x="48" y="158"/>
                    </a:cxn>
                    <a:cxn ang="0">
                      <a:pos x="57" y="158"/>
                    </a:cxn>
                    <a:cxn ang="0">
                      <a:pos x="77" y="160"/>
                    </a:cxn>
                    <a:cxn ang="0">
                      <a:pos x="84" y="152"/>
                    </a:cxn>
                    <a:cxn ang="0">
                      <a:pos x="94" y="142"/>
                    </a:cxn>
                    <a:cxn ang="0">
                      <a:pos x="106" y="133"/>
                    </a:cxn>
                    <a:cxn ang="0">
                      <a:pos x="108" y="129"/>
                    </a:cxn>
                    <a:cxn ang="0">
                      <a:pos x="118" y="123"/>
                    </a:cxn>
                    <a:cxn ang="0">
                      <a:pos x="129" y="111"/>
                    </a:cxn>
                    <a:cxn ang="0">
                      <a:pos x="173" y="95"/>
                    </a:cxn>
                    <a:cxn ang="0">
                      <a:pos x="170" y="88"/>
                    </a:cxn>
                    <a:cxn ang="0">
                      <a:pos x="172" y="72"/>
                    </a:cxn>
                    <a:cxn ang="0">
                      <a:pos x="178" y="69"/>
                    </a:cxn>
                    <a:cxn ang="0">
                      <a:pos x="179" y="68"/>
                    </a:cxn>
                    <a:cxn ang="0">
                      <a:pos x="178" y="55"/>
                    </a:cxn>
                    <a:cxn ang="0">
                      <a:pos x="179" y="41"/>
                    </a:cxn>
                    <a:cxn ang="0">
                      <a:pos x="183" y="40"/>
                    </a:cxn>
                    <a:cxn ang="0">
                      <a:pos x="182" y="30"/>
                    </a:cxn>
                    <a:cxn ang="0">
                      <a:pos x="173" y="18"/>
                    </a:cxn>
                    <a:cxn ang="0">
                      <a:pos x="156" y="12"/>
                    </a:cxn>
                    <a:cxn ang="0">
                      <a:pos x="142" y="7"/>
                    </a:cxn>
                  </a:cxnLst>
                  <a:rect l="0" t="0" r="r" b="b"/>
                  <a:pathLst>
                    <a:path w="185" h="160">
                      <a:moveTo>
                        <a:pt x="142" y="7"/>
                      </a:moveTo>
                      <a:lnTo>
                        <a:pt x="142" y="7"/>
                      </a:lnTo>
                      <a:lnTo>
                        <a:pt x="136" y="4"/>
                      </a:lnTo>
                      <a:lnTo>
                        <a:pt x="129" y="0"/>
                      </a:lnTo>
                      <a:lnTo>
                        <a:pt x="129" y="0"/>
                      </a:lnTo>
                      <a:lnTo>
                        <a:pt x="126" y="1"/>
                      </a:lnTo>
                      <a:lnTo>
                        <a:pt x="121" y="3"/>
                      </a:lnTo>
                      <a:lnTo>
                        <a:pt x="111" y="3"/>
                      </a:lnTo>
                      <a:lnTo>
                        <a:pt x="111" y="3"/>
                      </a:lnTo>
                      <a:lnTo>
                        <a:pt x="109" y="3"/>
                      </a:lnTo>
                      <a:lnTo>
                        <a:pt x="108" y="4"/>
                      </a:lnTo>
                      <a:lnTo>
                        <a:pt x="108" y="7"/>
                      </a:lnTo>
                      <a:lnTo>
                        <a:pt x="108" y="10"/>
                      </a:lnTo>
                      <a:lnTo>
                        <a:pt x="106" y="12"/>
                      </a:lnTo>
                      <a:lnTo>
                        <a:pt x="106" y="12"/>
                      </a:lnTo>
                      <a:lnTo>
                        <a:pt x="104" y="15"/>
                      </a:lnTo>
                      <a:lnTo>
                        <a:pt x="102" y="18"/>
                      </a:lnTo>
                      <a:lnTo>
                        <a:pt x="102" y="20"/>
                      </a:lnTo>
                      <a:lnTo>
                        <a:pt x="104" y="21"/>
                      </a:lnTo>
                      <a:lnTo>
                        <a:pt x="104" y="21"/>
                      </a:lnTo>
                      <a:lnTo>
                        <a:pt x="105" y="24"/>
                      </a:lnTo>
                      <a:lnTo>
                        <a:pt x="105" y="30"/>
                      </a:lnTo>
                      <a:lnTo>
                        <a:pt x="104" y="40"/>
                      </a:lnTo>
                      <a:lnTo>
                        <a:pt x="104" y="40"/>
                      </a:lnTo>
                      <a:lnTo>
                        <a:pt x="102" y="44"/>
                      </a:lnTo>
                      <a:lnTo>
                        <a:pt x="101" y="48"/>
                      </a:lnTo>
                      <a:lnTo>
                        <a:pt x="99" y="52"/>
                      </a:lnTo>
                      <a:lnTo>
                        <a:pt x="99" y="54"/>
                      </a:lnTo>
                      <a:lnTo>
                        <a:pt x="99" y="54"/>
                      </a:lnTo>
                      <a:lnTo>
                        <a:pt x="104" y="61"/>
                      </a:lnTo>
                      <a:lnTo>
                        <a:pt x="106" y="65"/>
                      </a:lnTo>
                      <a:lnTo>
                        <a:pt x="111" y="67"/>
                      </a:lnTo>
                      <a:lnTo>
                        <a:pt x="111" y="67"/>
                      </a:lnTo>
                      <a:lnTo>
                        <a:pt x="113" y="67"/>
                      </a:lnTo>
                      <a:lnTo>
                        <a:pt x="116" y="67"/>
                      </a:lnTo>
                      <a:lnTo>
                        <a:pt x="121" y="64"/>
                      </a:lnTo>
                      <a:lnTo>
                        <a:pt x="121" y="64"/>
                      </a:lnTo>
                      <a:lnTo>
                        <a:pt x="122" y="65"/>
                      </a:lnTo>
                      <a:lnTo>
                        <a:pt x="123" y="68"/>
                      </a:lnTo>
                      <a:lnTo>
                        <a:pt x="123" y="75"/>
                      </a:lnTo>
                      <a:lnTo>
                        <a:pt x="123" y="75"/>
                      </a:lnTo>
                      <a:lnTo>
                        <a:pt x="123" y="78"/>
                      </a:lnTo>
                      <a:lnTo>
                        <a:pt x="122" y="81"/>
                      </a:lnTo>
                      <a:lnTo>
                        <a:pt x="121" y="82"/>
                      </a:lnTo>
                      <a:lnTo>
                        <a:pt x="121" y="82"/>
                      </a:lnTo>
                      <a:lnTo>
                        <a:pt x="116" y="84"/>
                      </a:lnTo>
                      <a:lnTo>
                        <a:pt x="112" y="84"/>
                      </a:lnTo>
                      <a:lnTo>
                        <a:pt x="109" y="82"/>
                      </a:lnTo>
                      <a:lnTo>
                        <a:pt x="109" y="82"/>
                      </a:lnTo>
                      <a:lnTo>
                        <a:pt x="106" y="79"/>
                      </a:lnTo>
                      <a:lnTo>
                        <a:pt x="105" y="75"/>
                      </a:lnTo>
                      <a:lnTo>
                        <a:pt x="102" y="68"/>
                      </a:lnTo>
                      <a:lnTo>
                        <a:pt x="102" y="68"/>
                      </a:lnTo>
                      <a:lnTo>
                        <a:pt x="101" y="67"/>
                      </a:lnTo>
                      <a:lnTo>
                        <a:pt x="98" y="67"/>
                      </a:lnTo>
                      <a:lnTo>
                        <a:pt x="91" y="65"/>
                      </a:lnTo>
                      <a:lnTo>
                        <a:pt x="91" y="65"/>
                      </a:lnTo>
                      <a:lnTo>
                        <a:pt x="88" y="65"/>
                      </a:lnTo>
                      <a:lnTo>
                        <a:pt x="85" y="62"/>
                      </a:lnTo>
                      <a:lnTo>
                        <a:pt x="82" y="57"/>
                      </a:lnTo>
                      <a:lnTo>
                        <a:pt x="82" y="57"/>
                      </a:lnTo>
                      <a:lnTo>
                        <a:pt x="81" y="55"/>
                      </a:lnTo>
                      <a:lnTo>
                        <a:pt x="78" y="57"/>
                      </a:lnTo>
                      <a:lnTo>
                        <a:pt x="77" y="58"/>
                      </a:lnTo>
                      <a:lnTo>
                        <a:pt x="77" y="59"/>
                      </a:lnTo>
                      <a:lnTo>
                        <a:pt x="77" y="59"/>
                      </a:lnTo>
                      <a:lnTo>
                        <a:pt x="75" y="61"/>
                      </a:lnTo>
                      <a:lnTo>
                        <a:pt x="74" y="61"/>
                      </a:lnTo>
                      <a:lnTo>
                        <a:pt x="69" y="61"/>
                      </a:lnTo>
                      <a:lnTo>
                        <a:pt x="69" y="61"/>
                      </a:lnTo>
                      <a:lnTo>
                        <a:pt x="67" y="61"/>
                      </a:lnTo>
                      <a:lnTo>
                        <a:pt x="62" y="59"/>
                      </a:lnTo>
                      <a:lnTo>
                        <a:pt x="58" y="57"/>
                      </a:lnTo>
                      <a:lnTo>
                        <a:pt x="55" y="57"/>
                      </a:lnTo>
                      <a:lnTo>
                        <a:pt x="55" y="57"/>
                      </a:lnTo>
                      <a:lnTo>
                        <a:pt x="54" y="57"/>
                      </a:lnTo>
                      <a:lnTo>
                        <a:pt x="52" y="55"/>
                      </a:lnTo>
                      <a:lnTo>
                        <a:pt x="51" y="52"/>
                      </a:lnTo>
                      <a:lnTo>
                        <a:pt x="51" y="49"/>
                      </a:lnTo>
                      <a:lnTo>
                        <a:pt x="51" y="49"/>
                      </a:lnTo>
                      <a:lnTo>
                        <a:pt x="49" y="48"/>
                      </a:lnTo>
                      <a:lnTo>
                        <a:pt x="47" y="48"/>
                      </a:lnTo>
                      <a:lnTo>
                        <a:pt x="41" y="49"/>
                      </a:lnTo>
                      <a:lnTo>
                        <a:pt x="41" y="49"/>
                      </a:lnTo>
                      <a:lnTo>
                        <a:pt x="40" y="49"/>
                      </a:lnTo>
                      <a:lnTo>
                        <a:pt x="38" y="49"/>
                      </a:lnTo>
                      <a:lnTo>
                        <a:pt x="37" y="47"/>
                      </a:lnTo>
                      <a:lnTo>
                        <a:pt x="37" y="47"/>
                      </a:lnTo>
                      <a:lnTo>
                        <a:pt x="35" y="45"/>
                      </a:lnTo>
                      <a:lnTo>
                        <a:pt x="32" y="42"/>
                      </a:lnTo>
                      <a:lnTo>
                        <a:pt x="30" y="74"/>
                      </a:lnTo>
                      <a:lnTo>
                        <a:pt x="25" y="78"/>
                      </a:lnTo>
                      <a:lnTo>
                        <a:pt x="1" y="78"/>
                      </a:lnTo>
                      <a:lnTo>
                        <a:pt x="0" y="131"/>
                      </a:lnTo>
                      <a:lnTo>
                        <a:pt x="18" y="156"/>
                      </a:lnTo>
                      <a:lnTo>
                        <a:pt x="18" y="156"/>
                      </a:lnTo>
                      <a:lnTo>
                        <a:pt x="35" y="153"/>
                      </a:lnTo>
                      <a:lnTo>
                        <a:pt x="44" y="153"/>
                      </a:lnTo>
                      <a:lnTo>
                        <a:pt x="47" y="153"/>
                      </a:lnTo>
                      <a:lnTo>
                        <a:pt x="47" y="155"/>
                      </a:lnTo>
                      <a:lnTo>
                        <a:pt x="47" y="155"/>
                      </a:lnTo>
                      <a:lnTo>
                        <a:pt x="48" y="158"/>
                      </a:lnTo>
                      <a:lnTo>
                        <a:pt x="48" y="158"/>
                      </a:lnTo>
                      <a:lnTo>
                        <a:pt x="57" y="158"/>
                      </a:lnTo>
                      <a:lnTo>
                        <a:pt x="57" y="158"/>
                      </a:lnTo>
                      <a:lnTo>
                        <a:pt x="67" y="159"/>
                      </a:lnTo>
                      <a:lnTo>
                        <a:pt x="72" y="160"/>
                      </a:lnTo>
                      <a:lnTo>
                        <a:pt x="77" y="160"/>
                      </a:lnTo>
                      <a:lnTo>
                        <a:pt x="77" y="160"/>
                      </a:lnTo>
                      <a:lnTo>
                        <a:pt x="81" y="158"/>
                      </a:lnTo>
                      <a:lnTo>
                        <a:pt x="84" y="152"/>
                      </a:lnTo>
                      <a:lnTo>
                        <a:pt x="89" y="146"/>
                      </a:lnTo>
                      <a:lnTo>
                        <a:pt x="94" y="142"/>
                      </a:lnTo>
                      <a:lnTo>
                        <a:pt x="94" y="142"/>
                      </a:lnTo>
                      <a:lnTo>
                        <a:pt x="98" y="141"/>
                      </a:lnTo>
                      <a:lnTo>
                        <a:pt x="104" y="136"/>
                      </a:lnTo>
                      <a:lnTo>
                        <a:pt x="106" y="133"/>
                      </a:lnTo>
                      <a:lnTo>
                        <a:pt x="108" y="131"/>
                      </a:lnTo>
                      <a:lnTo>
                        <a:pt x="108" y="131"/>
                      </a:lnTo>
                      <a:lnTo>
                        <a:pt x="108" y="129"/>
                      </a:lnTo>
                      <a:lnTo>
                        <a:pt x="109" y="126"/>
                      </a:lnTo>
                      <a:lnTo>
                        <a:pt x="112" y="125"/>
                      </a:lnTo>
                      <a:lnTo>
                        <a:pt x="118" y="123"/>
                      </a:lnTo>
                      <a:lnTo>
                        <a:pt x="131" y="122"/>
                      </a:lnTo>
                      <a:lnTo>
                        <a:pt x="132" y="122"/>
                      </a:lnTo>
                      <a:lnTo>
                        <a:pt x="129" y="111"/>
                      </a:lnTo>
                      <a:lnTo>
                        <a:pt x="129" y="111"/>
                      </a:lnTo>
                      <a:lnTo>
                        <a:pt x="173" y="95"/>
                      </a:lnTo>
                      <a:lnTo>
                        <a:pt x="173" y="95"/>
                      </a:lnTo>
                      <a:lnTo>
                        <a:pt x="170" y="89"/>
                      </a:lnTo>
                      <a:lnTo>
                        <a:pt x="170" y="88"/>
                      </a:lnTo>
                      <a:lnTo>
                        <a:pt x="170" y="88"/>
                      </a:lnTo>
                      <a:lnTo>
                        <a:pt x="172" y="85"/>
                      </a:lnTo>
                      <a:lnTo>
                        <a:pt x="172" y="81"/>
                      </a:lnTo>
                      <a:lnTo>
                        <a:pt x="172" y="72"/>
                      </a:lnTo>
                      <a:lnTo>
                        <a:pt x="172" y="72"/>
                      </a:lnTo>
                      <a:lnTo>
                        <a:pt x="175" y="71"/>
                      </a:lnTo>
                      <a:lnTo>
                        <a:pt x="178" y="69"/>
                      </a:lnTo>
                      <a:lnTo>
                        <a:pt x="179" y="69"/>
                      </a:lnTo>
                      <a:lnTo>
                        <a:pt x="180" y="68"/>
                      </a:lnTo>
                      <a:lnTo>
                        <a:pt x="179" y="68"/>
                      </a:lnTo>
                      <a:lnTo>
                        <a:pt x="179" y="68"/>
                      </a:lnTo>
                      <a:lnTo>
                        <a:pt x="178" y="62"/>
                      </a:lnTo>
                      <a:lnTo>
                        <a:pt x="178" y="55"/>
                      </a:lnTo>
                      <a:lnTo>
                        <a:pt x="178" y="47"/>
                      </a:lnTo>
                      <a:lnTo>
                        <a:pt x="179" y="41"/>
                      </a:lnTo>
                      <a:lnTo>
                        <a:pt x="179" y="41"/>
                      </a:lnTo>
                      <a:lnTo>
                        <a:pt x="180" y="40"/>
                      </a:lnTo>
                      <a:lnTo>
                        <a:pt x="182" y="40"/>
                      </a:lnTo>
                      <a:lnTo>
                        <a:pt x="183" y="40"/>
                      </a:lnTo>
                      <a:lnTo>
                        <a:pt x="185" y="38"/>
                      </a:lnTo>
                      <a:lnTo>
                        <a:pt x="185" y="38"/>
                      </a:lnTo>
                      <a:lnTo>
                        <a:pt x="182" y="30"/>
                      </a:lnTo>
                      <a:lnTo>
                        <a:pt x="176" y="21"/>
                      </a:lnTo>
                      <a:lnTo>
                        <a:pt x="176" y="21"/>
                      </a:lnTo>
                      <a:lnTo>
                        <a:pt x="173" y="18"/>
                      </a:lnTo>
                      <a:lnTo>
                        <a:pt x="168" y="15"/>
                      </a:lnTo>
                      <a:lnTo>
                        <a:pt x="156" y="12"/>
                      </a:lnTo>
                      <a:lnTo>
                        <a:pt x="156" y="12"/>
                      </a:lnTo>
                      <a:lnTo>
                        <a:pt x="149" y="8"/>
                      </a:lnTo>
                      <a:lnTo>
                        <a:pt x="145" y="7"/>
                      </a:lnTo>
                      <a:lnTo>
                        <a:pt x="142" y="7"/>
                      </a:lnTo>
                      <a:lnTo>
                        <a:pt x="142" y="7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23" name="Namibia">
                  <a:extLst>
                    <a:ext uri="{FF2B5EF4-FFF2-40B4-BE49-F238E27FC236}">
                      <a16:creationId xmlns:a16="http://schemas.microsoft.com/office/drawing/2014/main" id="{0346391E-703E-4BA8-848A-D925363F6E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48186" y="4782413"/>
                  <a:ext cx="300396" cy="298916"/>
                </a:xfrm>
                <a:custGeom>
                  <a:avLst/>
                  <a:gdLst/>
                  <a:ahLst/>
                  <a:cxnLst>
                    <a:cxn ang="0">
                      <a:pos x="75" y="195"/>
                    </a:cxn>
                    <a:cxn ang="0">
                      <a:pos x="78" y="189"/>
                    </a:cxn>
                    <a:cxn ang="0">
                      <a:pos x="82" y="189"/>
                    </a:cxn>
                    <a:cxn ang="0">
                      <a:pos x="84" y="190"/>
                    </a:cxn>
                    <a:cxn ang="0">
                      <a:pos x="86" y="198"/>
                    </a:cxn>
                    <a:cxn ang="0">
                      <a:pos x="92" y="202"/>
                    </a:cxn>
                    <a:cxn ang="0">
                      <a:pos x="105" y="202"/>
                    </a:cxn>
                    <a:cxn ang="0">
                      <a:pos x="113" y="200"/>
                    </a:cxn>
                    <a:cxn ang="0">
                      <a:pos x="115" y="199"/>
                    </a:cxn>
                    <a:cxn ang="0">
                      <a:pos x="122" y="193"/>
                    </a:cxn>
                    <a:cxn ang="0">
                      <a:pos x="123" y="190"/>
                    </a:cxn>
                    <a:cxn ang="0">
                      <a:pos x="123" y="85"/>
                    </a:cxn>
                    <a:cxn ang="0">
                      <a:pos x="126" y="82"/>
                    </a:cxn>
                    <a:cxn ang="0">
                      <a:pos x="136" y="81"/>
                    </a:cxn>
                    <a:cxn ang="0">
                      <a:pos x="139" y="78"/>
                    </a:cxn>
                    <a:cxn ang="0">
                      <a:pos x="139" y="24"/>
                    </a:cxn>
                    <a:cxn ang="0">
                      <a:pos x="155" y="21"/>
                    </a:cxn>
                    <a:cxn ang="0">
                      <a:pos x="163" y="18"/>
                    </a:cxn>
                    <a:cxn ang="0">
                      <a:pos x="173" y="17"/>
                    </a:cxn>
                    <a:cxn ang="0">
                      <a:pos x="177" y="21"/>
                    </a:cxn>
                    <a:cxn ang="0">
                      <a:pos x="182" y="23"/>
                    </a:cxn>
                    <a:cxn ang="0">
                      <a:pos x="186" y="18"/>
                    </a:cxn>
                    <a:cxn ang="0">
                      <a:pos x="193" y="15"/>
                    </a:cxn>
                    <a:cxn ang="0">
                      <a:pos x="203" y="13"/>
                    </a:cxn>
                    <a:cxn ang="0">
                      <a:pos x="202" y="10"/>
                    </a:cxn>
                    <a:cxn ang="0">
                      <a:pos x="200" y="8"/>
                    </a:cxn>
                    <a:cxn ang="0">
                      <a:pos x="187" y="8"/>
                    </a:cxn>
                    <a:cxn ang="0">
                      <a:pos x="169" y="13"/>
                    </a:cxn>
                    <a:cxn ang="0">
                      <a:pos x="149" y="14"/>
                    </a:cxn>
                    <a:cxn ang="0">
                      <a:pos x="143" y="14"/>
                    </a:cxn>
                    <a:cxn ang="0">
                      <a:pos x="123" y="13"/>
                    </a:cxn>
                    <a:cxn ang="0">
                      <a:pos x="102" y="8"/>
                    </a:cxn>
                    <a:cxn ang="0">
                      <a:pos x="47" y="8"/>
                    </a:cxn>
                    <a:cxn ang="0">
                      <a:pos x="39" y="7"/>
                    </a:cxn>
                    <a:cxn ang="0">
                      <a:pos x="32" y="4"/>
                    </a:cxn>
                    <a:cxn ang="0">
                      <a:pos x="25" y="1"/>
                    </a:cxn>
                    <a:cxn ang="0">
                      <a:pos x="18" y="3"/>
                    </a:cxn>
                    <a:cxn ang="0">
                      <a:pos x="14" y="4"/>
                    </a:cxn>
                    <a:cxn ang="0">
                      <a:pos x="12" y="1"/>
                    </a:cxn>
                    <a:cxn ang="0">
                      <a:pos x="10" y="0"/>
                    </a:cxn>
                    <a:cxn ang="0">
                      <a:pos x="5" y="3"/>
                    </a:cxn>
                    <a:cxn ang="0">
                      <a:pos x="0" y="5"/>
                    </a:cxn>
                    <a:cxn ang="0">
                      <a:pos x="0" y="10"/>
                    </a:cxn>
                    <a:cxn ang="0">
                      <a:pos x="8" y="27"/>
                    </a:cxn>
                    <a:cxn ang="0">
                      <a:pos x="17" y="41"/>
                    </a:cxn>
                    <a:cxn ang="0">
                      <a:pos x="24" y="60"/>
                    </a:cxn>
                    <a:cxn ang="0">
                      <a:pos x="32" y="77"/>
                    </a:cxn>
                    <a:cxn ang="0">
                      <a:pos x="41" y="92"/>
                    </a:cxn>
                    <a:cxn ang="0">
                      <a:pos x="41" y="99"/>
                    </a:cxn>
                    <a:cxn ang="0">
                      <a:pos x="41" y="114"/>
                    </a:cxn>
                    <a:cxn ang="0">
                      <a:pos x="41" y="119"/>
                    </a:cxn>
                    <a:cxn ang="0">
                      <a:pos x="47" y="145"/>
                    </a:cxn>
                    <a:cxn ang="0">
                      <a:pos x="49" y="165"/>
                    </a:cxn>
                    <a:cxn ang="0">
                      <a:pos x="55" y="179"/>
                    </a:cxn>
                    <a:cxn ang="0">
                      <a:pos x="58" y="183"/>
                    </a:cxn>
                    <a:cxn ang="0">
                      <a:pos x="68" y="196"/>
                    </a:cxn>
                    <a:cxn ang="0">
                      <a:pos x="72" y="196"/>
                    </a:cxn>
                    <a:cxn ang="0">
                      <a:pos x="75" y="195"/>
                    </a:cxn>
                  </a:cxnLst>
                  <a:rect l="0" t="0" r="r" b="b"/>
                  <a:pathLst>
                    <a:path w="203" h="202">
                      <a:moveTo>
                        <a:pt x="75" y="195"/>
                      </a:moveTo>
                      <a:lnTo>
                        <a:pt x="75" y="195"/>
                      </a:lnTo>
                      <a:lnTo>
                        <a:pt x="76" y="192"/>
                      </a:lnTo>
                      <a:lnTo>
                        <a:pt x="78" y="189"/>
                      </a:lnTo>
                      <a:lnTo>
                        <a:pt x="81" y="188"/>
                      </a:lnTo>
                      <a:lnTo>
                        <a:pt x="82" y="189"/>
                      </a:lnTo>
                      <a:lnTo>
                        <a:pt x="84" y="190"/>
                      </a:lnTo>
                      <a:lnTo>
                        <a:pt x="84" y="190"/>
                      </a:lnTo>
                      <a:lnTo>
                        <a:pt x="85" y="193"/>
                      </a:lnTo>
                      <a:lnTo>
                        <a:pt x="86" y="198"/>
                      </a:lnTo>
                      <a:lnTo>
                        <a:pt x="89" y="200"/>
                      </a:lnTo>
                      <a:lnTo>
                        <a:pt x="92" y="202"/>
                      </a:lnTo>
                      <a:lnTo>
                        <a:pt x="92" y="202"/>
                      </a:lnTo>
                      <a:lnTo>
                        <a:pt x="105" y="202"/>
                      </a:lnTo>
                      <a:lnTo>
                        <a:pt x="109" y="202"/>
                      </a:lnTo>
                      <a:lnTo>
                        <a:pt x="113" y="200"/>
                      </a:lnTo>
                      <a:lnTo>
                        <a:pt x="113" y="200"/>
                      </a:lnTo>
                      <a:lnTo>
                        <a:pt x="115" y="199"/>
                      </a:lnTo>
                      <a:lnTo>
                        <a:pt x="119" y="196"/>
                      </a:lnTo>
                      <a:lnTo>
                        <a:pt x="122" y="193"/>
                      </a:lnTo>
                      <a:lnTo>
                        <a:pt x="123" y="190"/>
                      </a:lnTo>
                      <a:lnTo>
                        <a:pt x="123" y="190"/>
                      </a:lnTo>
                      <a:lnTo>
                        <a:pt x="123" y="85"/>
                      </a:lnTo>
                      <a:lnTo>
                        <a:pt x="123" y="85"/>
                      </a:lnTo>
                      <a:lnTo>
                        <a:pt x="123" y="84"/>
                      </a:lnTo>
                      <a:lnTo>
                        <a:pt x="126" y="82"/>
                      </a:lnTo>
                      <a:lnTo>
                        <a:pt x="132" y="82"/>
                      </a:lnTo>
                      <a:lnTo>
                        <a:pt x="136" y="81"/>
                      </a:lnTo>
                      <a:lnTo>
                        <a:pt x="139" y="81"/>
                      </a:lnTo>
                      <a:lnTo>
                        <a:pt x="139" y="78"/>
                      </a:lnTo>
                      <a:lnTo>
                        <a:pt x="139" y="78"/>
                      </a:lnTo>
                      <a:lnTo>
                        <a:pt x="139" y="24"/>
                      </a:lnTo>
                      <a:lnTo>
                        <a:pt x="139" y="24"/>
                      </a:lnTo>
                      <a:lnTo>
                        <a:pt x="155" y="21"/>
                      </a:lnTo>
                      <a:lnTo>
                        <a:pt x="155" y="21"/>
                      </a:lnTo>
                      <a:lnTo>
                        <a:pt x="163" y="18"/>
                      </a:lnTo>
                      <a:lnTo>
                        <a:pt x="169" y="17"/>
                      </a:lnTo>
                      <a:lnTo>
                        <a:pt x="173" y="17"/>
                      </a:lnTo>
                      <a:lnTo>
                        <a:pt x="173" y="17"/>
                      </a:lnTo>
                      <a:lnTo>
                        <a:pt x="177" y="21"/>
                      </a:lnTo>
                      <a:lnTo>
                        <a:pt x="179" y="23"/>
                      </a:lnTo>
                      <a:lnTo>
                        <a:pt x="182" y="23"/>
                      </a:lnTo>
                      <a:lnTo>
                        <a:pt x="182" y="23"/>
                      </a:lnTo>
                      <a:lnTo>
                        <a:pt x="186" y="18"/>
                      </a:lnTo>
                      <a:lnTo>
                        <a:pt x="189" y="15"/>
                      </a:lnTo>
                      <a:lnTo>
                        <a:pt x="193" y="15"/>
                      </a:lnTo>
                      <a:lnTo>
                        <a:pt x="193" y="15"/>
                      </a:lnTo>
                      <a:lnTo>
                        <a:pt x="203" y="13"/>
                      </a:lnTo>
                      <a:lnTo>
                        <a:pt x="203" y="13"/>
                      </a:lnTo>
                      <a:lnTo>
                        <a:pt x="202" y="10"/>
                      </a:lnTo>
                      <a:lnTo>
                        <a:pt x="202" y="10"/>
                      </a:lnTo>
                      <a:lnTo>
                        <a:pt x="200" y="8"/>
                      </a:lnTo>
                      <a:lnTo>
                        <a:pt x="197" y="8"/>
                      </a:lnTo>
                      <a:lnTo>
                        <a:pt x="187" y="8"/>
                      </a:lnTo>
                      <a:lnTo>
                        <a:pt x="169" y="13"/>
                      </a:lnTo>
                      <a:lnTo>
                        <a:pt x="169" y="13"/>
                      </a:lnTo>
                      <a:lnTo>
                        <a:pt x="156" y="14"/>
                      </a:lnTo>
                      <a:lnTo>
                        <a:pt x="149" y="14"/>
                      </a:lnTo>
                      <a:lnTo>
                        <a:pt x="143" y="14"/>
                      </a:lnTo>
                      <a:lnTo>
                        <a:pt x="143" y="14"/>
                      </a:lnTo>
                      <a:lnTo>
                        <a:pt x="136" y="13"/>
                      </a:lnTo>
                      <a:lnTo>
                        <a:pt x="123" y="13"/>
                      </a:lnTo>
                      <a:lnTo>
                        <a:pt x="108" y="14"/>
                      </a:lnTo>
                      <a:lnTo>
                        <a:pt x="102" y="8"/>
                      </a:lnTo>
                      <a:lnTo>
                        <a:pt x="102" y="8"/>
                      </a:lnTo>
                      <a:lnTo>
                        <a:pt x="47" y="8"/>
                      </a:lnTo>
                      <a:lnTo>
                        <a:pt x="47" y="8"/>
                      </a:lnTo>
                      <a:lnTo>
                        <a:pt x="39" y="7"/>
                      </a:lnTo>
                      <a:lnTo>
                        <a:pt x="32" y="4"/>
                      </a:lnTo>
                      <a:lnTo>
                        <a:pt x="32" y="4"/>
                      </a:lnTo>
                      <a:lnTo>
                        <a:pt x="30" y="3"/>
                      </a:lnTo>
                      <a:lnTo>
                        <a:pt x="25" y="1"/>
                      </a:lnTo>
                      <a:lnTo>
                        <a:pt x="21" y="1"/>
                      </a:lnTo>
                      <a:lnTo>
                        <a:pt x="18" y="3"/>
                      </a:lnTo>
                      <a:lnTo>
                        <a:pt x="18" y="3"/>
                      </a:lnTo>
                      <a:lnTo>
                        <a:pt x="14" y="4"/>
                      </a:lnTo>
                      <a:lnTo>
                        <a:pt x="14" y="3"/>
                      </a:lnTo>
                      <a:lnTo>
                        <a:pt x="12" y="1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1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10"/>
                      </a:lnTo>
                      <a:lnTo>
                        <a:pt x="2" y="15"/>
                      </a:lnTo>
                      <a:lnTo>
                        <a:pt x="8" y="27"/>
                      </a:lnTo>
                      <a:lnTo>
                        <a:pt x="8" y="27"/>
                      </a:lnTo>
                      <a:lnTo>
                        <a:pt x="17" y="41"/>
                      </a:lnTo>
                      <a:lnTo>
                        <a:pt x="24" y="60"/>
                      </a:lnTo>
                      <a:lnTo>
                        <a:pt x="24" y="60"/>
                      </a:lnTo>
                      <a:lnTo>
                        <a:pt x="28" y="68"/>
                      </a:lnTo>
                      <a:lnTo>
                        <a:pt x="32" y="77"/>
                      </a:lnTo>
                      <a:lnTo>
                        <a:pt x="38" y="85"/>
                      </a:lnTo>
                      <a:lnTo>
                        <a:pt x="41" y="92"/>
                      </a:lnTo>
                      <a:lnTo>
                        <a:pt x="41" y="92"/>
                      </a:lnTo>
                      <a:lnTo>
                        <a:pt x="41" y="99"/>
                      </a:lnTo>
                      <a:lnTo>
                        <a:pt x="41" y="106"/>
                      </a:lnTo>
                      <a:lnTo>
                        <a:pt x="41" y="114"/>
                      </a:lnTo>
                      <a:lnTo>
                        <a:pt x="41" y="119"/>
                      </a:lnTo>
                      <a:lnTo>
                        <a:pt x="41" y="119"/>
                      </a:lnTo>
                      <a:lnTo>
                        <a:pt x="45" y="131"/>
                      </a:lnTo>
                      <a:lnTo>
                        <a:pt x="47" y="145"/>
                      </a:lnTo>
                      <a:lnTo>
                        <a:pt x="47" y="145"/>
                      </a:lnTo>
                      <a:lnTo>
                        <a:pt x="49" y="165"/>
                      </a:lnTo>
                      <a:lnTo>
                        <a:pt x="52" y="175"/>
                      </a:lnTo>
                      <a:lnTo>
                        <a:pt x="55" y="179"/>
                      </a:lnTo>
                      <a:lnTo>
                        <a:pt x="58" y="183"/>
                      </a:lnTo>
                      <a:lnTo>
                        <a:pt x="58" y="183"/>
                      </a:lnTo>
                      <a:lnTo>
                        <a:pt x="64" y="189"/>
                      </a:lnTo>
                      <a:lnTo>
                        <a:pt x="68" y="196"/>
                      </a:lnTo>
                      <a:lnTo>
                        <a:pt x="68" y="196"/>
                      </a:lnTo>
                      <a:lnTo>
                        <a:pt x="72" y="196"/>
                      </a:lnTo>
                      <a:lnTo>
                        <a:pt x="74" y="196"/>
                      </a:lnTo>
                      <a:lnTo>
                        <a:pt x="75" y="195"/>
                      </a:lnTo>
                      <a:lnTo>
                        <a:pt x="75" y="195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24" name="Kenya">
                  <a:extLst>
                    <a:ext uri="{FF2B5EF4-FFF2-40B4-BE49-F238E27FC236}">
                      <a16:creationId xmlns:a16="http://schemas.microsoft.com/office/drawing/2014/main" id="{626C6C92-13B1-4A81-9EB2-D808E07C6F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57232" y="4251170"/>
                  <a:ext cx="189412" cy="232326"/>
                </a:xfrm>
                <a:custGeom>
                  <a:avLst/>
                  <a:gdLst/>
                  <a:ahLst/>
                  <a:cxnLst>
                    <a:cxn ang="0">
                      <a:pos x="121" y="24"/>
                    </a:cxn>
                    <a:cxn ang="0">
                      <a:pos x="128" y="13"/>
                    </a:cxn>
                    <a:cxn ang="0">
                      <a:pos x="121" y="16"/>
                    </a:cxn>
                    <a:cxn ang="0">
                      <a:pos x="115" y="16"/>
                    </a:cxn>
                    <a:cxn ang="0">
                      <a:pos x="112" y="13"/>
                    </a:cxn>
                    <a:cxn ang="0">
                      <a:pos x="107" y="12"/>
                    </a:cxn>
                    <a:cxn ang="0">
                      <a:pos x="98" y="16"/>
                    </a:cxn>
                    <a:cxn ang="0">
                      <a:pos x="92" y="22"/>
                    </a:cxn>
                    <a:cxn ang="0">
                      <a:pos x="88" y="24"/>
                    </a:cxn>
                    <a:cxn ang="0">
                      <a:pos x="80" y="22"/>
                    </a:cxn>
                    <a:cxn ang="0">
                      <a:pos x="70" y="20"/>
                    </a:cxn>
                    <a:cxn ang="0">
                      <a:pos x="60" y="17"/>
                    </a:cxn>
                    <a:cxn ang="0">
                      <a:pos x="51" y="10"/>
                    </a:cxn>
                    <a:cxn ang="0">
                      <a:pos x="43" y="7"/>
                    </a:cxn>
                    <a:cxn ang="0">
                      <a:pos x="34" y="7"/>
                    </a:cxn>
                    <a:cxn ang="0">
                      <a:pos x="25" y="2"/>
                    </a:cxn>
                    <a:cxn ang="0">
                      <a:pos x="24" y="2"/>
                    </a:cxn>
                    <a:cxn ang="0">
                      <a:pos x="16" y="2"/>
                    </a:cxn>
                    <a:cxn ang="0">
                      <a:pos x="8" y="5"/>
                    </a:cxn>
                    <a:cxn ang="0">
                      <a:pos x="3" y="10"/>
                    </a:cxn>
                    <a:cxn ang="0">
                      <a:pos x="1" y="13"/>
                    </a:cxn>
                    <a:cxn ang="0">
                      <a:pos x="10" y="30"/>
                    </a:cxn>
                    <a:cxn ang="0">
                      <a:pos x="17" y="36"/>
                    </a:cxn>
                    <a:cxn ang="0">
                      <a:pos x="16" y="50"/>
                    </a:cxn>
                    <a:cxn ang="0">
                      <a:pos x="11" y="60"/>
                    </a:cxn>
                    <a:cxn ang="0">
                      <a:pos x="4" y="69"/>
                    </a:cxn>
                    <a:cxn ang="0">
                      <a:pos x="0" y="79"/>
                    </a:cxn>
                    <a:cxn ang="0">
                      <a:pos x="10" y="83"/>
                    </a:cxn>
                    <a:cxn ang="0">
                      <a:pos x="11" y="84"/>
                    </a:cxn>
                    <a:cxn ang="0">
                      <a:pos x="4" y="87"/>
                    </a:cxn>
                    <a:cxn ang="0">
                      <a:pos x="0" y="91"/>
                    </a:cxn>
                    <a:cxn ang="0">
                      <a:pos x="0" y="94"/>
                    </a:cxn>
                    <a:cxn ang="0">
                      <a:pos x="60" y="128"/>
                    </a:cxn>
                    <a:cxn ang="0">
                      <a:pos x="60" y="138"/>
                    </a:cxn>
                    <a:cxn ang="0">
                      <a:pos x="85" y="157"/>
                    </a:cxn>
                    <a:cxn ang="0">
                      <a:pos x="102" y="123"/>
                    </a:cxn>
                    <a:cxn ang="0">
                      <a:pos x="104" y="120"/>
                    </a:cxn>
                    <a:cxn ang="0">
                      <a:pos x="109" y="116"/>
                    </a:cxn>
                    <a:cxn ang="0">
                      <a:pos x="112" y="114"/>
                    </a:cxn>
                    <a:cxn ang="0">
                      <a:pos x="115" y="113"/>
                    </a:cxn>
                    <a:cxn ang="0">
                      <a:pos x="121" y="108"/>
                    </a:cxn>
                    <a:cxn ang="0">
                      <a:pos x="122" y="107"/>
                    </a:cxn>
                    <a:cxn ang="0">
                      <a:pos x="114" y="36"/>
                    </a:cxn>
                  </a:cxnLst>
                  <a:rect l="0" t="0" r="r" b="b"/>
                  <a:pathLst>
                    <a:path w="128" h="157">
                      <a:moveTo>
                        <a:pt x="114" y="36"/>
                      </a:moveTo>
                      <a:lnTo>
                        <a:pt x="121" y="24"/>
                      </a:lnTo>
                      <a:lnTo>
                        <a:pt x="128" y="13"/>
                      </a:lnTo>
                      <a:lnTo>
                        <a:pt x="128" y="13"/>
                      </a:lnTo>
                      <a:lnTo>
                        <a:pt x="121" y="16"/>
                      </a:lnTo>
                      <a:lnTo>
                        <a:pt x="121" y="16"/>
                      </a:lnTo>
                      <a:lnTo>
                        <a:pt x="118" y="16"/>
                      </a:lnTo>
                      <a:lnTo>
                        <a:pt x="115" y="16"/>
                      </a:lnTo>
                      <a:lnTo>
                        <a:pt x="112" y="13"/>
                      </a:lnTo>
                      <a:lnTo>
                        <a:pt x="112" y="13"/>
                      </a:lnTo>
                      <a:lnTo>
                        <a:pt x="111" y="12"/>
                      </a:lnTo>
                      <a:lnTo>
                        <a:pt x="107" y="12"/>
                      </a:lnTo>
                      <a:lnTo>
                        <a:pt x="98" y="16"/>
                      </a:lnTo>
                      <a:lnTo>
                        <a:pt x="98" y="16"/>
                      </a:lnTo>
                      <a:lnTo>
                        <a:pt x="95" y="19"/>
                      </a:lnTo>
                      <a:lnTo>
                        <a:pt x="92" y="22"/>
                      </a:lnTo>
                      <a:lnTo>
                        <a:pt x="90" y="23"/>
                      </a:lnTo>
                      <a:lnTo>
                        <a:pt x="88" y="24"/>
                      </a:lnTo>
                      <a:lnTo>
                        <a:pt x="88" y="24"/>
                      </a:lnTo>
                      <a:lnTo>
                        <a:pt x="80" y="22"/>
                      </a:lnTo>
                      <a:lnTo>
                        <a:pt x="70" y="20"/>
                      </a:lnTo>
                      <a:lnTo>
                        <a:pt x="70" y="20"/>
                      </a:lnTo>
                      <a:lnTo>
                        <a:pt x="65" y="20"/>
                      </a:lnTo>
                      <a:lnTo>
                        <a:pt x="60" y="17"/>
                      </a:lnTo>
                      <a:lnTo>
                        <a:pt x="51" y="10"/>
                      </a:lnTo>
                      <a:lnTo>
                        <a:pt x="51" y="10"/>
                      </a:lnTo>
                      <a:lnTo>
                        <a:pt x="47" y="9"/>
                      </a:lnTo>
                      <a:lnTo>
                        <a:pt x="43" y="7"/>
                      </a:lnTo>
                      <a:lnTo>
                        <a:pt x="34" y="7"/>
                      </a:lnTo>
                      <a:lnTo>
                        <a:pt x="34" y="7"/>
                      </a:lnTo>
                      <a:lnTo>
                        <a:pt x="30" y="5"/>
                      </a:lnTo>
                      <a:lnTo>
                        <a:pt x="25" y="2"/>
                      </a:lnTo>
                      <a:lnTo>
                        <a:pt x="25" y="2"/>
                      </a:lnTo>
                      <a:lnTo>
                        <a:pt x="24" y="2"/>
                      </a:lnTo>
                      <a:lnTo>
                        <a:pt x="21" y="0"/>
                      </a:lnTo>
                      <a:lnTo>
                        <a:pt x="16" y="2"/>
                      </a:lnTo>
                      <a:lnTo>
                        <a:pt x="16" y="2"/>
                      </a:lnTo>
                      <a:lnTo>
                        <a:pt x="8" y="5"/>
                      </a:lnTo>
                      <a:lnTo>
                        <a:pt x="4" y="7"/>
                      </a:lnTo>
                      <a:lnTo>
                        <a:pt x="3" y="10"/>
                      </a:lnTo>
                      <a:lnTo>
                        <a:pt x="3" y="10"/>
                      </a:lnTo>
                      <a:lnTo>
                        <a:pt x="1" y="13"/>
                      </a:lnTo>
                      <a:lnTo>
                        <a:pt x="8" y="19"/>
                      </a:lnTo>
                      <a:lnTo>
                        <a:pt x="10" y="30"/>
                      </a:lnTo>
                      <a:lnTo>
                        <a:pt x="17" y="36"/>
                      </a:lnTo>
                      <a:lnTo>
                        <a:pt x="17" y="36"/>
                      </a:lnTo>
                      <a:lnTo>
                        <a:pt x="16" y="50"/>
                      </a:lnTo>
                      <a:lnTo>
                        <a:pt x="16" y="50"/>
                      </a:lnTo>
                      <a:lnTo>
                        <a:pt x="14" y="54"/>
                      </a:lnTo>
                      <a:lnTo>
                        <a:pt x="11" y="60"/>
                      </a:lnTo>
                      <a:lnTo>
                        <a:pt x="4" y="69"/>
                      </a:lnTo>
                      <a:lnTo>
                        <a:pt x="4" y="69"/>
                      </a:lnTo>
                      <a:lnTo>
                        <a:pt x="0" y="79"/>
                      </a:lnTo>
                      <a:lnTo>
                        <a:pt x="0" y="79"/>
                      </a:lnTo>
                      <a:lnTo>
                        <a:pt x="8" y="81"/>
                      </a:lnTo>
                      <a:lnTo>
                        <a:pt x="10" y="83"/>
                      </a:lnTo>
                      <a:lnTo>
                        <a:pt x="11" y="84"/>
                      </a:lnTo>
                      <a:lnTo>
                        <a:pt x="11" y="84"/>
                      </a:lnTo>
                      <a:lnTo>
                        <a:pt x="8" y="86"/>
                      </a:lnTo>
                      <a:lnTo>
                        <a:pt x="4" y="87"/>
                      </a:lnTo>
                      <a:lnTo>
                        <a:pt x="1" y="90"/>
                      </a:lnTo>
                      <a:lnTo>
                        <a:pt x="0" y="91"/>
                      </a:lnTo>
                      <a:lnTo>
                        <a:pt x="0" y="94"/>
                      </a:lnTo>
                      <a:lnTo>
                        <a:pt x="0" y="94"/>
                      </a:lnTo>
                      <a:lnTo>
                        <a:pt x="0" y="96"/>
                      </a:lnTo>
                      <a:lnTo>
                        <a:pt x="60" y="128"/>
                      </a:lnTo>
                      <a:lnTo>
                        <a:pt x="60" y="138"/>
                      </a:lnTo>
                      <a:lnTo>
                        <a:pt x="60" y="138"/>
                      </a:lnTo>
                      <a:lnTo>
                        <a:pt x="85" y="157"/>
                      </a:lnTo>
                      <a:lnTo>
                        <a:pt x="85" y="157"/>
                      </a:lnTo>
                      <a:lnTo>
                        <a:pt x="95" y="135"/>
                      </a:lnTo>
                      <a:lnTo>
                        <a:pt x="102" y="123"/>
                      </a:lnTo>
                      <a:lnTo>
                        <a:pt x="102" y="123"/>
                      </a:lnTo>
                      <a:lnTo>
                        <a:pt x="104" y="120"/>
                      </a:lnTo>
                      <a:lnTo>
                        <a:pt x="107" y="117"/>
                      </a:lnTo>
                      <a:lnTo>
                        <a:pt x="109" y="116"/>
                      </a:lnTo>
                      <a:lnTo>
                        <a:pt x="112" y="114"/>
                      </a:lnTo>
                      <a:lnTo>
                        <a:pt x="112" y="114"/>
                      </a:lnTo>
                      <a:lnTo>
                        <a:pt x="114" y="113"/>
                      </a:lnTo>
                      <a:lnTo>
                        <a:pt x="115" y="113"/>
                      </a:lnTo>
                      <a:lnTo>
                        <a:pt x="118" y="111"/>
                      </a:lnTo>
                      <a:lnTo>
                        <a:pt x="121" y="108"/>
                      </a:lnTo>
                      <a:lnTo>
                        <a:pt x="121" y="108"/>
                      </a:lnTo>
                      <a:lnTo>
                        <a:pt x="122" y="107"/>
                      </a:lnTo>
                      <a:lnTo>
                        <a:pt x="114" y="94"/>
                      </a:lnTo>
                      <a:lnTo>
                        <a:pt x="114" y="36"/>
                      </a:lnTo>
                      <a:close/>
                    </a:path>
                  </a:pathLst>
                </a:custGeom>
                <a:solidFill>
                  <a:srgbClr val="2D424C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25" name="Angola">
                  <a:extLst>
                    <a:ext uri="{FF2B5EF4-FFF2-40B4-BE49-F238E27FC236}">
                      <a16:creationId xmlns:a16="http://schemas.microsoft.com/office/drawing/2014/main" id="{533C07C6-DBD7-4473-9729-7E9AFB0DA4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48186" y="4513092"/>
                  <a:ext cx="276720" cy="290037"/>
                </a:xfrm>
                <a:custGeom>
                  <a:avLst/>
                  <a:gdLst/>
                  <a:ahLst/>
                  <a:cxnLst>
                    <a:cxn ang="0">
                      <a:pos x="12" y="183"/>
                    </a:cxn>
                    <a:cxn ang="0">
                      <a:pos x="18" y="185"/>
                    </a:cxn>
                    <a:cxn ang="0">
                      <a:pos x="25" y="183"/>
                    </a:cxn>
                    <a:cxn ang="0">
                      <a:pos x="32" y="186"/>
                    </a:cxn>
                    <a:cxn ang="0">
                      <a:pos x="47" y="190"/>
                    </a:cxn>
                    <a:cxn ang="0">
                      <a:pos x="108" y="196"/>
                    </a:cxn>
                    <a:cxn ang="0">
                      <a:pos x="143" y="196"/>
                    </a:cxn>
                    <a:cxn ang="0">
                      <a:pos x="156" y="196"/>
                    </a:cxn>
                    <a:cxn ang="0">
                      <a:pos x="173" y="193"/>
                    </a:cxn>
                    <a:cxn ang="0">
                      <a:pos x="180" y="115"/>
                    </a:cxn>
                    <a:cxn ang="0">
                      <a:pos x="187" y="79"/>
                    </a:cxn>
                    <a:cxn ang="0">
                      <a:pos x="183" y="79"/>
                    </a:cxn>
                    <a:cxn ang="0">
                      <a:pos x="169" y="81"/>
                    </a:cxn>
                    <a:cxn ang="0">
                      <a:pos x="162" y="85"/>
                    </a:cxn>
                    <a:cxn ang="0">
                      <a:pos x="159" y="84"/>
                    </a:cxn>
                    <a:cxn ang="0">
                      <a:pos x="160" y="72"/>
                    </a:cxn>
                    <a:cxn ang="0">
                      <a:pos x="152" y="59"/>
                    </a:cxn>
                    <a:cxn ang="0">
                      <a:pos x="152" y="55"/>
                    </a:cxn>
                    <a:cxn ang="0">
                      <a:pos x="155" y="37"/>
                    </a:cxn>
                    <a:cxn ang="0">
                      <a:pos x="152" y="31"/>
                    </a:cxn>
                    <a:cxn ang="0">
                      <a:pos x="150" y="21"/>
                    </a:cxn>
                    <a:cxn ang="0">
                      <a:pos x="140" y="21"/>
                    </a:cxn>
                    <a:cxn ang="0">
                      <a:pos x="133" y="18"/>
                    </a:cxn>
                    <a:cxn ang="0">
                      <a:pos x="125" y="17"/>
                    </a:cxn>
                    <a:cxn ang="0">
                      <a:pos x="118" y="21"/>
                    </a:cxn>
                    <a:cxn ang="0">
                      <a:pos x="115" y="32"/>
                    </a:cxn>
                    <a:cxn ang="0">
                      <a:pos x="106" y="32"/>
                    </a:cxn>
                    <a:cxn ang="0">
                      <a:pos x="91" y="35"/>
                    </a:cxn>
                    <a:cxn ang="0">
                      <a:pos x="82" y="25"/>
                    </a:cxn>
                    <a:cxn ang="0">
                      <a:pos x="76" y="18"/>
                    </a:cxn>
                    <a:cxn ang="0">
                      <a:pos x="75" y="13"/>
                    </a:cxn>
                    <a:cxn ang="0">
                      <a:pos x="72" y="0"/>
                    </a:cxn>
                    <a:cxn ang="0">
                      <a:pos x="21" y="0"/>
                    </a:cxn>
                    <a:cxn ang="0">
                      <a:pos x="11" y="4"/>
                    </a:cxn>
                    <a:cxn ang="0">
                      <a:pos x="20" y="24"/>
                    </a:cxn>
                    <a:cxn ang="0">
                      <a:pos x="27" y="41"/>
                    </a:cxn>
                    <a:cxn ang="0">
                      <a:pos x="24" y="55"/>
                    </a:cxn>
                    <a:cxn ang="0">
                      <a:pos x="28" y="71"/>
                    </a:cxn>
                    <a:cxn ang="0">
                      <a:pos x="34" y="88"/>
                    </a:cxn>
                    <a:cxn ang="0">
                      <a:pos x="22" y="112"/>
                    </a:cxn>
                    <a:cxn ang="0">
                      <a:pos x="14" y="126"/>
                    </a:cxn>
                    <a:cxn ang="0">
                      <a:pos x="10" y="142"/>
                    </a:cxn>
                    <a:cxn ang="0">
                      <a:pos x="2" y="160"/>
                    </a:cxn>
                    <a:cxn ang="0">
                      <a:pos x="1" y="176"/>
                    </a:cxn>
                    <a:cxn ang="0">
                      <a:pos x="0" y="187"/>
                    </a:cxn>
                    <a:cxn ang="0">
                      <a:pos x="5" y="185"/>
                    </a:cxn>
                    <a:cxn ang="0">
                      <a:pos x="10" y="182"/>
                    </a:cxn>
                  </a:cxnLst>
                  <a:rect l="0" t="0" r="r" b="b"/>
                  <a:pathLst>
                    <a:path w="187" h="196">
                      <a:moveTo>
                        <a:pt x="10" y="182"/>
                      </a:moveTo>
                      <a:lnTo>
                        <a:pt x="10" y="182"/>
                      </a:lnTo>
                      <a:lnTo>
                        <a:pt x="12" y="183"/>
                      </a:lnTo>
                      <a:lnTo>
                        <a:pt x="14" y="185"/>
                      </a:lnTo>
                      <a:lnTo>
                        <a:pt x="14" y="186"/>
                      </a:lnTo>
                      <a:lnTo>
                        <a:pt x="18" y="185"/>
                      </a:lnTo>
                      <a:lnTo>
                        <a:pt x="18" y="185"/>
                      </a:lnTo>
                      <a:lnTo>
                        <a:pt x="21" y="183"/>
                      </a:lnTo>
                      <a:lnTo>
                        <a:pt x="25" y="183"/>
                      </a:lnTo>
                      <a:lnTo>
                        <a:pt x="30" y="185"/>
                      </a:lnTo>
                      <a:lnTo>
                        <a:pt x="32" y="186"/>
                      </a:lnTo>
                      <a:lnTo>
                        <a:pt x="32" y="186"/>
                      </a:lnTo>
                      <a:lnTo>
                        <a:pt x="39" y="189"/>
                      </a:lnTo>
                      <a:lnTo>
                        <a:pt x="47" y="190"/>
                      </a:lnTo>
                      <a:lnTo>
                        <a:pt x="47" y="190"/>
                      </a:lnTo>
                      <a:lnTo>
                        <a:pt x="102" y="190"/>
                      </a:lnTo>
                      <a:lnTo>
                        <a:pt x="108" y="196"/>
                      </a:lnTo>
                      <a:lnTo>
                        <a:pt x="108" y="196"/>
                      </a:lnTo>
                      <a:lnTo>
                        <a:pt x="123" y="195"/>
                      </a:lnTo>
                      <a:lnTo>
                        <a:pt x="136" y="195"/>
                      </a:lnTo>
                      <a:lnTo>
                        <a:pt x="143" y="196"/>
                      </a:lnTo>
                      <a:lnTo>
                        <a:pt x="143" y="196"/>
                      </a:lnTo>
                      <a:lnTo>
                        <a:pt x="149" y="196"/>
                      </a:lnTo>
                      <a:lnTo>
                        <a:pt x="156" y="196"/>
                      </a:lnTo>
                      <a:lnTo>
                        <a:pt x="169" y="195"/>
                      </a:lnTo>
                      <a:lnTo>
                        <a:pt x="169" y="195"/>
                      </a:lnTo>
                      <a:lnTo>
                        <a:pt x="173" y="193"/>
                      </a:lnTo>
                      <a:lnTo>
                        <a:pt x="155" y="168"/>
                      </a:lnTo>
                      <a:lnTo>
                        <a:pt x="156" y="115"/>
                      </a:lnTo>
                      <a:lnTo>
                        <a:pt x="180" y="115"/>
                      </a:lnTo>
                      <a:lnTo>
                        <a:pt x="185" y="111"/>
                      </a:lnTo>
                      <a:lnTo>
                        <a:pt x="187" y="79"/>
                      </a:lnTo>
                      <a:lnTo>
                        <a:pt x="187" y="79"/>
                      </a:lnTo>
                      <a:lnTo>
                        <a:pt x="185" y="79"/>
                      </a:lnTo>
                      <a:lnTo>
                        <a:pt x="183" y="79"/>
                      </a:lnTo>
                      <a:lnTo>
                        <a:pt x="183" y="79"/>
                      </a:lnTo>
                      <a:lnTo>
                        <a:pt x="176" y="81"/>
                      </a:lnTo>
                      <a:lnTo>
                        <a:pt x="169" y="81"/>
                      </a:lnTo>
                      <a:lnTo>
                        <a:pt x="169" y="81"/>
                      </a:lnTo>
                      <a:lnTo>
                        <a:pt x="166" y="81"/>
                      </a:lnTo>
                      <a:lnTo>
                        <a:pt x="163" y="84"/>
                      </a:lnTo>
                      <a:lnTo>
                        <a:pt x="162" y="85"/>
                      </a:lnTo>
                      <a:lnTo>
                        <a:pt x="160" y="85"/>
                      </a:lnTo>
                      <a:lnTo>
                        <a:pt x="160" y="85"/>
                      </a:lnTo>
                      <a:lnTo>
                        <a:pt x="159" y="84"/>
                      </a:lnTo>
                      <a:lnTo>
                        <a:pt x="159" y="79"/>
                      </a:lnTo>
                      <a:lnTo>
                        <a:pt x="160" y="72"/>
                      </a:lnTo>
                      <a:lnTo>
                        <a:pt x="160" y="72"/>
                      </a:lnTo>
                      <a:lnTo>
                        <a:pt x="160" y="69"/>
                      </a:lnTo>
                      <a:lnTo>
                        <a:pt x="158" y="65"/>
                      </a:lnTo>
                      <a:lnTo>
                        <a:pt x="152" y="59"/>
                      </a:lnTo>
                      <a:lnTo>
                        <a:pt x="152" y="59"/>
                      </a:lnTo>
                      <a:lnTo>
                        <a:pt x="152" y="58"/>
                      </a:lnTo>
                      <a:lnTo>
                        <a:pt x="152" y="55"/>
                      </a:lnTo>
                      <a:lnTo>
                        <a:pt x="153" y="48"/>
                      </a:lnTo>
                      <a:lnTo>
                        <a:pt x="155" y="41"/>
                      </a:lnTo>
                      <a:lnTo>
                        <a:pt x="155" y="37"/>
                      </a:lnTo>
                      <a:lnTo>
                        <a:pt x="155" y="37"/>
                      </a:lnTo>
                      <a:lnTo>
                        <a:pt x="153" y="34"/>
                      </a:lnTo>
                      <a:lnTo>
                        <a:pt x="152" y="31"/>
                      </a:lnTo>
                      <a:lnTo>
                        <a:pt x="152" y="24"/>
                      </a:lnTo>
                      <a:lnTo>
                        <a:pt x="152" y="24"/>
                      </a:lnTo>
                      <a:lnTo>
                        <a:pt x="150" y="21"/>
                      </a:lnTo>
                      <a:lnTo>
                        <a:pt x="149" y="21"/>
                      </a:lnTo>
                      <a:lnTo>
                        <a:pt x="140" y="21"/>
                      </a:lnTo>
                      <a:lnTo>
                        <a:pt x="140" y="21"/>
                      </a:lnTo>
                      <a:lnTo>
                        <a:pt x="136" y="21"/>
                      </a:lnTo>
                      <a:lnTo>
                        <a:pt x="135" y="20"/>
                      </a:lnTo>
                      <a:lnTo>
                        <a:pt x="133" y="18"/>
                      </a:lnTo>
                      <a:lnTo>
                        <a:pt x="133" y="18"/>
                      </a:lnTo>
                      <a:lnTo>
                        <a:pt x="128" y="17"/>
                      </a:lnTo>
                      <a:lnTo>
                        <a:pt x="125" y="17"/>
                      </a:lnTo>
                      <a:lnTo>
                        <a:pt x="121" y="18"/>
                      </a:lnTo>
                      <a:lnTo>
                        <a:pt x="121" y="18"/>
                      </a:lnTo>
                      <a:lnTo>
                        <a:pt x="118" y="21"/>
                      </a:lnTo>
                      <a:lnTo>
                        <a:pt x="116" y="27"/>
                      </a:lnTo>
                      <a:lnTo>
                        <a:pt x="115" y="31"/>
                      </a:lnTo>
                      <a:lnTo>
                        <a:pt x="115" y="32"/>
                      </a:lnTo>
                      <a:lnTo>
                        <a:pt x="113" y="32"/>
                      </a:lnTo>
                      <a:lnTo>
                        <a:pt x="113" y="32"/>
                      </a:lnTo>
                      <a:lnTo>
                        <a:pt x="106" y="32"/>
                      </a:lnTo>
                      <a:lnTo>
                        <a:pt x="95" y="35"/>
                      </a:lnTo>
                      <a:lnTo>
                        <a:pt x="95" y="35"/>
                      </a:lnTo>
                      <a:lnTo>
                        <a:pt x="91" y="35"/>
                      </a:lnTo>
                      <a:lnTo>
                        <a:pt x="88" y="34"/>
                      </a:lnTo>
                      <a:lnTo>
                        <a:pt x="85" y="31"/>
                      </a:lnTo>
                      <a:lnTo>
                        <a:pt x="82" y="25"/>
                      </a:lnTo>
                      <a:lnTo>
                        <a:pt x="82" y="25"/>
                      </a:lnTo>
                      <a:lnTo>
                        <a:pt x="79" y="21"/>
                      </a:lnTo>
                      <a:lnTo>
                        <a:pt x="76" y="18"/>
                      </a:lnTo>
                      <a:lnTo>
                        <a:pt x="75" y="17"/>
                      </a:lnTo>
                      <a:lnTo>
                        <a:pt x="75" y="13"/>
                      </a:lnTo>
                      <a:lnTo>
                        <a:pt x="75" y="13"/>
                      </a:lnTo>
                      <a:lnTo>
                        <a:pt x="75" y="8"/>
                      </a:lnTo>
                      <a:lnTo>
                        <a:pt x="75" y="4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48" y="0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17" y="1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5" y="14"/>
                      </a:lnTo>
                      <a:lnTo>
                        <a:pt x="20" y="24"/>
                      </a:lnTo>
                      <a:lnTo>
                        <a:pt x="25" y="38"/>
                      </a:lnTo>
                      <a:lnTo>
                        <a:pt x="25" y="38"/>
                      </a:lnTo>
                      <a:lnTo>
                        <a:pt x="27" y="41"/>
                      </a:lnTo>
                      <a:lnTo>
                        <a:pt x="25" y="45"/>
                      </a:lnTo>
                      <a:lnTo>
                        <a:pt x="24" y="49"/>
                      </a:lnTo>
                      <a:lnTo>
                        <a:pt x="24" y="55"/>
                      </a:lnTo>
                      <a:lnTo>
                        <a:pt x="24" y="55"/>
                      </a:lnTo>
                      <a:lnTo>
                        <a:pt x="25" y="62"/>
                      </a:lnTo>
                      <a:lnTo>
                        <a:pt x="28" y="71"/>
                      </a:lnTo>
                      <a:lnTo>
                        <a:pt x="31" y="81"/>
                      </a:lnTo>
                      <a:lnTo>
                        <a:pt x="34" y="88"/>
                      </a:lnTo>
                      <a:lnTo>
                        <a:pt x="34" y="88"/>
                      </a:lnTo>
                      <a:lnTo>
                        <a:pt x="32" y="95"/>
                      </a:lnTo>
                      <a:lnTo>
                        <a:pt x="30" y="102"/>
                      </a:lnTo>
                      <a:lnTo>
                        <a:pt x="22" y="112"/>
                      </a:lnTo>
                      <a:lnTo>
                        <a:pt x="22" y="112"/>
                      </a:lnTo>
                      <a:lnTo>
                        <a:pt x="18" y="118"/>
                      </a:lnTo>
                      <a:lnTo>
                        <a:pt x="14" y="126"/>
                      </a:lnTo>
                      <a:lnTo>
                        <a:pt x="11" y="135"/>
                      </a:lnTo>
                      <a:lnTo>
                        <a:pt x="10" y="142"/>
                      </a:lnTo>
                      <a:lnTo>
                        <a:pt x="10" y="142"/>
                      </a:lnTo>
                      <a:lnTo>
                        <a:pt x="8" y="149"/>
                      </a:lnTo>
                      <a:lnTo>
                        <a:pt x="5" y="156"/>
                      </a:lnTo>
                      <a:lnTo>
                        <a:pt x="2" y="160"/>
                      </a:lnTo>
                      <a:lnTo>
                        <a:pt x="2" y="165"/>
                      </a:lnTo>
                      <a:lnTo>
                        <a:pt x="2" y="165"/>
                      </a:lnTo>
                      <a:lnTo>
                        <a:pt x="1" y="17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7"/>
                      </a:lnTo>
                      <a:lnTo>
                        <a:pt x="5" y="186"/>
                      </a:lnTo>
                      <a:lnTo>
                        <a:pt x="5" y="186"/>
                      </a:lnTo>
                      <a:lnTo>
                        <a:pt x="5" y="185"/>
                      </a:lnTo>
                      <a:lnTo>
                        <a:pt x="8" y="183"/>
                      </a:lnTo>
                      <a:lnTo>
                        <a:pt x="10" y="182"/>
                      </a:lnTo>
                      <a:lnTo>
                        <a:pt x="10" y="182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26" name="Tanzania">
                  <a:extLst>
                    <a:ext uri="{FF2B5EF4-FFF2-40B4-BE49-F238E27FC236}">
                      <a16:creationId xmlns:a16="http://schemas.microsoft.com/office/drawing/2014/main" id="{9DC87610-3800-4C98-B934-774E5C73B9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52167" y="4393229"/>
                  <a:ext cx="258962" cy="260442"/>
                </a:xfrm>
                <a:custGeom>
                  <a:avLst/>
                  <a:gdLst/>
                  <a:ahLst/>
                  <a:cxnLst>
                    <a:cxn ang="0">
                      <a:pos x="162" y="135"/>
                    </a:cxn>
                    <a:cxn ang="0">
                      <a:pos x="158" y="125"/>
                    </a:cxn>
                    <a:cxn ang="0">
                      <a:pos x="156" y="112"/>
                    </a:cxn>
                    <a:cxn ang="0">
                      <a:pos x="155" y="109"/>
                    </a:cxn>
                    <a:cxn ang="0">
                      <a:pos x="159" y="99"/>
                    </a:cxn>
                    <a:cxn ang="0">
                      <a:pos x="156" y="94"/>
                    </a:cxn>
                    <a:cxn ang="0">
                      <a:pos x="151" y="85"/>
                    </a:cxn>
                    <a:cxn ang="0">
                      <a:pos x="156" y="61"/>
                    </a:cxn>
                    <a:cxn ang="0">
                      <a:pos x="131" y="32"/>
                    </a:cxn>
                    <a:cxn ang="0">
                      <a:pos x="69" y="5"/>
                    </a:cxn>
                    <a:cxn ang="0">
                      <a:pos x="62" y="15"/>
                    </a:cxn>
                    <a:cxn ang="0">
                      <a:pos x="61" y="18"/>
                    </a:cxn>
                    <a:cxn ang="0">
                      <a:pos x="65" y="24"/>
                    </a:cxn>
                    <a:cxn ang="0">
                      <a:pos x="58" y="25"/>
                    </a:cxn>
                    <a:cxn ang="0">
                      <a:pos x="38" y="24"/>
                    </a:cxn>
                    <a:cxn ang="0">
                      <a:pos x="34" y="22"/>
                    </a:cxn>
                    <a:cxn ang="0">
                      <a:pos x="38" y="0"/>
                    </a:cxn>
                    <a:cxn ang="0">
                      <a:pos x="17" y="2"/>
                    </a:cxn>
                    <a:cxn ang="0">
                      <a:pos x="21" y="12"/>
                    </a:cxn>
                    <a:cxn ang="0">
                      <a:pos x="21" y="20"/>
                    </a:cxn>
                    <a:cxn ang="0">
                      <a:pos x="15" y="22"/>
                    </a:cxn>
                    <a:cxn ang="0">
                      <a:pos x="20" y="34"/>
                    </a:cxn>
                    <a:cxn ang="0">
                      <a:pos x="11" y="49"/>
                    </a:cxn>
                    <a:cxn ang="0">
                      <a:pos x="0" y="57"/>
                    </a:cxn>
                    <a:cxn ang="0">
                      <a:pos x="7" y="82"/>
                    </a:cxn>
                    <a:cxn ang="0">
                      <a:pos x="14" y="94"/>
                    </a:cxn>
                    <a:cxn ang="0">
                      <a:pos x="18" y="108"/>
                    </a:cxn>
                    <a:cxn ang="0">
                      <a:pos x="24" y="121"/>
                    </a:cxn>
                    <a:cxn ang="0">
                      <a:pos x="20" y="122"/>
                    </a:cxn>
                    <a:cxn ang="0">
                      <a:pos x="14" y="115"/>
                    </a:cxn>
                    <a:cxn ang="0">
                      <a:pos x="11" y="118"/>
                    </a:cxn>
                    <a:cxn ang="0">
                      <a:pos x="24" y="125"/>
                    </a:cxn>
                    <a:cxn ang="0">
                      <a:pos x="31" y="126"/>
                    </a:cxn>
                    <a:cxn ang="0">
                      <a:pos x="50" y="133"/>
                    </a:cxn>
                    <a:cxn ang="0">
                      <a:pos x="58" y="139"/>
                    </a:cxn>
                    <a:cxn ang="0">
                      <a:pos x="71" y="140"/>
                    </a:cxn>
                    <a:cxn ang="0">
                      <a:pos x="72" y="139"/>
                    </a:cxn>
                    <a:cxn ang="0">
                      <a:pos x="81" y="152"/>
                    </a:cxn>
                    <a:cxn ang="0">
                      <a:pos x="84" y="172"/>
                    </a:cxn>
                    <a:cxn ang="0">
                      <a:pos x="98" y="172"/>
                    </a:cxn>
                    <a:cxn ang="0">
                      <a:pos x="104" y="172"/>
                    </a:cxn>
                    <a:cxn ang="0">
                      <a:pos x="106" y="176"/>
                    </a:cxn>
                    <a:cxn ang="0">
                      <a:pos x="115" y="175"/>
                    </a:cxn>
                    <a:cxn ang="0">
                      <a:pos x="128" y="175"/>
                    </a:cxn>
                    <a:cxn ang="0">
                      <a:pos x="132" y="173"/>
                    </a:cxn>
                    <a:cxn ang="0">
                      <a:pos x="136" y="167"/>
                    </a:cxn>
                    <a:cxn ang="0">
                      <a:pos x="143" y="169"/>
                    </a:cxn>
                    <a:cxn ang="0">
                      <a:pos x="149" y="166"/>
                    </a:cxn>
                    <a:cxn ang="0">
                      <a:pos x="158" y="165"/>
                    </a:cxn>
                    <a:cxn ang="0">
                      <a:pos x="175" y="155"/>
                    </a:cxn>
                    <a:cxn ang="0">
                      <a:pos x="172" y="150"/>
                    </a:cxn>
                    <a:cxn ang="0">
                      <a:pos x="163" y="143"/>
                    </a:cxn>
                  </a:cxnLst>
                  <a:rect l="0" t="0" r="r" b="b"/>
                  <a:pathLst>
                    <a:path w="175" h="176">
                      <a:moveTo>
                        <a:pt x="163" y="140"/>
                      </a:moveTo>
                      <a:lnTo>
                        <a:pt x="163" y="140"/>
                      </a:lnTo>
                      <a:lnTo>
                        <a:pt x="162" y="135"/>
                      </a:lnTo>
                      <a:lnTo>
                        <a:pt x="161" y="132"/>
                      </a:lnTo>
                      <a:lnTo>
                        <a:pt x="158" y="129"/>
                      </a:lnTo>
                      <a:lnTo>
                        <a:pt x="158" y="125"/>
                      </a:lnTo>
                      <a:lnTo>
                        <a:pt x="158" y="125"/>
                      </a:lnTo>
                      <a:lnTo>
                        <a:pt x="158" y="116"/>
                      </a:lnTo>
                      <a:lnTo>
                        <a:pt x="156" y="112"/>
                      </a:lnTo>
                      <a:lnTo>
                        <a:pt x="156" y="111"/>
                      </a:lnTo>
                      <a:lnTo>
                        <a:pt x="156" y="111"/>
                      </a:lnTo>
                      <a:lnTo>
                        <a:pt x="155" y="109"/>
                      </a:lnTo>
                      <a:lnTo>
                        <a:pt x="155" y="106"/>
                      </a:lnTo>
                      <a:lnTo>
                        <a:pt x="159" y="99"/>
                      </a:lnTo>
                      <a:lnTo>
                        <a:pt x="159" y="99"/>
                      </a:lnTo>
                      <a:lnTo>
                        <a:pt x="159" y="98"/>
                      </a:lnTo>
                      <a:lnTo>
                        <a:pt x="159" y="95"/>
                      </a:lnTo>
                      <a:lnTo>
                        <a:pt x="156" y="94"/>
                      </a:lnTo>
                      <a:lnTo>
                        <a:pt x="152" y="89"/>
                      </a:lnTo>
                      <a:lnTo>
                        <a:pt x="151" y="85"/>
                      </a:lnTo>
                      <a:lnTo>
                        <a:pt x="151" y="85"/>
                      </a:lnTo>
                      <a:lnTo>
                        <a:pt x="151" y="82"/>
                      </a:lnTo>
                      <a:lnTo>
                        <a:pt x="152" y="76"/>
                      </a:lnTo>
                      <a:lnTo>
                        <a:pt x="156" y="61"/>
                      </a:lnTo>
                      <a:lnTo>
                        <a:pt x="156" y="61"/>
                      </a:lnTo>
                      <a:lnTo>
                        <a:pt x="131" y="42"/>
                      </a:lnTo>
                      <a:lnTo>
                        <a:pt x="131" y="32"/>
                      </a:lnTo>
                      <a:lnTo>
                        <a:pt x="71" y="0"/>
                      </a:lnTo>
                      <a:lnTo>
                        <a:pt x="71" y="0"/>
                      </a:lnTo>
                      <a:lnTo>
                        <a:pt x="69" y="5"/>
                      </a:lnTo>
                      <a:lnTo>
                        <a:pt x="68" y="10"/>
                      </a:lnTo>
                      <a:lnTo>
                        <a:pt x="65" y="12"/>
                      </a:lnTo>
                      <a:lnTo>
                        <a:pt x="62" y="15"/>
                      </a:lnTo>
                      <a:lnTo>
                        <a:pt x="62" y="15"/>
                      </a:lnTo>
                      <a:lnTo>
                        <a:pt x="61" y="17"/>
                      </a:lnTo>
                      <a:lnTo>
                        <a:pt x="61" y="18"/>
                      </a:lnTo>
                      <a:lnTo>
                        <a:pt x="64" y="21"/>
                      </a:lnTo>
                      <a:lnTo>
                        <a:pt x="65" y="24"/>
                      </a:lnTo>
                      <a:lnTo>
                        <a:pt x="65" y="24"/>
                      </a:lnTo>
                      <a:lnTo>
                        <a:pt x="64" y="25"/>
                      </a:lnTo>
                      <a:lnTo>
                        <a:pt x="64" y="25"/>
                      </a:lnTo>
                      <a:lnTo>
                        <a:pt x="58" y="25"/>
                      </a:lnTo>
                      <a:lnTo>
                        <a:pt x="52" y="24"/>
                      </a:lnTo>
                      <a:lnTo>
                        <a:pt x="44" y="22"/>
                      </a:lnTo>
                      <a:lnTo>
                        <a:pt x="38" y="24"/>
                      </a:lnTo>
                      <a:lnTo>
                        <a:pt x="38" y="24"/>
                      </a:lnTo>
                      <a:lnTo>
                        <a:pt x="35" y="24"/>
                      </a:lnTo>
                      <a:lnTo>
                        <a:pt x="34" y="22"/>
                      </a:lnTo>
                      <a:lnTo>
                        <a:pt x="34" y="17"/>
                      </a:lnTo>
                      <a:lnTo>
                        <a:pt x="35" y="8"/>
                      </a:lnTo>
                      <a:lnTo>
                        <a:pt x="38" y="0"/>
                      </a:lnTo>
                      <a:lnTo>
                        <a:pt x="24" y="0"/>
                      </a:lnTo>
                      <a:lnTo>
                        <a:pt x="24" y="0"/>
                      </a:lnTo>
                      <a:lnTo>
                        <a:pt x="17" y="2"/>
                      </a:lnTo>
                      <a:lnTo>
                        <a:pt x="20" y="10"/>
                      </a:lnTo>
                      <a:lnTo>
                        <a:pt x="20" y="10"/>
                      </a:lnTo>
                      <a:lnTo>
                        <a:pt x="21" y="12"/>
                      </a:lnTo>
                      <a:lnTo>
                        <a:pt x="21" y="17"/>
                      </a:lnTo>
                      <a:lnTo>
                        <a:pt x="21" y="20"/>
                      </a:lnTo>
                      <a:lnTo>
                        <a:pt x="21" y="20"/>
                      </a:lnTo>
                      <a:lnTo>
                        <a:pt x="20" y="22"/>
                      </a:lnTo>
                      <a:lnTo>
                        <a:pt x="15" y="22"/>
                      </a:lnTo>
                      <a:lnTo>
                        <a:pt x="15" y="22"/>
                      </a:lnTo>
                      <a:lnTo>
                        <a:pt x="15" y="29"/>
                      </a:lnTo>
                      <a:lnTo>
                        <a:pt x="15" y="31"/>
                      </a:lnTo>
                      <a:lnTo>
                        <a:pt x="20" y="34"/>
                      </a:lnTo>
                      <a:lnTo>
                        <a:pt x="20" y="34"/>
                      </a:lnTo>
                      <a:lnTo>
                        <a:pt x="15" y="42"/>
                      </a:lnTo>
                      <a:lnTo>
                        <a:pt x="11" y="49"/>
                      </a:lnTo>
                      <a:lnTo>
                        <a:pt x="7" y="52"/>
                      </a:lnTo>
                      <a:lnTo>
                        <a:pt x="7" y="52"/>
                      </a:lnTo>
                      <a:lnTo>
                        <a:pt x="0" y="57"/>
                      </a:lnTo>
                      <a:lnTo>
                        <a:pt x="0" y="57"/>
                      </a:lnTo>
                      <a:lnTo>
                        <a:pt x="4" y="75"/>
                      </a:lnTo>
                      <a:lnTo>
                        <a:pt x="7" y="82"/>
                      </a:lnTo>
                      <a:lnTo>
                        <a:pt x="10" y="88"/>
                      </a:lnTo>
                      <a:lnTo>
                        <a:pt x="10" y="88"/>
                      </a:lnTo>
                      <a:lnTo>
                        <a:pt x="14" y="94"/>
                      </a:lnTo>
                      <a:lnTo>
                        <a:pt x="17" y="99"/>
                      </a:lnTo>
                      <a:lnTo>
                        <a:pt x="18" y="108"/>
                      </a:lnTo>
                      <a:lnTo>
                        <a:pt x="18" y="108"/>
                      </a:lnTo>
                      <a:lnTo>
                        <a:pt x="23" y="116"/>
                      </a:lnTo>
                      <a:lnTo>
                        <a:pt x="24" y="119"/>
                      </a:lnTo>
                      <a:lnTo>
                        <a:pt x="24" y="121"/>
                      </a:lnTo>
                      <a:lnTo>
                        <a:pt x="23" y="121"/>
                      </a:lnTo>
                      <a:lnTo>
                        <a:pt x="23" y="121"/>
                      </a:lnTo>
                      <a:lnTo>
                        <a:pt x="20" y="122"/>
                      </a:lnTo>
                      <a:lnTo>
                        <a:pt x="18" y="121"/>
                      </a:lnTo>
                      <a:lnTo>
                        <a:pt x="14" y="115"/>
                      </a:lnTo>
                      <a:lnTo>
                        <a:pt x="14" y="115"/>
                      </a:lnTo>
                      <a:lnTo>
                        <a:pt x="13" y="116"/>
                      </a:lnTo>
                      <a:lnTo>
                        <a:pt x="13" y="116"/>
                      </a:lnTo>
                      <a:lnTo>
                        <a:pt x="11" y="118"/>
                      </a:lnTo>
                      <a:lnTo>
                        <a:pt x="11" y="118"/>
                      </a:lnTo>
                      <a:lnTo>
                        <a:pt x="18" y="122"/>
                      </a:lnTo>
                      <a:lnTo>
                        <a:pt x="24" y="125"/>
                      </a:lnTo>
                      <a:lnTo>
                        <a:pt x="24" y="125"/>
                      </a:lnTo>
                      <a:lnTo>
                        <a:pt x="27" y="125"/>
                      </a:lnTo>
                      <a:lnTo>
                        <a:pt x="31" y="126"/>
                      </a:lnTo>
                      <a:lnTo>
                        <a:pt x="38" y="130"/>
                      </a:lnTo>
                      <a:lnTo>
                        <a:pt x="38" y="130"/>
                      </a:lnTo>
                      <a:lnTo>
                        <a:pt x="50" y="133"/>
                      </a:lnTo>
                      <a:lnTo>
                        <a:pt x="55" y="136"/>
                      </a:lnTo>
                      <a:lnTo>
                        <a:pt x="58" y="139"/>
                      </a:lnTo>
                      <a:lnTo>
                        <a:pt x="58" y="139"/>
                      </a:lnTo>
                      <a:lnTo>
                        <a:pt x="60" y="140"/>
                      </a:lnTo>
                      <a:lnTo>
                        <a:pt x="60" y="140"/>
                      </a:lnTo>
                      <a:lnTo>
                        <a:pt x="71" y="140"/>
                      </a:lnTo>
                      <a:lnTo>
                        <a:pt x="71" y="140"/>
                      </a:lnTo>
                      <a:lnTo>
                        <a:pt x="72" y="139"/>
                      </a:lnTo>
                      <a:lnTo>
                        <a:pt x="72" y="139"/>
                      </a:lnTo>
                      <a:lnTo>
                        <a:pt x="75" y="140"/>
                      </a:lnTo>
                      <a:lnTo>
                        <a:pt x="77" y="143"/>
                      </a:lnTo>
                      <a:lnTo>
                        <a:pt x="81" y="152"/>
                      </a:lnTo>
                      <a:lnTo>
                        <a:pt x="84" y="162"/>
                      </a:lnTo>
                      <a:lnTo>
                        <a:pt x="84" y="172"/>
                      </a:lnTo>
                      <a:lnTo>
                        <a:pt x="84" y="172"/>
                      </a:lnTo>
                      <a:lnTo>
                        <a:pt x="94" y="173"/>
                      </a:lnTo>
                      <a:lnTo>
                        <a:pt x="94" y="173"/>
                      </a:lnTo>
                      <a:lnTo>
                        <a:pt x="98" y="172"/>
                      </a:lnTo>
                      <a:lnTo>
                        <a:pt x="99" y="170"/>
                      </a:lnTo>
                      <a:lnTo>
                        <a:pt x="104" y="172"/>
                      </a:lnTo>
                      <a:lnTo>
                        <a:pt x="104" y="172"/>
                      </a:lnTo>
                      <a:lnTo>
                        <a:pt x="105" y="173"/>
                      </a:lnTo>
                      <a:lnTo>
                        <a:pt x="105" y="175"/>
                      </a:lnTo>
                      <a:lnTo>
                        <a:pt x="106" y="176"/>
                      </a:lnTo>
                      <a:lnTo>
                        <a:pt x="108" y="176"/>
                      </a:lnTo>
                      <a:lnTo>
                        <a:pt x="108" y="176"/>
                      </a:lnTo>
                      <a:lnTo>
                        <a:pt x="115" y="175"/>
                      </a:lnTo>
                      <a:lnTo>
                        <a:pt x="122" y="175"/>
                      </a:lnTo>
                      <a:lnTo>
                        <a:pt x="122" y="175"/>
                      </a:lnTo>
                      <a:lnTo>
                        <a:pt x="128" y="175"/>
                      </a:lnTo>
                      <a:lnTo>
                        <a:pt x="131" y="175"/>
                      </a:lnTo>
                      <a:lnTo>
                        <a:pt x="132" y="173"/>
                      </a:lnTo>
                      <a:lnTo>
                        <a:pt x="132" y="173"/>
                      </a:lnTo>
                      <a:lnTo>
                        <a:pt x="133" y="169"/>
                      </a:lnTo>
                      <a:lnTo>
                        <a:pt x="135" y="167"/>
                      </a:lnTo>
                      <a:lnTo>
                        <a:pt x="136" y="167"/>
                      </a:lnTo>
                      <a:lnTo>
                        <a:pt x="136" y="167"/>
                      </a:lnTo>
                      <a:lnTo>
                        <a:pt x="141" y="169"/>
                      </a:lnTo>
                      <a:lnTo>
                        <a:pt x="143" y="169"/>
                      </a:lnTo>
                      <a:lnTo>
                        <a:pt x="146" y="167"/>
                      </a:lnTo>
                      <a:lnTo>
                        <a:pt x="146" y="167"/>
                      </a:lnTo>
                      <a:lnTo>
                        <a:pt x="149" y="166"/>
                      </a:lnTo>
                      <a:lnTo>
                        <a:pt x="152" y="166"/>
                      </a:lnTo>
                      <a:lnTo>
                        <a:pt x="156" y="166"/>
                      </a:lnTo>
                      <a:lnTo>
                        <a:pt x="158" y="165"/>
                      </a:lnTo>
                      <a:lnTo>
                        <a:pt x="158" y="165"/>
                      </a:lnTo>
                      <a:lnTo>
                        <a:pt x="163" y="160"/>
                      </a:lnTo>
                      <a:lnTo>
                        <a:pt x="175" y="155"/>
                      </a:lnTo>
                      <a:lnTo>
                        <a:pt x="175" y="155"/>
                      </a:lnTo>
                      <a:lnTo>
                        <a:pt x="173" y="152"/>
                      </a:lnTo>
                      <a:lnTo>
                        <a:pt x="172" y="150"/>
                      </a:lnTo>
                      <a:lnTo>
                        <a:pt x="169" y="148"/>
                      </a:lnTo>
                      <a:lnTo>
                        <a:pt x="165" y="146"/>
                      </a:lnTo>
                      <a:lnTo>
                        <a:pt x="163" y="143"/>
                      </a:lnTo>
                      <a:lnTo>
                        <a:pt x="163" y="140"/>
                      </a:lnTo>
                      <a:lnTo>
                        <a:pt x="163" y="140"/>
                      </a:lnTo>
                      <a:close/>
                    </a:path>
                  </a:pathLst>
                </a:custGeom>
                <a:solidFill>
                  <a:srgbClr val="2D424C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27" name="DR Congo">
                  <a:extLst>
                    <a:ext uri="{FF2B5EF4-FFF2-40B4-BE49-F238E27FC236}">
                      <a16:creationId xmlns:a16="http://schemas.microsoft.com/office/drawing/2014/main" id="{FF18B85C-9F93-431B-A9B2-D912B871AD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55584" y="4240812"/>
                  <a:ext cx="436537" cy="451334"/>
                </a:xfrm>
                <a:custGeom>
                  <a:avLst/>
                  <a:gdLst/>
                  <a:ahLst/>
                  <a:cxnLst>
                    <a:cxn ang="0">
                      <a:pos x="261" y="151"/>
                    </a:cxn>
                    <a:cxn ang="0">
                      <a:pos x="263" y="131"/>
                    </a:cxn>
                    <a:cxn ang="0">
                      <a:pos x="259" y="124"/>
                    </a:cxn>
                    <a:cxn ang="0">
                      <a:pos x="266" y="111"/>
                    </a:cxn>
                    <a:cxn ang="0">
                      <a:pos x="271" y="98"/>
                    </a:cxn>
                    <a:cxn ang="0">
                      <a:pos x="278" y="73"/>
                    </a:cxn>
                    <a:cxn ang="0">
                      <a:pos x="283" y="64"/>
                    </a:cxn>
                    <a:cxn ang="0">
                      <a:pos x="295" y="51"/>
                    </a:cxn>
                    <a:cxn ang="0">
                      <a:pos x="289" y="43"/>
                    </a:cxn>
                    <a:cxn ang="0">
                      <a:pos x="272" y="13"/>
                    </a:cxn>
                    <a:cxn ang="0">
                      <a:pos x="259" y="13"/>
                    </a:cxn>
                    <a:cxn ang="0">
                      <a:pos x="245" y="14"/>
                    </a:cxn>
                    <a:cxn ang="0">
                      <a:pos x="235" y="3"/>
                    </a:cxn>
                    <a:cxn ang="0">
                      <a:pos x="207" y="2"/>
                    </a:cxn>
                    <a:cxn ang="0">
                      <a:pos x="192" y="4"/>
                    </a:cxn>
                    <a:cxn ang="0">
                      <a:pos x="168" y="10"/>
                    </a:cxn>
                    <a:cxn ang="0">
                      <a:pos x="158" y="22"/>
                    </a:cxn>
                    <a:cxn ang="0">
                      <a:pos x="114" y="6"/>
                    </a:cxn>
                    <a:cxn ang="0">
                      <a:pos x="97" y="30"/>
                    </a:cxn>
                    <a:cxn ang="0">
                      <a:pos x="90" y="57"/>
                    </a:cxn>
                    <a:cxn ang="0">
                      <a:pos x="77" y="97"/>
                    </a:cxn>
                    <a:cxn ang="0">
                      <a:pos x="64" y="113"/>
                    </a:cxn>
                    <a:cxn ang="0">
                      <a:pos x="59" y="148"/>
                    </a:cxn>
                    <a:cxn ang="0">
                      <a:pos x="50" y="160"/>
                    </a:cxn>
                    <a:cxn ang="0">
                      <a:pos x="39" y="164"/>
                    </a:cxn>
                    <a:cxn ang="0">
                      <a:pos x="23" y="164"/>
                    </a:cxn>
                    <a:cxn ang="0">
                      <a:pos x="0" y="169"/>
                    </a:cxn>
                    <a:cxn ang="0">
                      <a:pos x="12" y="185"/>
                    </a:cxn>
                    <a:cxn ang="0">
                      <a:pos x="70" y="188"/>
                    </a:cxn>
                    <a:cxn ang="0">
                      <a:pos x="74" y="205"/>
                    </a:cxn>
                    <a:cxn ang="0">
                      <a:pos x="90" y="219"/>
                    </a:cxn>
                    <a:cxn ang="0">
                      <a:pos x="110" y="215"/>
                    </a:cxn>
                    <a:cxn ang="0">
                      <a:pos x="123" y="201"/>
                    </a:cxn>
                    <a:cxn ang="0">
                      <a:pos x="135" y="205"/>
                    </a:cxn>
                    <a:cxn ang="0">
                      <a:pos x="148" y="218"/>
                    </a:cxn>
                    <a:cxn ang="0">
                      <a:pos x="147" y="242"/>
                    </a:cxn>
                    <a:cxn ang="0">
                      <a:pos x="155" y="256"/>
                    </a:cxn>
                    <a:cxn ang="0">
                      <a:pos x="158" y="268"/>
                    </a:cxn>
                    <a:cxn ang="0">
                      <a:pos x="178" y="263"/>
                    </a:cxn>
                    <a:cxn ang="0">
                      <a:pos x="187" y="268"/>
                    </a:cxn>
                    <a:cxn ang="0">
                      <a:pos x="199" y="269"/>
                    </a:cxn>
                    <a:cxn ang="0">
                      <a:pos x="205" y="278"/>
                    </a:cxn>
                    <a:cxn ang="0">
                      <a:pos x="219" y="282"/>
                    </a:cxn>
                    <a:cxn ang="0">
                      <a:pos x="228" y="278"/>
                    </a:cxn>
                    <a:cxn ang="0">
                      <a:pos x="241" y="286"/>
                    </a:cxn>
                    <a:cxn ang="0">
                      <a:pos x="255" y="296"/>
                    </a:cxn>
                    <a:cxn ang="0">
                      <a:pos x="271" y="303"/>
                    </a:cxn>
                    <a:cxn ang="0">
                      <a:pos x="273" y="289"/>
                    </a:cxn>
                    <a:cxn ang="0">
                      <a:pos x="261" y="288"/>
                    </a:cxn>
                    <a:cxn ang="0">
                      <a:pos x="249" y="273"/>
                    </a:cxn>
                    <a:cxn ang="0">
                      <a:pos x="255" y="245"/>
                    </a:cxn>
                    <a:cxn ang="0">
                      <a:pos x="256" y="233"/>
                    </a:cxn>
                    <a:cxn ang="0">
                      <a:pos x="261" y="224"/>
                    </a:cxn>
                    <a:cxn ang="0">
                      <a:pos x="281" y="219"/>
                    </a:cxn>
                    <a:cxn ang="0">
                      <a:pos x="269" y="201"/>
                    </a:cxn>
                  </a:cxnLst>
                  <a:rect l="0" t="0" r="r" b="b"/>
                  <a:pathLst>
                    <a:path w="295" h="305">
                      <a:moveTo>
                        <a:pt x="269" y="201"/>
                      </a:moveTo>
                      <a:lnTo>
                        <a:pt x="269" y="201"/>
                      </a:lnTo>
                      <a:lnTo>
                        <a:pt x="266" y="198"/>
                      </a:lnTo>
                      <a:lnTo>
                        <a:pt x="265" y="191"/>
                      </a:lnTo>
                      <a:lnTo>
                        <a:pt x="262" y="171"/>
                      </a:lnTo>
                      <a:lnTo>
                        <a:pt x="261" y="151"/>
                      </a:lnTo>
                      <a:lnTo>
                        <a:pt x="262" y="144"/>
                      </a:lnTo>
                      <a:lnTo>
                        <a:pt x="262" y="141"/>
                      </a:lnTo>
                      <a:lnTo>
                        <a:pt x="262" y="141"/>
                      </a:lnTo>
                      <a:lnTo>
                        <a:pt x="263" y="142"/>
                      </a:lnTo>
                      <a:lnTo>
                        <a:pt x="263" y="131"/>
                      </a:lnTo>
                      <a:lnTo>
                        <a:pt x="263" y="131"/>
                      </a:lnTo>
                      <a:lnTo>
                        <a:pt x="262" y="131"/>
                      </a:lnTo>
                      <a:lnTo>
                        <a:pt x="262" y="131"/>
                      </a:lnTo>
                      <a:lnTo>
                        <a:pt x="261" y="130"/>
                      </a:lnTo>
                      <a:lnTo>
                        <a:pt x="259" y="125"/>
                      </a:lnTo>
                      <a:lnTo>
                        <a:pt x="259" y="125"/>
                      </a:lnTo>
                      <a:lnTo>
                        <a:pt x="259" y="124"/>
                      </a:lnTo>
                      <a:lnTo>
                        <a:pt x="261" y="123"/>
                      </a:lnTo>
                      <a:lnTo>
                        <a:pt x="262" y="121"/>
                      </a:lnTo>
                      <a:lnTo>
                        <a:pt x="262" y="121"/>
                      </a:lnTo>
                      <a:lnTo>
                        <a:pt x="262" y="117"/>
                      </a:lnTo>
                      <a:lnTo>
                        <a:pt x="263" y="113"/>
                      </a:lnTo>
                      <a:lnTo>
                        <a:pt x="266" y="111"/>
                      </a:lnTo>
                      <a:lnTo>
                        <a:pt x="266" y="111"/>
                      </a:lnTo>
                      <a:lnTo>
                        <a:pt x="268" y="110"/>
                      </a:lnTo>
                      <a:lnTo>
                        <a:pt x="268" y="110"/>
                      </a:lnTo>
                      <a:lnTo>
                        <a:pt x="269" y="104"/>
                      </a:lnTo>
                      <a:lnTo>
                        <a:pt x="271" y="98"/>
                      </a:lnTo>
                      <a:lnTo>
                        <a:pt x="271" y="98"/>
                      </a:lnTo>
                      <a:lnTo>
                        <a:pt x="271" y="91"/>
                      </a:lnTo>
                      <a:lnTo>
                        <a:pt x="273" y="84"/>
                      </a:lnTo>
                      <a:lnTo>
                        <a:pt x="273" y="84"/>
                      </a:lnTo>
                      <a:lnTo>
                        <a:pt x="275" y="77"/>
                      </a:lnTo>
                      <a:lnTo>
                        <a:pt x="275" y="74"/>
                      </a:lnTo>
                      <a:lnTo>
                        <a:pt x="278" y="73"/>
                      </a:lnTo>
                      <a:lnTo>
                        <a:pt x="278" y="73"/>
                      </a:lnTo>
                      <a:lnTo>
                        <a:pt x="279" y="70"/>
                      </a:lnTo>
                      <a:lnTo>
                        <a:pt x="281" y="68"/>
                      </a:lnTo>
                      <a:lnTo>
                        <a:pt x="281" y="66"/>
                      </a:lnTo>
                      <a:lnTo>
                        <a:pt x="283" y="64"/>
                      </a:lnTo>
                      <a:lnTo>
                        <a:pt x="283" y="64"/>
                      </a:lnTo>
                      <a:lnTo>
                        <a:pt x="288" y="61"/>
                      </a:lnTo>
                      <a:lnTo>
                        <a:pt x="291" y="59"/>
                      </a:lnTo>
                      <a:lnTo>
                        <a:pt x="291" y="59"/>
                      </a:lnTo>
                      <a:lnTo>
                        <a:pt x="292" y="56"/>
                      </a:lnTo>
                      <a:lnTo>
                        <a:pt x="293" y="53"/>
                      </a:lnTo>
                      <a:lnTo>
                        <a:pt x="295" y="51"/>
                      </a:lnTo>
                      <a:lnTo>
                        <a:pt x="295" y="51"/>
                      </a:lnTo>
                      <a:lnTo>
                        <a:pt x="293" y="49"/>
                      </a:lnTo>
                      <a:lnTo>
                        <a:pt x="292" y="47"/>
                      </a:lnTo>
                      <a:lnTo>
                        <a:pt x="291" y="46"/>
                      </a:lnTo>
                      <a:lnTo>
                        <a:pt x="289" y="43"/>
                      </a:lnTo>
                      <a:lnTo>
                        <a:pt x="289" y="43"/>
                      </a:lnTo>
                      <a:lnTo>
                        <a:pt x="291" y="29"/>
                      </a:lnTo>
                      <a:lnTo>
                        <a:pt x="291" y="29"/>
                      </a:lnTo>
                      <a:lnTo>
                        <a:pt x="291" y="29"/>
                      </a:lnTo>
                      <a:lnTo>
                        <a:pt x="291" y="29"/>
                      </a:lnTo>
                      <a:lnTo>
                        <a:pt x="272" y="13"/>
                      </a:lnTo>
                      <a:lnTo>
                        <a:pt x="272" y="13"/>
                      </a:lnTo>
                      <a:lnTo>
                        <a:pt x="269" y="13"/>
                      </a:lnTo>
                      <a:lnTo>
                        <a:pt x="268" y="14"/>
                      </a:lnTo>
                      <a:lnTo>
                        <a:pt x="265" y="16"/>
                      </a:lnTo>
                      <a:lnTo>
                        <a:pt x="265" y="16"/>
                      </a:lnTo>
                      <a:lnTo>
                        <a:pt x="262" y="13"/>
                      </a:lnTo>
                      <a:lnTo>
                        <a:pt x="259" y="13"/>
                      </a:lnTo>
                      <a:lnTo>
                        <a:pt x="255" y="14"/>
                      </a:lnTo>
                      <a:lnTo>
                        <a:pt x="255" y="14"/>
                      </a:lnTo>
                      <a:lnTo>
                        <a:pt x="252" y="16"/>
                      </a:lnTo>
                      <a:lnTo>
                        <a:pt x="249" y="16"/>
                      </a:lnTo>
                      <a:lnTo>
                        <a:pt x="245" y="14"/>
                      </a:lnTo>
                      <a:lnTo>
                        <a:pt x="245" y="14"/>
                      </a:lnTo>
                      <a:lnTo>
                        <a:pt x="244" y="13"/>
                      </a:lnTo>
                      <a:lnTo>
                        <a:pt x="241" y="10"/>
                      </a:lnTo>
                      <a:lnTo>
                        <a:pt x="239" y="6"/>
                      </a:lnTo>
                      <a:lnTo>
                        <a:pt x="239" y="6"/>
                      </a:lnTo>
                      <a:lnTo>
                        <a:pt x="236" y="4"/>
                      </a:lnTo>
                      <a:lnTo>
                        <a:pt x="235" y="3"/>
                      </a:lnTo>
                      <a:lnTo>
                        <a:pt x="235" y="3"/>
                      </a:lnTo>
                      <a:lnTo>
                        <a:pt x="222" y="4"/>
                      </a:lnTo>
                      <a:lnTo>
                        <a:pt x="222" y="4"/>
                      </a:lnTo>
                      <a:lnTo>
                        <a:pt x="215" y="2"/>
                      </a:lnTo>
                      <a:lnTo>
                        <a:pt x="209" y="0"/>
                      </a:lnTo>
                      <a:lnTo>
                        <a:pt x="207" y="2"/>
                      </a:lnTo>
                      <a:lnTo>
                        <a:pt x="205" y="3"/>
                      </a:lnTo>
                      <a:lnTo>
                        <a:pt x="205" y="3"/>
                      </a:lnTo>
                      <a:lnTo>
                        <a:pt x="202" y="6"/>
                      </a:lnTo>
                      <a:lnTo>
                        <a:pt x="199" y="6"/>
                      </a:lnTo>
                      <a:lnTo>
                        <a:pt x="192" y="4"/>
                      </a:lnTo>
                      <a:lnTo>
                        <a:pt x="192" y="4"/>
                      </a:lnTo>
                      <a:lnTo>
                        <a:pt x="187" y="6"/>
                      </a:lnTo>
                      <a:lnTo>
                        <a:pt x="182" y="7"/>
                      </a:lnTo>
                      <a:lnTo>
                        <a:pt x="175" y="10"/>
                      </a:lnTo>
                      <a:lnTo>
                        <a:pt x="175" y="10"/>
                      </a:lnTo>
                      <a:lnTo>
                        <a:pt x="172" y="10"/>
                      </a:lnTo>
                      <a:lnTo>
                        <a:pt x="168" y="10"/>
                      </a:lnTo>
                      <a:lnTo>
                        <a:pt x="165" y="9"/>
                      </a:lnTo>
                      <a:lnTo>
                        <a:pt x="162" y="10"/>
                      </a:lnTo>
                      <a:lnTo>
                        <a:pt x="162" y="10"/>
                      </a:lnTo>
                      <a:lnTo>
                        <a:pt x="161" y="13"/>
                      </a:lnTo>
                      <a:lnTo>
                        <a:pt x="160" y="16"/>
                      </a:lnTo>
                      <a:lnTo>
                        <a:pt x="158" y="22"/>
                      </a:lnTo>
                      <a:lnTo>
                        <a:pt x="127" y="14"/>
                      </a:lnTo>
                      <a:lnTo>
                        <a:pt x="127" y="14"/>
                      </a:lnTo>
                      <a:lnTo>
                        <a:pt x="123" y="10"/>
                      </a:lnTo>
                      <a:lnTo>
                        <a:pt x="118" y="7"/>
                      </a:lnTo>
                      <a:lnTo>
                        <a:pt x="114" y="6"/>
                      </a:lnTo>
                      <a:lnTo>
                        <a:pt x="114" y="6"/>
                      </a:lnTo>
                      <a:lnTo>
                        <a:pt x="111" y="6"/>
                      </a:lnTo>
                      <a:lnTo>
                        <a:pt x="108" y="7"/>
                      </a:lnTo>
                      <a:lnTo>
                        <a:pt x="103" y="13"/>
                      </a:lnTo>
                      <a:lnTo>
                        <a:pt x="97" y="19"/>
                      </a:lnTo>
                      <a:lnTo>
                        <a:pt x="97" y="30"/>
                      </a:lnTo>
                      <a:lnTo>
                        <a:pt x="97" y="30"/>
                      </a:lnTo>
                      <a:lnTo>
                        <a:pt x="97" y="34"/>
                      </a:lnTo>
                      <a:lnTo>
                        <a:pt x="97" y="39"/>
                      </a:lnTo>
                      <a:lnTo>
                        <a:pt x="94" y="46"/>
                      </a:lnTo>
                      <a:lnTo>
                        <a:pt x="94" y="46"/>
                      </a:lnTo>
                      <a:lnTo>
                        <a:pt x="91" y="53"/>
                      </a:lnTo>
                      <a:lnTo>
                        <a:pt x="90" y="57"/>
                      </a:lnTo>
                      <a:lnTo>
                        <a:pt x="89" y="63"/>
                      </a:lnTo>
                      <a:lnTo>
                        <a:pt x="89" y="63"/>
                      </a:lnTo>
                      <a:lnTo>
                        <a:pt x="87" y="71"/>
                      </a:lnTo>
                      <a:lnTo>
                        <a:pt x="83" y="81"/>
                      </a:lnTo>
                      <a:lnTo>
                        <a:pt x="79" y="90"/>
                      </a:lnTo>
                      <a:lnTo>
                        <a:pt x="77" y="97"/>
                      </a:lnTo>
                      <a:lnTo>
                        <a:pt x="77" y="97"/>
                      </a:lnTo>
                      <a:lnTo>
                        <a:pt x="77" y="100"/>
                      </a:lnTo>
                      <a:lnTo>
                        <a:pt x="74" y="103"/>
                      </a:lnTo>
                      <a:lnTo>
                        <a:pt x="70" y="107"/>
                      </a:lnTo>
                      <a:lnTo>
                        <a:pt x="66" y="111"/>
                      </a:lnTo>
                      <a:lnTo>
                        <a:pt x="64" y="113"/>
                      </a:lnTo>
                      <a:lnTo>
                        <a:pt x="63" y="114"/>
                      </a:lnTo>
                      <a:lnTo>
                        <a:pt x="63" y="114"/>
                      </a:lnTo>
                      <a:lnTo>
                        <a:pt x="61" y="141"/>
                      </a:lnTo>
                      <a:lnTo>
                        <a:pt x="61" y="141"/>
                      </a:lnTo>
                      <a:lnTo>
                        <a:pt x="61" y="147"/>
                      </a:lnTo>
                      <a:lnTo>
                        <a:pt x="59" y="148"/>
                      </a:lnTo>
                      <a:lnTo>
                        <a:pt x="57" y="148"/>
                      </a:lnTo>
                      <a:lnTo>
                        <a:pt x="56" y="154"/>
                      </a:lnTo>
                      <a:lnTo>
                        <a:pt x="56" y="154"/>
                      </a:lnTo>
                      <a:lnTo>
                        <a:pt x="56" y="158"/>
                      </a:lnTo>
                      <a:lnTo>
                        <a:pt x="53" y="160"/>
                      </a:lnTo>
                      <a:lnTo>
                        <a:pt x="50" y="160"/>
                      </a:lnTo>
                      <a:lnTo>
                        <a:pt x="46" y="162"/>
                      </a:lnTo>
                      <a:lnTo>
                        <a:pt x="46" y="162"/>
                      </a:lnTo>
                      <a:lnTo>
                        <a:pt x="42" y="167"/>
                      </a:lnTo>
                      <a:lnTo>
                        <a:pt x="40" y="165"/>
                      </a:lnTo>
                      <a:lnTo>
                        <a:pt x="39" y="164"/>
                      </a:lnTo>
                      <a:lnTo>
                        <a:pt x="39" y="164"/>
                      </a:lnTo>
                      <a:lnTo>
                        <a:pt x="39" y="161"/>
                      </a:lnTo>
                      <a:lnTo>
                        <a:pt x="36" y="160"/>
                      </a:lnTo>
                      <a:lnTo>
                        <a:pt x="32" y="160"/>
                      </a:lnTo>
                      <a:lnTo>
                        <a:pt x="26" y="162"/>
                      </a:lnTo>
                      <a:lnTo>
                        <a:pt x="26" y="162"/>
                      </a:lnTo>
                      <a:lnTo>
                        <a:pt x="23" y="164"/>
                      </a:lnTo>
                      <a:lnTo>
                        <a:pt x="20" y="164"/>
                      </a:lnTo>
                      <a:lnTo>
                        <a:pt x="16" y="161"/>
                      </a:lnTo>
                      <a:lnTo>
                        <a:pt x="16" y="161"/>
                      </a:lnTo>
                      <a:lnTo>
                        <a:pt x="10" y="164"/>
                      </a:lnTo>
                      <a:lnTo>
                        <a:pt x="0" y="169"/>
                      </a:lnTo>
                      <a:lnTo>
                        <a:pt x="0" y="169"/>
                      </a:lnTo>
                      <a:lnTo>
                        <a:pt x="5" y="178"/>
                      </a:lnTo>
                      <a:lnTo>
                        <a:pt x="6" y="187"/>
                      </a:lnTo>
                      <a:lnTo>
                        <a:pt x="6" y="187"/>
                      </a:lnTo>
                      <a:lnTo>
                        <a:pt x="6" y="188"/>
                      </a:lnTo>
                      <a:lnTo>
                        <a:pt x="6" y="188"/>
                      </a:lnTo>
                      <a:lnTo>
                        <a:pt x="12" y="185"/>
                      </a:lnTo>
                      <a:lnTo>
                        <a:pt x="16" y="184"/>
                      </a:lnTo>
                      <a:lnTo>
                        <a:pt x="16" y="184"/>
                      </a:lnTo>
                      <a:lnTo>
                        <a:pt x="43" y="184"/>
                      </a:lnTo>
                      <a:lnTo>
                        <a:pt x="67" y="184"/>
                      </a:lnTo>
                      <a:lnTo>
                        <a:pt x="67" y="184"/>
                      </a:lnTo>
                      <a:lnTo>
                        <a:pt x="70" y="188"/>
                      </a:lnTo>
                      <a:lnTo>
                        <a:pt x="70" y="192"/>
                      </a:lnTo>
                      <a:lnTo>
                        <a:pt x="70" y="197"/>
                      </a:lnTo>
                      <a:lnTo>
                        <a:pt x="70" y="197"/>
                      </a:lnTo>
                      <a:lnTo>
                        <a:pt x="70" y="201"/>
                      </a:lnTo>
                      <a:lnTo>
                        <a:pt x="71" y="202"/>
                      </a:lnTo>
                      <a:lnTo>
                        <a:pt x="74" y="205"/>
                      </a:lnTo>
                      <a:lnTo>
                        <a:pt x="77" y="209"/>
                      </a:lnTo>
                      <a:lnTo>
                        <a:pt x="77" y="209"/>
                      </a:lnTo>
                      <a:lnTo>
                        <a:pt x="80" y="215"/>
                      </a:lnTo>
                      <a:lnTo>
                        <a:pt x="83" y="218"/>
                      </a:lnTo>
                      <a:lnTo>
                        <a:pt x="86" y="219"/>
                      </a:lnTo>
                      <a:lnTo>
                        <a:pt x="90" y="219"/>
                      </a:lnTo>
                      <a:lnTo>
                        <a:pt x="90" y="219"/>
                      </a:lnTo>
                      <a:lnTo>
                        <a:pt x="101" y="216"/>
                      </a:lnTo>
                      <a:lnTo>
                        <a:pt x="108" y="216"/>
                      </a:lnTo>
                      <a:lnTo>
                        <a:pt x="108" y="216"/>
                      </a:lnTo>
                      <a:lnTo>
                        <a:pt x="110" y="216"/>
                      </a:lnTo>
                      <a:lnTo>
                        <a:pt x="110" y="215"/>
                      </a:lnTo>
                      <a:lnTo>
                        <a:pt x="111" y="211"/>
                      </a:lnTo>
                      <a:lnTo>
                        <a:pt x="113" y="205"/>
                      </a:lnTo>
                      <a:lnTo>
                        <a:pt x="116" y="202"/>
                      </a:lnTo>
                      <a:lnTo>
                        <a:pt x="116" y="202"/>
                      </a:lnTo>
                      <a:lnTo>
                        <a:pt x="120" y="201"/>
                      </a:lnTo>
                      <a:lnTo>
                        <a:pt x="123" y="201"/>
                      </a:lnTo>
                      <a:lnTo>
                        <a:pt x="128" y="202"/>
                      </a:lnTo>
                      <a:lnTo>
                        <a:pt x="128" y="202"/>
                      </a:lnTo>
                      <a:lnTo>
                        <a:pt x="130" y="204"/>
                      </a:lnTo>
                      <a:lnTo>
                        <a:pt x="131" y="205"/>
                      </a:lnTo>
                      <a:lnTo>
                        <a:pt x="135" y="205"/>
                      </a:lnTo>
                      <a:lnTo>
                        <a:pt x="135" y="205"/>
                      </a:lnTo>
                      <a:lnTo>
                        <a:pt x="144" y="205"/>
                      </a:lnTo>
                      <a:lnTo>
                        <a:pt x="145" y="205"/>
                      </a:lnTo>
                      <a:lnTo>
                        <a:pt x="147" y="208"/>
                      </a:lnTo>
                      <a:lnTo>
                        <a:pt x="147" y="208"/>
                      </a:lnTo>
                      <a:lnTo>
                        <a:pt x="147" y="215"/>
                      </a:lnTo>
                      <a:lnTo>
                        <a:pt x="148" y="218"/>
                      </a:lnTo>
                      <a:lnTo>
                        <a:pt x="150" y="221"/>
                      </a:lnTo>
                      <a:lnTo>
                        <a:pt x="150" y="221"/>
                      </a:lnTo>
                      <a:lnTo>
                        <a:pt x="150" y="225"/>
                      </a:lnTo>
                      <a:lnTo>
                        <a:pt x="148" y="232"/>
                      </a:lnTo>
                      <a:lnTo>
                        <a:pt x="147" y="239"/>
                      </a:lnTo>
                      <a:lnTo>
                        <a:pt x="147" y="242"/>
                      </a:lnTo>
                      <a:lnTo>
                        <a:pt x="147" y="243"/>
                      </a:lnTo>
                      <a:lnTo>
                        <a:pt x="147" y="243"/>
                      </a:lnTo>
                      <a:lnTo>
                        <a:pt x="153" y="249"/>
                      </a:lnTo>
                      <a:lnTo>
                        <a:pt x="155" y="253"/>
                      </a:lnTo>
                      <a:lnTo>
                        <a:pt x="155" y="256"/>
                      </a:lnTo>
                      <a:lnTo>
                        <a:pt x="155" y="256"/>
                      </a:lnTo>
                      <a:lnTo>
                        <a:pt x="154" y="263"/>
                      </a:lnTo>
                      <a:lnTo>
                        <a:pt x="154" y="268"/>
                      </a:lnTo>
                      <a:lnTo>
                        <a:pt x="155" y="269"/>
                      </a:lnTo>
                      <a:lnTo>
                        <a:pt x="155" y="269"/>
                      </a:lnTo>
                      <a:lnTo>
                        <a:pt x="157" y="269"/>
                      </a:lnTo>
                      <a:lnTo>
                        <a:pt x="158" y="268"/>
                      </a:lnTo>
                      <a:lnTo>
                        <a:pt x="161" y="265"/>
                      </a:lnTo>
                      <a:lnTo>
                        <a:pt x="164" y="265"/>
                      </a:lnTo>
                      <a:lnTo>
                        <a:pt x="164" y="265"/>
                      </a:lnTo>
                      <a:lnTo>
                        <a:pt x="171" y="265"/>
                      </a:lnTo>
                      <a:lnTo>
                        <a:pt x="178" y="263"/>
                      </a:lnTo>
                      <a:lnTo>
                        <a:pt x="178" y="263"/>
                      </a:lnTo>
                      <a:lnTo>
                        <a:pt x="180" y="263"/>
                      </a:lnTo>
                      <a:lnTo>
                        <a:pt x="182" y="263"/>
                      </a:lnTo>
                      <a:lnTo>
                        <a:pt x="182" y="263"/>
                      </a:lnTo>
                      <a:lnTo>
                        <a:pt x="185" y="266"/>
                      </a:lnTo>
                      <a:lnTo>
                        <a:pt x="187" y="268"/>
                      </a:lnTo>
                      <a:lnTo>
                        <a:pt x="187" y="268"/>
                      </a:lnTo>
                      <a:lnTo>
                        <a:pt x="188" y="270"/>
                      </a:lnTo>
                      <a:lnTo>
                        <a:pt x="190" y="270"/>
                      </a:lnTo>
                      <a:lnTo>
                        <a:pt x="191" y="270"/>
                      </a:lnTo>
                      <a:lnTo>
                        <a:pt x="191" y="270"/>
                      </a:lnTo>
                      <a:lnTo>
                        <a:pt x="197" y="269"/>
                      </a:lnTo>
                      <a:lnTo>
                        <a:pt x="199" y="269"/>
                      </a:lnTo>
                      <a:lnTo>
                        <a:pt x="201" y="270"/>
                      </a:lnTo>
                      <a:lnTo>
                        <a:pt x="201" y="270"/>
                      </a:lnTo>
                      <a:lnTo>
                        <a:pt x="201" y="273"/>
                      </a:lnTo>
                      <a:lnTo>
                        <a:pt x="202" y="276"/>
                      </a:lnTo>
                      <a:lnTo>
                        <a:pt x="204" y="278"/>
                      </a:lnTo>
                      <a:lnTo>
                        <a:pt x="205" y="278"/>
                      </a:lnTo>
                      <a:lnTo>
                        <a:pt x="205" y="278"/>
                      </a:lnTo>
                      <a:lnTo>
                        <a:pt x="208" y="278"/>
                      </a:lnTo>
                      <a:lnTo>
                        <a:pt x="212" y="280"/>
                      </a:lnTo>
                      <a:lnTo>
                        <a:pt x="217" y="282"/>
                      </a:lnTo>
                      <a:lnTo>
                        <a:pt x="219" y="282"/>
                      </a:lnTo>
                      <a:lnTo>
                        <a:pt x="219" y="282"/>
                      </a:lnTo>
                      <a:lnTo>
                        <a:pt x="224" y="282"/>
                      </a:lnTo>
                      <a:lnTo>
                        <a:pt x="225" y="282"/>
                      </a:lnTo>
                      <a:lnTo>
                        <a:pt x="227" y="280"/>
                      </a:lnTo>
                      <a:lnTo>
                        <a:pt x="227" y="280"/>
                      </a:lnTo>
                      <a:lnTo>
                        <a:pt x="227" y="279"/>
                      </a:lnTo>
                      <a:lnTo>
                        <a:pt x="228" y="278"/>
                      </a:lnTo>
                      <a:lnTo>
                        <a:pt x="231" y="276"/>
                      </a:lnTo>
                      <a:lnTo>
                        <a:pt x="232" y="278"/>
                      </a:lnTo>
                      <a:lnTo>
                        <a:pt x="232" y="278"/>
                      </a:lnTo>
                      <a:lnTo>
                        <a:pt x="235" y="283"/>
                      </a:lnTo>
                      <a:lnTo>
                        <a:pt x="238" y="286"/>
                      </a:lnTo>
                      <a:lnTo>
                        <a:pt x="241" y="286"/>
                      </a:lnTo>
                      <a:lnTo>
                        <a:pt x="241" y="286"/>
                      </a:lnTo>
                      <a:lnTo>
                        <a:pt x="248" y="288"/>
                      </a:lnTo>
                      <a:lnTo>
                        <a:pt x="251" y="288"/>
                      </a:lnTo>
                      <a:lnTo>
                        <a:pt x="252" y="289"/>
                      </a:lnTo>
                      <a:lnTo>
                        <a:pt x="252" y="289"/>
                      </a:lnTo>
                      <a:lnTo>
                        <a:pt x="255" y="296"/>
                      </a:lnTo>
                      <a:lnTo>
                        <a:pt x="256" y="300"/>
                      </a:lnTo>
                      <a:lnTo>
                        <a:pt x="259" y="303"/>
                      </a:lnTo>
                      <a:lnTo>
                        <a:pt x="259" y="303"/>
                      </a:lnTo>
                      <a:lnTo>
                        <a:pt x="262" y="305"/>
                      </a:lnTo>
                      <a:lnTo>
                        <a:pt x="266" y="305"/>
                      </a:lnTo>
                      <a:lnTo>
                        <a:pt x="271" y="303"/>
                      </a:lnTo>
                      <a:lnTo>
                        <a:pt x="271" y="303"/>
                      </a:lnTo>
                      <a:lnTo>
                        <a:pt x="272" y="302"/>
                      </a:lnTo>
                      <a:lnTo>
                        <a:pt x="273" y="299"/>
                      </a:lnTo>
                      <a:lnTo>
                        <a:pt x="273" y="296"/>
                      </a:lnTo>
                      <a:lnTo>
                        <a:pt x="273" y="296"/>
                      </a:lnTo>
                      <a:lnTo>
                        <a:pt x="273" y="289"/>
                      </a:lnTo>
                      <a:lnTo>
                        <a:pt x="272" y="286"/>
                      </a:lnTo>
                      <a:lnTo>
                        <a:pt x="271" y="285"/>
                      </a:lnTo>
                      <a:lnTo>
                        <a:pt x="271" y="285"/>
                      </a:lnTo>
                      <a:lnTo>
                        <a:pt x="266" y="288"/>
                      </a:lnTo>
                      <a:lnTo>
                        <a:pt x="263" y="288"/>
                      </a:lnTo>
                      <a:lnTo>
                        <a:pt x="261" y="288"/>
                      </a:lnTo>
                      <a:lnTo>
                        <a:pt x="261" y="288"/>
                      </a:lnTo>
                      <a:lnTo>
                        <a:pt x="256" y="286"/>
                      </a:lnTo>
                      <a:lnTo>
                        <a:pt x="254" y="282"/>
                      </a:lnTo>
                      <a:lnTo>
                        <a:pt x="249" y="275"/>
                      </a:lnTo>
                      <a:lnTo>
                        <a:pt x="249" y="275"/>
                      </a:lnTo>
                      <a:lnTo>
                        <a:pt x="249" y="273"/>
                      </a:lnTo>
                      <a:lnTo>
                        <a:pt x="251" y="269"/>
                      </a:lnTo>
                      <a:lnTo>
                        <a:pt x="252" y="265"/>
                      </a:lnTo>
                      <a:lnTo>
                        <a:pt x="254" y="261"/>
                      </a:lnTo>
                      <a:lnTo>
                        <a:pt x="254" y="261"/>
                      </a:lnTo>
                      <a:lnTo>
                        <a:pt x="255" y="251"/>
                      </a:lnTo>
                      <a:lnTo>
                        <a:pt x="255" y="245"/>
                      </a:lnTo>
                      <a:lnTo>
                        <a:pt x="254" y="242"/>
                      </a:lnTo>
                      <a:lnTo>
                        <a:pt x="254" y="242"/>
                      </a:lnTo>
                      <a:lnTo>
                        <a:pt x="252" y="241"/>
                      </a:lnTo>
                      <a:lnTo>
                        <a:pt x="252" y="239"/>
                      </a:lnTo>
                      <a:lnTo>
                        <a:pt x="254" y="236"/>
                      </a:lnTo>
                      <a:lnTo>
                        <a:pt x="256" y="233"/>
                      </a:lnTo>
                      <a:lnTo>
                        <a:pt x="256" y="233"/>
                      </a:lnTo>
                      <a:lnTo>
                        <a:pt x="258" y="231"/>
                      </a:lnTo>
                      <a:lnTo>
                        <a:pt x="258" y="228"/>
                      </a:lnTo>
                      <a:lnTo>
                        <a:pt x="258" y="225"/>
                      </a:lnTo>
                      <a:lnTo>
                        <a:pt x="259" y="224"/>
                      </a:lnTo>
                      <a:lnTo>
                        <a:pt x="261" y="224"/>
                      </a:lnTo>
                      <a:lnTo>
                        <a:pt x="261" y="224"/>
                      </a:lnTo>
                      <a:lnTo>
                        <a:pt x="271" y="224"/>
                      </a:lnTo>
                      <a:lnTo>
                        <a:pt x="276" y="222"/>
                      </a:lnTo>
                      <a:lnTo>
                        <a:pt x="279" y="221"/>
                      </a:lnTo>
                      <a:lnTo>
                        <a:pt x="279" y="221"/>
                      </a:lnTo>
                      <a:lnTo>
                        <a:pt x="281" y="219"/>
                      </a:lnTo>
                      <a:lnTo>
                        <a:pt x="281" y="219"/>
                      </a:lnTo>
                      <a:lnTo>
                        <a:pt x="282" y="218"/>
                      </a:lnTo>
                      <a:lnTo>
                        <a:pt x="282" y="218"/>
                      </a:lnTo>
                      <a:lnTo>
                        <a:pt x="276" y="208"/>
                      </a:lnTo>
                      <a:lnTo>
                        <a:pt x="273" y="204"/>
                      </a:lnTo>
                      <a:lnTo>
                        <a:pt x="269" y="201"/>
                      </a:lnTo>
                      <a:lnTo>
                        <a:pt x="269" y="201"/>
                      </a:lnTo>
                      <a:close/>
                    </a:path>
                  </a:pathLst>
                </a:custGeom>
                <a:solidFill>
                  <a:srgbClr val="2D424C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28" name="South Africa">
                  <a:extLst>
                    <a:ext uri="{FF2B5EF4-FFF2-40B4-BE49-F238E27FC236}">
                      <a16:creationId xmlns:a16="http://schemas.microsoft.com/office/drawing/2014/main" id="{E0D45301-E5CA-4548-9E40-E9EB9527116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648811" y="4903754"/>
                  <a:ext cx="380305" cy="334431"/>
                </a:xfrm>
                <a:custGeom>
                  <a:avLst/>
                  <a:gdLst/>
                  <a:ahLst/>
                  <a:cxnLst>
                    <a:cxn ang="0">
                      <a:pos x="245" y="83"/>
                    </a:cxn>
                    <a:cxn ang="0">
                      <a:pos x="242" y="90"/>
                    </a:cxn>
                    <a:cxn ang="0">
                      <a:pos x="230" y="90"/>
                    </a:cxn>
                    <a:cxn ang="0">
                      <a:pos x="228" y="70"/>
                    </a:cxn>
                    <a:cxn ang="0">
                      <a:pos x="239" y="67"/>
                    </a:cxn>
                    <a:cxn ang="0">
                      <a:pos x="243" y="67"/>
                    </a:cxn>
                    <a:cxn ang="0">
                      <a:pos x="242" y="37"/>
                    </a:cxn>
                    <a:cxn ang="0">
                      <a:pos x="236" y="23"/>
                    </a:cxn>
                    <a:cxn ang="0">
                      <a:pos x="223" y="6"/>
                    </a:cxn>
                    <a:cxn ang="0">
                      <a:pos x="210" y="3"/>
                    </a:cxn>
                    <a:cxn ang="0">
                      <a:pos x="198" y="0"/>
                    </a:cxn>
                    <a:cxn ang="0">
                      <a:pos x="188" y="10"/>
                    </a:cxn>
                    <a:cxn ang="0">
                      <a:pos x="181" y="17"/>
                    </a:cxn>
                    <a:cxn ang="0">
                      <a:pos x="171" y="24"/>
                    </a:cxn>
                    <a:cxn ang="0">
                      <a:pos x="164" y="34"/>
                    </a:cxn>
                    <a:cxn ang="0">
                      <a:pos x="155" y="44"/>
                    </a:cxn>
                    <a:cxn ang="0">
                      <a:pos x="145" y="49"/>
                    </a:cxn>
                    <a:cxn ang="0">
                      <a:pos x="139" y="63"/>
                    </a:cxn>
                    <a:cxn ang="0">
                      <a:pos x="122" y="63"/>
                    </a:cxn>
                    <a:cxn ang="0">
                      <a:pos x="107" y="56"/>
                    </a:cxn>
                    <a:cxn ang="0">
                      <a:pos x="99" y="63"/>
                    </a:cxn>
                    <a:cxn ang="0">
                      <a:pos x="92" y="74"/>
                    </a:cxn>
                    <a:cxn ang="0">
                      <a:pos x="77" y="84"/>
                    </a:cxn>
                    <a:cxn ang="0">
                      <a:pos x="64" y="81"/>
                    </a:cxn>
                    <a:cxn ang="0">
                      <a:pos x="65" y="74"/>
                    </a:cxn>
                    <a:cxn ang="0">
                      <a:pos x="68" y="70"/>
                    </a:cxn>
                    <a:cxn ang="0">
                      <a:pos x="60" y="52"/>
                    </a:cxn>
                    <a:cxn ang="0">
                      <a:pos x="55" y="108"/>
                    </a:cxn>
                    <a:cxn ang="0">
                      <a:pos x="45" y="118"/>
                    </a:cxn>
                    <a:cxn ang="0">
                      <a:pos x="24" y="120"/>
                    </a:cxn>
                    <a:cxn ang="0">
                      <a:pos x="17" y="111"/>
                    </a:cxn>
                    <a:cxn ang="0">
                      <a:pos x="13" y="106"/>
                    </a:cxn>
                    <a:cxn ang="0">
                      <a:pos x="7" y="113"/>
                    </a:cxn>
                    <a:cxn ang="0">
                      <a:pos x="0" y="114"/>
                    </a:cxn>
                    <a:cxn ang="0">
                      <a:pos x="16" y="150"/>
                    </a:cxn>
                    <a:cxn ang="0">
                      <a:pos x="27" y="171"/>
                    </a:cxn>
                    <a:cxn ang="0">
                      <a:pos x="27" y="187"/>
                    </a:cxn>
                    <a:cxn ang="0">
                      <a:pos x="28" y="199"/>
                    </a:cxn>
                    <a:cxn ang="0">
                      <a:pos x="31" y="212"/>
                    </a:cxn>
                    <a:cxn ang="0">
                      <a:pos x="37" y="215"/>
                    </a:cxn>
                    <a:cxn ang="0">
                      <a:pos x="43" y="218"/>
                    </a:cxn>
                    <a:cxn ang="0">
                      <a:pos x="50" y="226"/>
                    </a:cxn>
                    <a:cxn ang="0">
                      <a:pos x="58" y="224"/>
                    </a:cxn>
                    <a:cxn ang="0">
                      <a:pos x="78" y="218"/>
                    </a:cxn>
                    <a:cxn ang="0">
                      <a:pos x="92" y="212"/>
                    </a:cxn>
                    <a:cxn ang="0">
                      <a:pos x="111" y="211"/>
                    </a:cxn>
                    <a:cxn ang="0">
                      <a:pos x="127" y="214"/>
                    </a:cxn>
                    <a:cxn ang="0">
                      <a:pos x="138" y="211"/>
                    </a:cxn>
                    <a:cxn ang="0">
                      <a:pos x="142" y="208"/>
                    </a:cxn>
                    <a:cxn ang="0">
                      <a:pos x="156" y="204"/>
                    </a:cxn>
                    <a:cxn ang="0">
                      <a:pos x="189" y="182"/>
                    </a:cxn>
                    <a:cxn ang="0">
                      <a:pos x="220" y="147"/>
                    </a:cxn>
                    <a:cxn ang="0">
                      <a:pos x="239" y="121"/>
                    </a:cxn>
                    <a:cxn ang="0">
                      <a:pos x="255" y="100"/>
                    </a:cxn>
                    <a:cxn ang="0">
                      <a:pos x="246" y="86"/>
                    </a:cxn>
                    <a:cxn ang="0">
                      <a:pos x="195" y="140"/>
                    </a:cxn>
                    <a:cxn ang="0">
                      <a:pos x="186" y="141"/>
                    </a:cxn>
                    <a:cxn ang="0">
                      <a:pos x="166" y="135"/>
                    </a:cxn>
                    <a:cxn ang="0">
                      <a:pos x="183" y="116"/>
                    </a:cxn>
                    <a:cxn ang="0">
                      <a:pos x="192" y="114"/>
                    </a:cxn>
                    <a:cxn ang="0">
                      <a:pos x="202" y="127"/>
                    </a:cxn>
                    <a:cxn ang="0">
                      <a:pos x="196" y="135"/>
                    </a:cxn>
                  </a:cxnLst>
                  <a:rect l="0" t="0" r="r" b="b"/>
                  <a:pathLst>
                    <a:path w="257" h="226">
                      <a:moveTo>
                        <a:pt x="246" y="86"/>
                      </a:moveTo>
                      <a:lnTo>
                        <a:pt x="246" y="86"/>
                      </a:lnTo>
                      <a:lnTo>
                        <a:pt x="245" y="83"/>
                      </a:lnTo>
                      <a:lnTo>
                        <a:pt x="245" y="83"/>
                      </a:lnTo>
                      <a:lnTo>
                        <a:pt x="243" y="86"/>
                      </a:lnTo>
                      <a:lnTo>
                        <a:pt x="243" y="87"/>
                      </a:lnTo>
                      <a:lnTo>
                        <a:pt x="243" y="87"/>
                      </a:lnTo>
                      <a:lnTo>
                        <a:pt x="242" y="90"/>
                      </a:lnTo>
                      <a:lnTo>
                        <a:pt x="240" y="91"/>
                      </a:lnTo>
                      <a:lnTo>
                        <a:pt x="233" y="91"/>
                      </a:lnTo>
                      <a:lnTo>
                        <a:pt x="233" y="91"/>
                      </a:lnTo>
                      <a:lnTo>
                        <a:pt x="230" y="90"/>
                      </a:lnTo>
                      <a:lnTo>
                        <a:pt x="226" y="84"/>
                      </a:lnTo>
                      <a:lnTo>
                        <a:pt x="223" y="77"/>
                      </a:lnTo>
                      <a:lnTo>
                        <a:pt x="223" y="77"/>
                      </a:lnTo>
                      <a:lnTo>
                        <a:pt x="228" y="70"/>
                      </a:lnTo>
                      <a:lnTo>
                        <a:pt x="232" y="67"/>
                      </a:lnTo>
                      <a:lnTo>
                        <a:pt x="235" y="64"/>
                      </a:lnTo>
                      <a:lnTo>
                        <a:pt x="235" y="64"/>
                      </a:lnTo>
                      <a:lnTo>
                        <a:pt x="239" y="67"/>
                      </a:lnTo>
                      <a:lnTo>
                        <a:pt x="243" y="70"/>
                      </a:lnTo>
                      <a:lnTo>
                        <a:pt x="243" y="70"/>
                      </a:lnTo>
                      <a:lnTo>
                        <a:pt x="243" y="67"/>
                      </a:lnTo>
                      <a:lnTo>
                        <a:pt x="243" y="67"/>
                      </a:lnTo>
                      <a:lnTo>
                        <a:pt x="245" y="53"/>
                      </a:lnTo>
                      <a:lnTo>
                        <a:pt x="245" y="43"/>
                      </a:lnTo>
                      <a:lnTo>
                        <a:pt x="243" y="39"/>
                      </a:lnTo>
                      <a:lnTo>
                        <a:pt x="242" y="37"/>
                      </a:lnTo>
                      <a:lnTo>
                        <a:pt x="242" y="37"/>
                      </a:lnTo>
                      <a:lnTo>
                        <a:pt x="240" y="36"/>
                      </a:lnTo>
                      <a:lnTo>
                        <a:pt x="239" y="32"/>
                      </a:lnTo>
                      <a:lnTo>
                        <a:pt x="236" y="23"/>
                      </a:lnTo>
                      <a:lnTo>
                        <a:pt x="232" y="7"/>
                      </a:lnTo>
                      <a:lnTo>
                        <a:pt x="232" y="7"/>
                      </a:lnTo>
                      <a:lnTo>
                        <a:pt x="229" y="6"/>
                      </a:lnTo>
                      <a:lnTo>
                        <a:pt x="223" y="6"/>
                      </a:lnTo>
                      <a:lnTo>
                        <a:pt x="218" y="5"/>
                      </a:lnTo>
                      <a:lnTo>
                        <a:pt x="213" y="3"/>
                      </a:lnTo>
                      <a:lnTo>
                        <a:pt x="213" y="3"/>
                      </a:lnTo>
                      <a:lnTo>
                        <a:pt x="210" y="3"/>
                      </a:lnTo>
                      <a:lnTo>
                        <a:pt x="205" y="2"/>
                      </a:lnTo>
                      <a:lnTo>
                        <a:pt x="200" y="2"/>
                      </a:lnTo>
                      <a:lnTo>
                        <a:pt x="198" y="0"/>
                      </a:lnTo>
                      <a:lnTo>
                        <a:pt x="198" y="0"/>
                      </a:lnTo>
                      <a:lnTo>
                        <a:pt x="193" y="9"/>
                      </a:lnTo>
                      <a:lnTo>
                        <a:pt x="193" y="9"/>
                      </a:lnTo>
                      <a:lnTo>
                        <a:pt x="191" y="10"/>
                      </a:lnTo>
                      <a:lnTo>
                        <a:pt x="188" y="10"/>
                      </a:lnTo>
                      <a:lnTo>
                        <a:pt x="185" y="12"/>
                      </a:lnTo>
                      <a:lnTo>
                        <a:pt x="183" y="15"/>
                      </a:lnTo>
                      <a:lnTo>
                        <a:pt x="183" y="15"/>
                      </a:lnTo>
                      <a:lnTo>
                        <a:pt x="181" y="17"/>
                      </a:lnTo>
                      <a:lnTo>
                        <a:pt x="178" y="22"/>
                      </a:lnTo>
                      <a:lnTo>
                        <a:pt x="173" y="23"/>
                      </a:lnTo>
                      <a:lnTo>
                        <a:pt x="171" y="24"/>
                      </a:lnTo>
                      <a:lnTo>
                        <a:pt x="171" y="24"/>
                      </a:lnTo>
                      <a:lnTo>
                        <a:pt x="168" y="24"/>
                      </a:lnTo>
                      <a:lnTo>
                        <a:pt x="165" y="27"/>
                      </a:lnTo>
                      <a:lnTo>
                        <a:pt x="164" y="32"/>
                      </a:lnTo>
                      <a:lnTo>
                        <a:pt x="164" y="34"/>
                      </a:lnTo>
                      <a:lnTo>
                        <a:pt x="164" y="34"/>
                      </a:lnTo>
                      <a:lnTo>
                        <a:pt x="162" y="39"/>
                      </a:lnTo>
                      <a:lnTo>
                        <a:pt x="159" y="42"/>
                      </a:lnTo>
                      <a:lnTo>
                        <a:pt x="155" y="44"/>
                      </a:lnTo>
                      <a:lnTo>
                        <a:pt x="149" y="44"/>
                      </a:lnTo>
                      <a:lnTo>
                        <a:pt x="149" y="44"/>
                      </a:lnTo>
                      <a:lnTo>
                        <a:pt x="146" y="46"/>
                      </a:lnTo>
                      <a:lnTo>
                        <a:pt x="145" y="49"/>
                      </a:lnTo>
                      <a:lnTo>
                        <a:pt x="144" y="57"/>
                      </a:lnTo>
                      <a:lnTo>
                        <a:pt x="144" y="57"/>
                      </a:lnTo>
                      <a:lnTo>
                        <a:pt x="142" y="60"/>
                      </a:lnTo>
                      <a:lnTo>
                        <a:pt x="139" y="63"/>
                      </a:lnTo>
                      <a:lnTo>
                        <a:pt x="135" y="63"/>
                      </a:lnTo>
                      <a:lnTo>
                        <a:pt x="128" y="64"/>
                      </a:lnTo>
                      <a:lnTo>
                        <a:pt x="128" y="64"/>
                      </a:lnTo>
                      <a:lnTo>
                        <a:pt x="122" y="63"/>
                      </a:lnTo>
                      <a:lnTo>
                        <a:pt x="118" y="63"/>
                      </a:lnTo>
                      <a:lnTo>
                        <a:pt x="109" y="57"/>
                      </a:lnTo>
                      <a:lnTo>
                        <a:pt x="109" y="57"/>
                      </a:lnTo>
                      <a:lnTo>
                        <a:pt x="107" y="56"/>
                      </a:lnTo>
                      <a:lnTo>
                        <a:pt x="104" y="56"/>
                      </a:lnTo>
                      <a:lnTo>
                        <a:pt x="102" y="57"/>
                      </a:lnTo>
                      <a:lnTo>
                        <a:pt x="101" y="59"/>
                      </a:lnTo>
                      <a:lnTo>
                        <a:pt x="99" y="63"/>
                      </a:lnTo>
                      <a:lnTo>
                        <a:pt x="98" y="66"/>
                      </a:lnTo>
                      <a:lnTo>
                        <a:pt x="98" y="66"/>
                      </a:lnTo>
                      <a:lnTo>
                        <a:pt x="97" y="70"/>
                      </a:lnTo>
                      <a:lnTo>
                        <a:pt x="92" y="74"/>
                      </a:lnTo>
                      <a:lnTo>
                        <a:pt x="84" y="83"/>
                      </a:lnTo>
                      <a:lnTo>
                        <a:pt x="84" y="83"/>
                      </a:lnTo>
                      <a:lnTo>
                        <a:pt x="81" y="84"/>
                      </a:lnTo>
                      <a:lnTo>
                        <a:pt x="77" y="84"/>
                      </a:lnTo>
                      <a:lnTo>
                        <a:pt x="68" y="84"/>
                      </a:lnTo>
                      <a:lnTo>
                        <a:pt x="68" y="84"/>
                      </a:lnTo>
                      <a:lnTo>
                        <a:pt x="65" y="83"/>
                      </a:lnTo>
                      <a:lnTo>
                        <a:pt x="64" y="81"/>
                      </a:lnTo>
                      <a:lnTo>
                        <a:pt x="65" y="77"/>
                      </a:lnTo>
                      <a:lnTo>
                        <a:pt x="65" y="77"/>
                      </a:lnTo>
                      <a:lnTo>
                        <a:pt x="65" y="76"/>
                      </a:lnTo>
                      <a:lnTo>
                        <a:pt x="65" y="74"/>
                      </a:lnTo>
                      <a:lnTo>
                        <a:pt x="67" y="74"/>
                      </a:lnTo>
                      <a:lnTo>
                        <a:pt x="68" y="73"/>
                      </a:lnTo>
                      <a:lnTo>
                        <a:pt x="68" y="73"/>
                      </a:lnTo>
                      <a:lnTo>
                        <a:pt x="68" y="70"/>
                      </a:lnTo>
                      <a:lnTo>
                        <a:pt x="67" y="64"/>
                      </a:lnTo>
                      <a:lnTo>
                        <a:pt x="63" y="54"/>
                      </a:lnTo>
                      <a:lnTo>
                        <a:pt x="63" y="54"/>
                      </a:lnTo>
                      <a:lnTo>
                        <a:pt x="60" y="52"/>
                      </a:lnTo>
                      <a:lnTo>
                        <a:pt x="55" y="50"/>
                      </a:lnTo>
                      <a:lnTo>
                        <a:pt x="55" y="50"/>
                      </a:lnTo>
                      <a:lnTo>
                        <a:pt x="55" y="108"/>
                      </a:lnTo>
                      <a:lnTo>
                        <a:pt x="55" y="108"/>
                      </a:lnTo>
                      <a:lnTo>
                        <a:pt x="54" y="111"/>
                      </a:lnTo>
                      <a:lnTo>
                        <a:pt x="51" y="114"/>
                      </a:lnTo>
                      <a:lnTo>
                        <a:pt x="47" y="117"/>
                      </a:lnTo>
                      <a:lnTo>
                        <a:pt x="45" y="118"/>
                      </a:lnTo>
                      <a:lnTo>
                        <a:pt x="45" y="118"/>
                      </a:lnTo>
                      <a:lnTo>
                        <a:pt x="41" y="120"/>
                      </a:lnTo>
                      <a:lnTo>
                        <a:pt x="37" y="120"/>
                      </a:lnTo>
                      <a:lnTo>
                        <a:pt x="24" y="120"/>
                      </a:lnTo>
                      <a:lnTo>
                        <a:pt x="24" y="120"/>
                      </a:lnTo>
                      <a:lnTo>
                        <a:pt x="21" y="118"/>
                      </a:lnTo>
                      <a:lnTo>
                        <a:pt x="18" y="116"/>
                      </a:lnTo>
                      <a:lnTo>
                        <a:pt x="17" y="111"/>
                      </a:lnTo>
                      <a:lnTo>
                        <a:pt x="16" y="108"/>
                      </a:lnTo>
                      <a:lnTo>
                        <a:pt x="16" y="108"/>
                      </a:lnTo>
                      <a:lnTo>
                        <a:pt x="14" y="107"/>
                      </a:lnTo>
                      <a:lnTo>
                        <a:pt x="13" y="106"/>
                      </a:lnTo>
                      <a:lnTo>
                        <a:pt x="10" y="107"/>
                      </a:lnTo>
                      <a:lnTo>
                        <a:pt x="8" y="110"/>
                      </a:lnTo>
                      <a:lnTo>
                        <a:pt x="7" y="113"/>
                      </a:lnTo>
                      <a:lnTo>
                        <a:pt x="7" y="113"/>
                      </a:lnTo>
                      <a:lnTo>
                        <a:pt x="6" y="114"/>
                      </a:lnTo>
                      <a:lnTo>
                        <a:pt x="4" y="114"/>
                      </a:lnTo>
                      <a:lnTo>
                        <a:pt x="0" y="114"/>
                      </a:lnTo>
                      <a:lnTo>
                        <a:pt x="0" y="114"/>
                      </a:lnTo>
                      <a:lnTo>
                        <a:pt x="7" y="127"/>
                      </a:lnTo>
                      <a:lnTo>
                        <a:pt x="13" y="140"/>
                      </a:lnTo>
                      <a:lnTo>
                        <a:pt x="13" y="140"/>
                      </a:lnTo>
                      <a:lnTo>
                        <a:pt x="16" y="150"/>
                      </a:lnTo>
                      <a:lnTo>
                        <a:pt x="20" y="158"/>
                      </a:lnTo>
                      <a:lnTo>
                        <a:pt x="24" y="165"/>
                      </a:lnTo>
                      <a:lnTo>
                        <a:pt x="27" y="171"/>
                      </a:lnTo>
                      <a:lnTo>
                        <a:pt x="27" y="171"/>
                      </a:lnTo>
                      <a:lnTo>
                        <a:pt x="30" y="181"/>
                      </a:lnTo>
                      <a:lnTo>
                        <a:pt x="30" y="185"/>
                      </a:lnTo>
                      <a:lnTo>
                        <a:pt x="27" y="187"/>
                      </a:lnTo>
                      <a:lnTo>
                        <a:pt x="27" y="187"/>
                      </a:lnTo>
                      <a:lnTo>
                        <a:pt x="24" y="188"/>
                      </a:lnTo>
                      <a:lnTo>
                        <a:pt x="24" y="191"/>
                      </a:lnTo>
                      <a:lnTo>
                        <a:pt x="24" y="194"/>
                      </a:lnTo>
                      <a:lnTo>
                        <a:pt x="28" y="199"/>
                      </a:lnTo>
                      <a:lnTo>
                        <a:pt x="28" y="199"/>
                      </a:lnTo>
                      <a:lnTo>
                        <a:pt x="30" y="205"/>
                      </a:lnTo>
                      <a:lnTo>
                        <a:pt x="31" y="209"/>
                      </a:lnTo>
                      <a:lnTo>
                        <a:pt x="31" y="212"/>
                      </a:lnTo>
                      <a:lnTo>
                        <a:pt x="33" y="214"/>
                      </a:lnTo>
                      <a:lnTo>
                        <a:pt x="33" y="214"/>
                      </a:lnTo>
                      <a:lnTo>
                        <a:pt x="35" y="214"/>
                      </a:lnTo>
                      <a:lnTo>
                        <a:pt x="37" y="215"/>
                      </a:lnTo>
                      <a:lnTo>
                        <a:pt x="38" y="217"/>
                      </a:lnTo>
                      <a:lnTo>
                        <a:pt x="40" y="218"/>
                      </a:lnTo>
                      <a:lnTo>
                        <a:pt x="40" y="218"/>
                      </a:lnTo>
                      <a:lnTo>
                        <a:pt x="43" y="218"/>
                      </a:lnTo>
                      <a:lnTo>
                        <a:pt x="44" y="219"/>
                      </a:lnTo>
                      <a:lnTo>
                        <a:pt x="48" y="224"/>
                      </a:lnTo>
                      <a:lnTo>
                        <a:pt x="48" y="224"/>
                      </a:lnTo>
                      <a:lnTo>
                        <a:pt x="50" y="226"/>
                      </a:lnTo>
                      <a:lnTo>
                        <a:pt x="53" y="226"/>
                      </a:lnTo>
                      <a:lnTo>
                        <a:pt x="55" y="225"/>
                      </a:lnTo>
                      <a:lnTo>
                        <a:pt x="58" y="224"/>
                      </a:lnTo>
                      <a:lnTo>
                        <a:pt x="58" y="224"/>
                      </a:lnTo>
                      <a:lnTo>
                        <a:pt x="61" y="221"/>
                      </a:lnTo>
                      <a:lnTo>
                        <a:pt x="65" y="219"/>
                      </a:lnTo>
                      <a:lnTo>
                        <a:pt x="78" y="218"/>
                      </a:lnTo>
                      <a:lnTo>
                        <a:pt x="78" y="218"/>
                      </a:lnTo>
                      <a:lnTo>
                        <a:pt x="82" y="218"/>
                      </a:lnTo>
                      <a:lnTo>
                        <a:pt x="85" y="217"/>
                      </a:lnTo>
                      <a:lnTo>
                        <a:pt x="88" y="215"/>
                      </a:lnTo>
                      <a:lnTo>
                        <a:pt x="92" y="212"/>
                      </a:lnTo>
                      <a:lnTo>
                        <a:pt x="92" y="212"/>
                      </a:lnTo>
                      <a:lnTo>
                        <a:pt x="98" y="211"/>
                      </a:lnTo>
                      <a:lnTo>
                        <a:pt x="105" y="211"/>
                      </a:lnTo>
                      <a:lnTo>
                        <a:pt x="111" y="211"/>
                      </a:lnTo>
                      <a:lnTo>
                        <a:pt x="117" y="212"/>
                      </a:lnTo>
                      <a:lnTo>
                        <a:pt x="117" y="212"/>
                      </a:lnTo>
                      <a:lnTo>
                        <a:pt x="122" y="214"/>
                      </a:lnTo>
                      <a:lnTo>
                        <a:pt x="127" y="214"/>
                      </a:lnTo>
                      <a:lnTo>
                        <a:pt x="132" y="211"/>
                      </a:lnTo>
                      <a:lnTo>
                        <a:pt x="132" y="211"/>
                      </a:lnTo>
                      <a:lnTo>
                        <a:pt x="135" y="209"/>
                      </a:lnTo>
                      <a:lnTo>
                        <a:pt x="138" y="211"/>
                      </a:lnTo>
                      <a:lnTo>
                        <a:pt x="141" y="211"/>
                      </a:lnTo>
                      <a:lnTo>
                        <a:pt x="142" y="209"/>
                      </a:lnTo>
                      <a:lnTo>
                        <a:pt x="142" y="208"/>
                      </a:lnTo>
                      <a:lnTo>
                        <a:pt x="142" y="208"/>
                      </a:lnTo>
                      <a:lnTo>
                        <a:pt x="144" y="205"/>
                      </a:lnTo>
                      <a:lnTo>
                        <a:pt x="146" y="204"/>
                      </a:lnTo>
                      <a:lnTo>
                        <a:pt x="156" y="204"/>
                      </a:lnTo>
                      <a:lnTo>
                        <a:pt x="156" y="204"/>
                      </a:lnTo>
                      <a:lnTo>
                        <a:pt x="162" y="202"/>
                      </a:lnTo>
                      <a:lnTo>
                        <a:pt x="171" y="198"/>
                      </a:lnTo>
                      <a:lnTo>
                        <a:pt x="179" y="191"/>
                      </a:lnTo>
                      <a:lnTo>
                        <a:pt x="189" y="182"/>
                      </a:lnTo>
                      <a:lnTo>
                        <a:pt x="189" y="182"/>
                      </a:lnTo>
                      <a:lnTo>
                        <a:pt x="199" y="172"/>
                      </a:lnTo>
                      <a:lnTo>
                        <a:pt x="209" y="160"/>
                      </a:lnTo>
                      <a:lnTo>
                        <a:pt x="220" y="147"/>
                      </a:lnTo>
                      <a:lnTo>
                        <a:pt x="228" y="137"/>
                      </a:lnTo>
                      <a:lnTo>
                        <a:pt x="228" y="137"/>
                      </a:lnTo>
                      <a:lnTo>
                        <a:pt x="232" y="128"/>
                      </a:lnTo>
                      <a:lnTo>
                        <a:pt x="239" y="121"/>
                      </a:lnTo>
                      <a:lnTo>
                        <a:pt x="250" y="111"/>
                      </a:lnTo>
                      <a:lnTo>
                        <a:pt x="250" y="111"/>
                      </a:lnTo>
                      <a:lnTo>
                        <a:pt x="253" y="107"/>
                      </a:lnTo>
                      <a:lnTo>
                        <a:pt x="255" y="100"/>
                      </a:lnTo>
                      <a:lnTo>
                        <a:pt x="257" y="84"/>
                      </a:lnTo>
                      <a:lnTo>
                        <a:pt x="257" y="84"/>
                      </a:lnTo>
                      <a:lnTo>
                        <a:pt x="246" y="86"/>
                      </a:lnTo>
                      <a:lnTo>
                        <a:pt x="246" y="86"/>
                      </a:lnTo>
                      <a:close/>
                      <a:moveTo>
                        <a:pt x="196" y="138"/>
                      </a:moveTo>
                      <a:lnTo>
                        <a:pt x="196" y="138"/>
                      </a:lnTo>
                      <a:lnTo>
                        <a:pt x="196" y="140"/>
                      </a:lnTo>
                      <a:lnTo>
                        <a:pt x="195" y="140"/>
                      </a:lnTo>
                      <a:lnTo>
                        <a:pt x="192" y="140"/>
                      </a:lnTo>
                      <a:lnTo>
                        <a:pt x="188" y="140"/>
                      </a:lnTo>
                      <a:lnTo>
                        <a:pt x="186" y="141"/>
                      </a:lnTo>
                      <a:lnTo>
                        <a:pt x="186" y="141"/>
                      </a:lnTo>
                      <a:lnTo>
                        <a:pt x="182" y="150"/>
                      </a:lnTo>
                      <a:lnTo>
                        <a:pt x="175" y="148"/>
                      </a:lnTo>
                      <a:lnTo>
                        <a:pt x="166" y="135"/>
                      </a:lnTo>
                      <a:lnTo>
                        <a:pt x="166" y="135"/>
                      </a:lnTo>
                      <a:lnTo>
                        <a:pt x="175" y="121"/>
                      </a:lnTo>
                      <a:lnTo>
                        <a:pt x="175" y="121"/>
                      </a:lnTo>
                      <a:lnTo>
                        <a:pt x="178" y="118"/>
                      </a:lnTo>
                      <a:lnTo>
                        <a:pt x="183" y="116"/>
                      </a:lnTo>
                      <a:lnTo>
                        <a:pt x="188" y="113"/>
                      </a:lnTo>
                      <a:lnTo>
                        <a:pt x="191" y="114"/>
                      </a:lnTo>
                      <a:lnTo>
                        <a:pt x="192" y="114"/>
                      </a:lnTo>
                      <a:lnTo>
                        <a:pt x="192" y="114"/>
                      </a:lnTo>
                      <a:lnTo>
                        <a:pt x="193" y="117"/>
                      </a:lnTo>
                      <a:lnTo>
                        <a:pt x="198" y="121"/>
                      </a:lnTo>
                      <a:lnTo>
                        <a:pt x="200" y="124"/>
                      </a:lnTo>
                      <a:lnTo>
                        <a:pt x="202" y="127"/>
                      </a:lnTo>
                      <a:lnTo>
                        <a:pt x="202" y="127"/>
                      </a:lnTo>
                      <a:lnTo>
                        <a:pt x="200" y="130"/>
                      </a:lnTo>
                      <a:lnTo>
                        <a:pt x="199" y="133"/>
                      </a:lnTo>
                      <a:lnTo>
                        <a:pt x="196" y="135"/>
                      </a:lnTo>
                      <a:lnTo>
                        <a:pt x="196" y="138"/>
                      </a:lnTo>
                      <a:lnTo>
                        <a:pt x="196" y="138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29" name="Madagascar">
                  <a:extLst>
                    <a:ext uri="{FF2B5EF4-FFF2-40B4-BE49-F238E27FC236}">
                      <a16:creationId xmlns:a16="http://schemas.microsoft.com/office/drawing/2014/main" id="{02DCEF79-9E13-43F5-A826-6E4D970D57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77719" y="4658111"/>
                  <a:ext cx="170176" cy="335911"/>
                </a:xfrm>
                <a:custGeom>
                  <a:avLst/>
                  <a:gdLst/>
                  <a:ahLst/>
                  <a:cxnLst>
                    <a:cxn ang="0">
                      <a:pos x="98" y="3"/>
                    </a:cxn>
                    <a:cxn ang="0">
                      <a:pos x="94" y="1"/>
                    </a:cxn>
                    <a:cxn ang="0">
                      <a:pos x="93" y="7"/>
                    </a:cxn>
                    <a:cxn ang="0">
                      <a:pos x="90" y="18"/>
                    </a:cxn>
                    <a:cxn ang="0">
                      <a:pos x="88" y="21"/>
                    </a:cxn>
                    <a:cxn ang="0">
                      <a:pos x="83" y="25"/>
                    </a:cxn>
                    <a:cxn ang="0">
                      <a:pos x="80" y="25"/>
                    </a:cxn>
                    <a:cxn ang="0">
                      <a:pos x="74" y="27"/>
                    </a:cxn>
                    <a:cxn ang="0">
                      <a:pos x="73" y="33"/>
                    </a:cxn>
                    <a:cxn ang="0">
                      <a:pos x="73" y="35"/>
                    </a:cxn>
                    <a:cxn ang="0">
                      <a:pos x="71" y="38"/>
                    </a:cxn>
                    <a:cxn ang="0">
                      <a:pos x="71" y="41"/>
                    </a:cxn>
                    <a:cxn ang="0">
                      <a:pos x="69" y="47"/>
                    </a:cxn>
                    <a:cxn ang="0">
                      <a:pos x="60" y="51"/>
                    </a:cxn>
                    <a:cxn ang="0">
                      <a:pos x="54" y="52"/>
                    </a:cxn>
                    <a:cxn ang="0">
                      <a:pos x="43" y="61"/>
                    </a:cxn>
                    <a:cxn ang="0">
                      <a:pos x="37" y="62"/>
                    </a:cxn>
                    <a:cxn ang="0">
                      <a:pos x="32" y="62"/>
                    </a:cxn>
                    <a:cxn ang="0">
                      <a:pos x="22" y="65"/>
                    </a:cxn>
                    <a:cxn ang="0">
                      <a:pos x="17" y="67"/>
                    </a:cxn>
                    <a:cxn ang="0">
                      <a:pos x="14" y="68"/>
                    </a:cxn>
                    <a:cxn ang="0">
                      <a:pos x="13" y="81"/>
                    </a:cxn>
                    <a:cxn ang="0">
                      <a:pos x="10" y="88"/>
                    </a:cxn>
                    <a:cxn ang="0">
                      <a:pos x="7" y="101"/>
                    </a:cxn>
                    <a:cxn ang="0">
                      <a:pos x="13" y="117"/>
                    </a:cxn>
                    <a:cxn ang="0">
                      <a:pos x="14" y="124"/>
                    </a:cxn>
                    <a:cxn ang="0">
                      <a:pos x="16" y="135"/>
                    </a:cxn>
                    <a:cxn ang="0">
                      <a:pos x="9" y="149"/>
                    </a:cxn>
                    <a:cxn ang="0">
                      <a:pos x="5" y="155"/>
                    </a:cxn>
                    <a:cxn ang="0">
                      <a:pos x="0" y="171"/>
                    </a:cxn>
                    <a:cxn ang="0">
                      <a:pos x="3" y="188"/>
                    </a:cxn>
                    <a:cxn ang="0">
                      <a:pos x="5" y="195"/>
                    </a:cxn>
                    <a:cxn ang="0">
                      <a:pos x="9" y="212"/>
                    </a:cxn>
                    <a:cxn ang="0">
                      <a:pos x="13" y="218"/>
                    </a:cxn>
                    <a:cxn ang="0">
                      <a:pos x="27" y="226"/>
                    </a:cxn>
                    <a:cxn ang="0">
                      <a:pos x="39" y="226"/>
                    </a:cxn>
                    <a:cxn ang="0">
                      <a:pos x="42" y="225"/>
                    </a:cxn>
                    <a:cxn ang="0">
                      <a:pos x="49" y="223"/>
                    </a:cxn>
                    <a:cxn ang="0">
                      <a:pos x="59" y="219"/>
                    </a:cxn>
                    <a:cxn ang="0">
                      <a:pos x="63" y="209"/>
                    </a:cxn>
                    <a:cxn ang="0">
                      <a:pos x="81" y="152"/>
                    </a:cxn>
                    <a:cxn ang="0">
                      <a:pos x="93" y="114"/>
                    </a:cxn>
                    <a:cxn ang="0">
                      <a:pos x="98" y="89"/>
                    </a:cxn>
                    <a:cxn ang="0">
                      <a:pos x="98" y="84"/>
                    </a:cxn>
                    <a:cxn ang="0">
                      <a:pos x="103" y="75"/>
                    </a:cxn>
                    <a:cxn ang="0">
                      <a:pos x="101" y="71"/>
                    </a:cxn>
                    <a:cxn ang="0">
                      <a:pos x="101" y="61"/>
                    </a:cxn>
                    <a:cxn ang="0">
                      <a:pos x="104" y="60"/>
                    </a:cxn>
                    <a:cxn ang="0">
                      <a:pos x="106" y="61"/>
                    </a:cxn>
                    <a:cxn ang="0">
                      <a:pos x="111" y="65"/>
                    </a:cxn>
                    <a:cxn ang="0">
                      <a:pos x="115" y="60"/>
                    </a:cxn>
                    <a:cxn ang="0">
                      <a:pos x="115" y="52"/>
                    </a:cxn>
                    <a:cxn ang="0">
                      <a:pos x="110" y="37"/>
                    </a:cxn>
                    <a:cxn ang="0">
                      <a:pos x="110" y="28"/>
                    </a:cxn>
                    <a:cxn ang="0">
                      <a:pos x="104" y="13"/>
                    </a:cxn>
                    <a:cxn ang="0">
                      <a:pos x="98" y="3"/>
                    </a:cxn>
                  </a:cxnLst>
                  <a:rect l="0" t="0" r="r" b="b"/>
                  <a:pathLst>
                    <a:path w="115" h="227">
                      <a:moveTo>
                        <a:pt x="98" y="3"/>
                      </a:moveTo>
                      <a:lnTo>
                        <a:pt x="98" y="3"/>
                      </a:lnTo>
                      <a:lnTo>
                        <a:pt x="96" y="0"/>
                      </a:lnTo>
                      <a:lnTo>
                        <a:pt x="94" y="1"/>
                      </a:lnTo>
                      <a:lnTo>
                        <a:pt x="93" y="7"/>
                      </a:lnTo>
                      <a:lnTo>
                        <a:pt x="93" y="7"/>
                      </a:lnTo>
                      <a:lnTo>
                        <a:pt x="90" y="11"/>
                      </a:lnTo>
                      <a:lnTo>
                        <a:pt x="90" y="18"/>
                      </a:lnTo>
                      <a:lnTo>
                        <a:pt x="90" y="18"/>
                      </a:lnTo>
                      <a:lnTo>
                        <a:pt x="88" y="21"/>
                      </a:lnTo>
                      <a:lnTo>
                        <a:pt x="87" y="24"/>
                      </a:lnTo>
                      <a:lnTo>
                        <a:pt x="83" y="25"/>
                      </a:lnTo>
                      <a:lnTo>
                        <a:pt x="80" y="25"/>
                      </a:lnTo>
                      <a:lnTo>
                        <a:pt x="80" y="25"/>
                      </a:lnTo>
                      <a:lnTo>
                        <a:pt x="77" y="25"/>
                      </a:lnTo>
                      <a:lnTo>
                        <a:pt x="74" y="27"/>
                      </a:lnTo>
                      <a:lnTo>
                        <a:pt x="71" y="30"/>
                      </a:lnTo>
                      <a:lnTo>
                        <a:pt x="73" y="33"/>
                      </a:lnTo>
                      <a:lnTo>
                        <a:pt x="73" y="33"/>
                      </a:lnTo>
                      <a:lnTo>
                        <a:pt x="73" y="35"/>
                      </a:lnTo>
                      <a:lnTo>
                        <a:pt x="71" y="37"/>
                      </a:lnTo>
                      <a:lnTo>
                        <a:pt x="71" y="38"/>
                      </a:lnTo>
                      <a:lnTo>
                        <a:pt x="71" y="41"/>
                      </a:lnTo>
                      <a:lnTo>
                        <a:pt x="71" y="41"/>
                      </a:lnTo>
                      <a:lnTo>
                        <a:pt x="71" y="44"/>
                      </a:lnTo>
                      <a:lnTo>
                        <a:pt x="69" y="47"/>
                      </a:lnTo>
                      <a:lnTo>
                        <a:pt x="64" y="50"/>
                      </a:lnTo>
                      <a:lnTo>
                        <a:pt x="60" y="51"/>
                      </a:lnTo>
                      <a:lnTo>
                        <a:pt x="60" y="51"/>
                      </a:lnTo>
                      <a:lnTo>
                        <a:pt x="54" y="52"/>
                      </a:lnTo>
                      <a:lnTo>
                        <a:pt x="49" y="57"/>
                      </a:lnTo>
                      <a:lnTo>
                        <a:pt x="43" y="61"/>
                      </a:lnTo>
                      <a:lnTo>
                        <a:pt x="40" y="62"/>
                      </a:lnTo>
                      <a:lnTo>
                        <a:pt x="37" y="62"/>
                      </a:lnTo>
                      <a:lnTo>
                        <a:pt x="37" y="62"/>
                      </a:lnTo>
                      <a:lnTo>
                        <a:pt x="32" y="62"/>
                      </a:lnTo>
                      <a:lnTo>
                        <a:pt x="27" y="64"/>
                      </a:lnTo>
                      <a:lnTo>
                        <a:pt x="22" y="65"/>
                      </a:lnTo>
                      <a:lnTo>
                        <a:pt x="17" y="67"/>
                      </a:lnTo>
                      <a:lnTo>
                        <a:pt x="17" y="67"/>
                      </a:lnTo>
                      <a:lnTo>
                        <a:pt x="16" y="67"/>
                      </a:lnTo>
                      <a:lnTo>
                        <a:pt x="14" y="68"/>
                      </a:lnTo>
                      <a:lnTo>
                        <a:pt x="13" y="74"/>
                      </a:lnTo>
                      <a:lnTo>
                        <a:pt x="13" y="81"/>
                      </a:lnTo>
                      <a:lnTo>
                        <a:pt x="10" y="88"/>
                      </a:lnTo>
                      <a:lnTo>
                        <a:pt x="10" y="88"/>
                      </a:lnTo>
                      <a:lnTo>
                        <a:pt x="9" y="94"/>
                      </a:lnTo>
                      <a:lnTo>
                        <a:pt x="7" y="101"/>
                      </a:lnTo>
                      <a:lnTo>
                        <a:pt x="10" y="108"/>
                      </a:lnTo>
                      <a:lnTo>
                        <a:pt x="13" y="117"/>
                      </a:lnTo>
                      <a:lnTo>
                        <a:pt x="13" y="117"/>
                      </a:lnTo>
                      <a:lnTo>
                        <a:pt x="14" y="124"/>
                      </a:lnTo>
                      <a:lnTo>
                        <a:pt x="16" y="132"/>
                      </a:lnTo>
                      <a:lnTo>
                        <a:pt x="16" y="135"/>
                      </a:lnTo>
                      <a:lnTo>
                        <a:pt x="14" y="139"/>
                      </a:lnTo>
                      <a:lnTo>
                        <a:pt x="9" y="149"/>
                      </a:lnTo>
                      <a:lnTo>
                        <a:pt x="9" y="149"/>
                      </a:lnTo>
                      <a:lnTo>
                        <a:pt x="5" y="155"/>
                      </a:lnTo>
                      <a:lnTo>
                        <a:pt x="2" y="159"/>
                      </a:lnTo>
                      <a:lnTo>
                        <a:pt x="0" y="171"/>
                      </a:lnTo>
                      <a:lnTo>
                        <a:pt x="0" y="179"/>
                      </a:lnTo>
                      <a:lnTo>
                        <a:pt x="3" y="188"/>
                      </a:lnTo>
                      <a:lnTo>
                        <a:pt x="3" y="188"/>
                      </a:lnTo>
                      <a:lnTo>
                        <a:pt x="5" y="195"/>
                      </a:lnTo>
                      <a:lnTo>
                        <a:pt x="7" y="203"/>
                      </a:lnTo>
                      <a:lnTo>
                        <a:pt x="9" y="212"/>
                      </a:lnTo>
                      <a:lnTo>
                        <a:pt x="13" y="218"/>
                      </a:lnTo>
                      <a:lnTo>
                        <a:pt x="13" y="218"/>
                      </a:lnTo>
                      <a:lnTo>
                        <a:pt x="19" y="223"/>
                      </a:lnTo>
                      <a:lnTo>
                        <a:pt x="27" y="226"/>
                      </a:lnTo>
                      <a:lnTo>
                        <a:pt x="36" y="227"/>
                      </a:lnTo>
                      <a:lnTo>
                        <a:pt x="39" y="226"/>
                      </a:lnTo>
                      <a:lnTo>
                        <a:pt x="42" y="225"/>
                      </a:lnTo>
                      <a:lnTo>
                        <a:pt x="42" y="225"/>
                      </a:lnTo>
                      <a:lnTo>
                        <a:pt x="46" y="223"/>
                      </a:lnTo>
                      <a:lnTo>
                        <a:pt x="49" y="223"/>
                      </a:lnTo>
                      <a:lnTo>
                        <a:pt x="53" y="222"/>
                      </a:lnTo>
                      <a:lnTo>
                        <a:pt x="59" y="219"/>
                      </a:lnTo>
                      <a:lnTo>
                        <a:pt x="59" y="219"/>
                      </a:lnTo>
                      <a:lnTo>
                        <a:pt x="63" y="209"/>
                      </a:lnTo>
                      <a:lnTo>
                        <a:pt x="69" y="192"/>
                      </a:lnTo>
                      <a:lnTo>
                        <a:pt x="81" y="152"/>
                      </a:lnTo>
                      <a:lnTo>
                        <a:pt x="81" y="152"/>
                      </a:lnTo>
                      <a:lnTo>
                        <a:pt x="93" y="114"/>
                      </a:lnTo>
                      <a:lnTo>
                        <a:pt x="97" y="98"/>
                      </a:lnTo>
                      <a:lnTo>
                        <a:pt x="98" y="89"/>
                      </a:lnTo>
                      <a:lnTo>
                        <a:pt x="98" y="89"/>
                      </a:lnTo>
                      <a:lnTo>
                        <a:pt x="98" y="84"/>
                      </a:lnTo>
                      <a:lnTo>
                        <a:pt x="101" y="80"/>
                      </a:lnTo>
                      <a:lnTo>
                        <a:pt x="103" y="75"/>
                      </a:lnTo>
                      <a:lnTo>
                        <a:pt x="101" y="71"/>
                      </a:lnTo>
                      <a:lnTo>
                        <a:pt x="101" y="71"/>
                      </a:lnTo>
                      <a:lnTo>
                        <a:pt x="100" y="65"/>
                      </a:lnTo>
                      <a:lnTo>
                        <a:pt x="101" y="61"/>
                      </a:lnTo>
                      <a:lnTo>
                        <a:pt x="103" y="60"/>
                      </a:lnTo>
                      <a:lnTo>
                        <a:pt x="104" y="60"/>
                      </a:lnTo>
                      <a:lnTo>
                        <a:pt x="106" y="61"/>
                      </a:lnTo>
                      <a:lnTo>
                        <a:pt x="106" y="61"/>
                      </a:lnTo>
                      <a:lnTo>
                        <a:pt x="108" y="64"/>
                      </a:lnTo>
                      <a:lnTo>
                        <a:pt x="111" y="65"/>
                      </a:lnTo>
                      <a:lnTo>
                        <a:pt x="114" y="64"/>
                      </a:lnTo>
                      <a:lnTo>
                        <a:pt x="115" y="60"/>
                      </a:lnTo>
                      <a:lnTo>
                        <a:pt x="115" y="60"/>
                      </a:lnTo>
                      <a:lnTo>
                        <a:pt x="115" y="52"/>
                      </a:lnTo>
                      <a:lnTo>
                        <a:pt x="113" y="45"/>
                      </a:lnTo>
                      <a:lnTo>
                        <a:pt x="110" y="37"/>
                      </a:lnTo>
                      <a:lnTo>
                        <a:pt x="110" y="28"/>
                      </a:lnTo>
                      <a:lnTo>
                        <a:pt x="110" y="28"/>
                      </a:lnTo>
                      <a:lnTo>
                        <a:pt x="107" y="21"/>
                      </a:lnTo>
                      <a:lnTo>
                        <a:pt x="104" y="13"/>
                      </a:lnTo>
                      <a:lnTo>
                        <a:pt x="100" y="7"/>
                      </a:lnTo>
                      <a:lnTo>
                        <a:pt x="98" y="3"/>
                      </a:lnTo>
                      <a:lnTo>
                        <a:pt x="98" y="3"/>
                      </a:lnTo>
                      <a:close/>
                    </a:path>
                  </a:pathLst>
                </a:custGeom>
                <a:solidFill>
                  <a:srgbClr val="2D424C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30" name="Ghana">
                  <a:extLst>
                    <a:ext uri="{FF2B5EF4-FFF2-40B4-BE49-F238E27FC236}">
                      <a16:creationId xmlns:a16="http://schemas.microsoft.com/office/drawing/2014/main" id="{CB3357CE-9F58-4B5E-B103-304A6D367F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1558" y="4104672"/>
                  <a:ext cx="100626" cy="153897"/>
                </a:xfrm>
                <a:custGeom>
                  <a:avLst/>
                  <a:gdLst/>
                  <a:ahLst/>
                  <a:cxnLst>
                    <a:cxn ang="0">
                      <a:pos x="59" y="42"/>
                    </a:cxn>
                    <a:cxn ang="0">
                      <a:pos x="59" y="42"/>
                    </a:cxn>
                    <a:cxn ang="0">
                      <a:pos x="57" y="37"/>
                    </a:cxn>
                    <a:cxn ang="0">
                      <a:pos x="57" y="31"/>
                    </a:cxn>
                    <a:cxn ang="0">
                      <a:pos x="59" y="20"/>
                    </a:cxn>
                    <a:cxn ang="0">
                      <a:pos x="59" y="20"/>
                    </a:cxn>
                    <a:cxn ang="0">
                      <a:pos x="57" y="14"/>
                    </a:cxn>
                    <a:cxn ang="0">
                      <a:pos x="54" y="10"/>
                    </a:cxn>
                    <a:cxn ang="0">
                      <a:pos x="54" y="10"/>
                    </a:cxn>
                    <a:cxn ang="0">
                      <a:pos x="53" y="7"/>
                    </a:cxn>
                    <a:cxn ang="0">
                      <a:pos x="51" y="0"/>
                    </a:cxn>
                    <a:cxn ang="0">
                      <a:pos x="51" y="0"/>
                    </a:cxn>
                    <a:cxn ang="0">
                      <a:pos x="50" y="1"/>
                    </a:cxn>
                    <a:cxn ang="0">
                      <a:pos x="49" y="3"/>
                    </a:cxn>
                    <a:cxn ang="0">
                      <a:pos x="47" y="4"/>
                    </a:cxn>
                    <a:cxn ang="0">
                      <a:pos x="47" y="4"/>
                    </a:cxn>
                    <a:cxn ang="0">
                      <a:pos x="47" y="4"/>
                    </a:cxn>
                    <a:cxn ang="0">
                      <a:pos x="40" y="3"/>
                    </a:cxn>
                    <a:cxn ang="0">
                      <a:pos x="27" y="1"/>
                    </a:cxn>
                    <a:cxn ang="0">
                      <a:pos x="13" y="1"/>
                    </a:cxn>
                    <a:cxn ang="0">
                      <a:pos x="9" y="3"/>
                    </a:cxn>
                    <a:cxn ang="0">
                      <a:pos x="7" y="3"/>
                    </a:cxn>
                    <a:cxn ang="0">
                      <a:pos x="7" y="3"/>
                    </a:cxn>
                    <a:cxn ang="0">
                      <a:pos x="6" y="7"/>
                    </a:cxn>
                    <a:cxn ang="0">
                      <a:pos x="7" y="11"/>
                    </a:cxn>
                    <a:cxn ang="0">
                      <a:pos x="10" y="20"/>
                    </a:cxn>
                    <a:cxn ang="0">
                      <a:pos x="10" y="20"/>
                    </a:cxn>
                    <a:cxn ang="0">
                      <a:pos x="9" y="21"/>
                    </a:cxn>
                    <a:cxn ang="0">
                      <a:pos x="7" y="22"/>
                    </a:cxn>
                    <a:cxn ang="0">
                      <a:pos x="7" y="22"/>
                    </a:cxn>
                    <a:cxn ang="0">
                      <a:pos x="10" y="30"/>
                    </a:cxn>
                    <a:cxn ang="0">
                      <a:pos x="12" y="37"/>
                    </a:cxn>
                    <a:cxn ang="0">
                      <a:pos x="13" y="47"/>
                    </a:cxn>
                    <a:cxn ang="0">
                      <a:pos x="13" y="47"/>
                    </a:cxn>
                    <a:cxn ang="0">
                      <a:pos x="12" y="50"/>
                    </a:cxn>
                    <a:cxn ang="0">
                      <a:pos x="10" y="52"/>
                    </a:cxn>
                    <a:cxn ang="0">
                      <a:pos x="7" y="55"/>
                    </a:cxn>
                    <a:cxn ang="0">
                      <a:pos x="7" y="58"/>
                    </a:cxn>
                    <a:cxn ang="0">
                      <a:pos x="7" y="58"/>
                    </a:cxn>
                    <a:cxn ang="0">
                      <a:pos x="6" y="61"/>
                    </a:cxn>
                    <a:cxn ang="0">
                      <a:pos x="4" y="67"/>
                    </a:cxn>
                    <a:cxn ang="0">
                      <a:pos x="0" y="74"/>
                    </a:cxn>
                    <a:cxn ang="0">
                      <a:pos x="0" y="74"/>
                    </a:cxn>
                    <a:cxn ang="0">
                      <a:pos x="3" y="82"/>
                    </a:cxn>
                    <a:cxn ang="0">
                      <a:pos x="7" y="91"/>
                    </a:cxn>
                    <a:cxn ang="0">
                      <a:pos x="7" y="91"/>
                    </a:cxn>
                    <a:cxn ang="0">
                      <a:pos x="7" y="95"/>
                    </a:cxn>
                    <a:cxn ang="0">
                      <a:pos x="7" y="99"/>
                    </a:cxn>
                    <a:cxn ang="0">
                      <a:pos x="7" y="99"/>
                    </a:cxn>
                    <a:cxn ang="0">
                      <a:pos x="19" y="104"/>
                    </a:cxn>
                    <a:cxn ang="0">
                      <a:pos x="19" y="104"/>
                    </a:cxn>
                    <a:cxn ang="0">
                      <a:pos x="24" y="102"/>
                    </a:cxn>
                    <a:cxn ang="0">
                      <a:pos x="33" y="99"/>
                    </a:cxn>
                    <a:cxn ang="0">
                      <a:pos x="50" y="91"/>
                    </a:cxn>
                    <a:cxn ang="0">
                      <a:pos x="50" y="91"/>
                    </a:cxn>
                    <a:cxn ang="0">
                      <a:pos x="68" y="82"/>
                    </a:cxn>
                    <a:cxn ang="0">
                      <a:pos x="68" y="82"/>
                    </a:cxn>
                    <a:cxn ang="0">
                      <a:pos x="64" y="74"/>
                    </a:cxn>
                    <a:cxn ang="0">
                      <a:pos x="63" y="64"/>
                    </a:cxn>
                    <a:cxn ang="0">
                      <a:pos x="63" y="64"/>
                    </a:cxn>
                    <a:cxn ang="0">
                      <a:pos x="61" y="52"/>
                    </a:cxn>
                    <a:cxn ang="0">
                      <a:pos x="59" y="42"/>
                    </a:cxn>
                    <a:cxn ang="0">
                      <a:pos x="59" y="42"/>
                    </a:cxn>
                  </a:cxnLst>
                  <a:rect l="0" t="0" r="r" b="b"/>
                  <a:pathLst>
                    <a:path w="68" h="104">
                      <a:moveTo>
                        <a:pt x="59" y="42"/>
                      </a:moveTo>
                      <a:lnTo>
                        <a:pt x="59" y="42"/>
                      </a:lnTo>
                      <a:lnTo>
                        <a:pt x="57" y="37"/>
                      </a:lnTo>
                      <a:lnTo>
                        <a:pt x="57" y="31"/>
                      </a:lnTo>
                      <a:lnTo>
                        <a:pt x="59" y="20"/>
                      </a:lnTo>
                      <a:lnTo>
                        <a:pt x="59" y="20"/>
                      </a:lnTo>
                      <a:lnTo>
                        <a:pt x="57" y="14"/>
                      </a:lnTo>
                      <a:lnTo>
                        <a:pt x="54" y="10"/>
                      </a:lnTo>
                      <a:lnTo>
                        <a:pt x="54" y="10"/>
                      </a:lnTo>
                      <a:lnTo>
                        <a:pt x="53" y="7"/>
                      </a:lnTo>
                      <a:lnTo>
                        <a:pt x="51" y="0"/>
                      </a:lnTo>
                      <a:lnTo>
                        <a:pt x="51" y="0"/>
                      </a:lnTo>
                      <a:lnTo>
                        <a:pt x="50" y="1"/>
                      </a:lnTo>
                      <a:lnTo>
                        <a:pt x="49" y="3"/>
                      </a:lnTo>
                      <a:lnTo>
                        <a:pt x="47" y="4"/>
                      </a:lnTo>
                      <a:lnTo>
                        <a:pt x="47" y="4"/>
                      </a:lnTo>
                      <a:lnTo>
                        <a:pt x="47" y="4"/>
                      </a:lnTo>
                      <a:lnTo>
                        <a:pt x="40" y="3"/>
                      </a:lnTo>
                      <a:lnTo>
                        <a:pt x="27" y="1"/>
                      </a:lnTo>
                      <a:lnTo>
                        <a:pt x="13" y="1"/>
                      </a:lnTo>
                      <a:lnTo>
                        <a:pt x="9" y="3"/>
                      </a:lnTo>
                      <a:lnTo>
                        <a:pt x="7" y="3"/>
                      </a:lnTo>
                      <a:lnTo>
                        <a:pt x="7" y="3"/>
                      </a:lnTo>
                      <a:lnTo>
                        <a:pt x="6" y="7"/>
                      </a:lnTo>
                      <a:lnTo>
                        <a:pt x="7" y="11"/>
                      </a:lnTo>
                      <a:lnTo>
                        <a:pt x="10" y="20"/>
                      </a:lnTo>
                      <a:lnTo>
                        <a:pt x="10" y="20"/>
                      </a:lnTo>
                      <a:lnTo>
                        <a:pt x="9" y="21"/>
                      </a:lnTo>
                      <a:lnTo>
                        <a:pt x="7" y="22"/>
                      </a:lnTo>
                      <a:lnTo>
                        <a:pt x="7" y="22"/>
                      </a:lnTo>
                      <a:lnTo>
                        <a:pt x="10" y="30"/>
                      </a:lnTo>
                      <a:lnTo>
                        <a:pt x="12" y="37"/>
                      </a:lnTo>
                      <a:lnTo>
                        <a:pt x="13" y="47"/>
                      </a:lnTo>
                      <a:lnTo>
                        <a:pt x="13" y="47"/>
                      </a:lnTo>
                      <a:lnTo>
                        <a:pt x="12" y="50"/>
                      </a:lnTo>
                      <a:lnTo>
                        <a:pt x="10" y="52"/>
                      </a:lnTo>
                      <a:lnTo>
                        <a:pt x="7" y="55"/>
                      </a:lnTo>
                      <a:lnTo>
                        <a:pt x="7" y="58"/>
                      </a:lnTo>
                      <a:lnTo>
                        <a:pt x="7" y="58"/>
                      </a:lnTo>
                      <a:lnTo>
                        <a:pt x="6" y="61"/>
                      </a:lnTo>
                      <a:lnTo>
                        <a:pt x="4" y="67"/>
                      </a:lnTo>
                      <a:lnTo>
                        <a:pt x="0" y="74"/>
                      </a:lnTo>
                      <a:lnTo>
                        <a:pt x="0" y="74"/>
                      </a:lnTo>
                      <a:lnTo>
                        <a:pt x="3" y="82"/>
                      </a:lnTo>
                      <a:lnTo>
                        <a:pt x="7" y="91"/>
                      </a:lnTo>
                      <a:lnTo>
                        <a:pt x="7" y="91"/>
                      </a:lnTo>
                      <a:lnTo>
                        <a:pt x="7" y="95"/>
                      </a:lnTo>
                      <a:lnTo>
                        <a:pt x="7" y="99"/>
                      </a:lnTo>
                      <a:lnTo>
                        <a:pt x="7" y="99"/>
                      </a:lnTo>
                      <a:lnTo>
                        <a:pt x="19" y="104"/>
                      </a:lnTo>
                      <a:lnTo>
                        <a:pt x="19" y="104"/>
                      </a:lnTo>
                      <a:lnTo>
                        <a:pt x="24" y="102"/>
                      </a:lnTo>
                      <a:lnTo>
                        <a:pt x="33" y="99"/>
                      </a:lnTo>
                      <a:lnTo>
                        <a:pt x="50" y="91"/>
                      </a:lnTo>
                      <a:lnTo>
                        <a:pt x="50" y="91"/>
                      </a:lnTo>
                      <a:lnTo>
                        <a:pt x="68" y="82"/>
                      </a:lnTo>
                      <a:lnTo>
                        <a:pt x="68" y="82"/>
                      </a:lnTo>
                      <a:lnTo>
                        <a:pt x="64" y="74"/>
                      </a:lnTo>
                      <a:lnTo>
                        <a:pt x="63" y="64"/>
                      </a:lnTo>
                      <a:lnTo>
                        <a:pt x="63" y="64"/>
                      </a:lnTo>
                      <a:lnTo>
                        <a:pt x="61" y="52"/>
                      </a:lnTo>
                      <a:lnTo>
                        <a:pt x="59" y="42"/>
                      </a:lnTo>
                      <a:lnTo>
                        <a:pt x="59" y="42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31" name="Liberia">
                  <a:extLst>
                    <a:ext uri="{FF2B5EF4-FFF2-40B4-BE49-F238E27FC236}">
                      <a16:creationId xmlns:a16="http://schemas.microsoft.com/office/drawing/2014/main" id="{8C7240D9-2465-4645-AA34-8E3B554636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93266" y="4169782"/>
                  <a:ext cx="99146" cy="94706"/>
                </a:xfrm>
                <a:custGeom>
                  <a:avLst/>
                  <a:gdLst/>
                  <a:ahLst/>
                  <a:cxnLst>
                    <a:cxn ang="0">
                      <a:pos x="55" y="37"/>
                    </a:cxn>
                    <a:cxn ang="0">
                      <a:pos x="55" y="37"/>
                    </a:cxn>
                    <a:cxn ang="0">
                      <a:pos x="50" y="34"/>
                    </a:cxn>
                    <a:cxn ang="0">
                      <a:pos x="49" y="33"/>
                    </a:cxn>
                    <a:cxn ang="0">
                      <a:pos x="50" y="31"/>
                    </a:cxn>
                    <a:cxn ang="0">
                      <a:pos x="50" y="31"/>
                    </a:cxn>
                    <a:cxn ang="0">
                      <a:pos x="50" y="30"/>
                    </a:cxn>
                    <a:cxn ang="0">
                      <a:pos x="52" y="27"/>
                    </a:cxn>
                    <a:cxn ang="0">
                      <a:pos x="52" y="20"/>
                    </a:cxn>
                    <a:cxn ang="0">
                      <a:pos x="52" y="20"/>
                    </a:cxn>
                    <a:cxn ang="0">
                      <a:pos x="52" y="15"/>
                    </a:cxn>
                    <a:cxn ang="0">
                      <a:pos x="52" y="15"/>
                    </a:cxn>
                    <a:cxn ang="0">
                      <a:pos x="50" y="15"/>
                    </a:cxn>
                    <a:cxn ang="0">
                      <a:pos x="49" y="14"/>
                    </a:cxn>
                    <a:cxn ang="0">
                      <a:pos x="49" y="14"/>
                    </a:cxn>
                    <a:cxn ang="0">
                      <a:pos x="47" y="13"/>
                    </a:cxn>
                    <a:cxn ang="0">
                      <a:pos x="46" y="14"/>
                    </a:cxn>
                    <a:cxn ang="0">
                      <a:pos x="42" y="18"/>
                    </a:cxn>
                    <a:cxn ang="0">
                      <a:pos x="42" y="18"/>
                    </a:cxn>
                    <a:cxn ang="0">
                      <a:pos x="40" y="20"/>
                    </a:cxn>
                    <a:cxn ang="0">
                      <a:pos x="37" y="18"/>
                    </a:cxn>
                    <a:cxn ang="0">
                      <a:pos x="35" y="17"/>
                    </a:cxn>
                    <a:cxn ang="0">
                      <a:pos x="35" y="13"/>
                    </a:cxn>
                    <a:cxn ang="0">
                      <a:pos x="35" y="13"/>
                    </a:cxn>
                    <a:cxn ang="0">
                      <a:pos x="35" y="8"/>
                    </a:cxn>
                    <a:cxn ang="0">
                      <a:pos x="33" y="4"/>
                    </a:cxn>
                    <a:cxn ang="0">
                      <a:pos x="32" y="1"/>
                    </a:cxn>
                    <a:cxn ang="0">
                      <a:pos x="30" y="0"/>
                    </a:cxn>
                    <a:cxn ang="0">
                      <a:pos x="30" y="0"/>
                    </a:cxn>
                    <a:cxn ang="0">
                      <a:pos x="19" y="1"/>
                    </a:cxn>
                    <a:cxn ang="0">
                      <a:pos x="19" y="1"/>
                    </a:cxn>
                    <a:cxn ang="0">
                      <a:pos x="19" y="6"/>
                    </a:cxn>
                    <a:cxn ang="0">
                      <a:pos x="18" y="10"/>
                    </a:cxn>
                    <a:cxn ang="0">
                      <a:pos x="18" y="10"/>
                    </a:cxn>
                    <a:cxn ang="0">
                      <a:pos x="15" y="13"/>
                    </a:cxn>
                    <a:cxn ang="0">
                      <a:pos x="12" y="15"/>
                    </a:cxn>
                    <a:cxn ang="0">
                      <a:pos x="5" y="20"/>
                    </a:cxn>
                    <a:cxn ang="0">
                      <a:pos x="5" y="20"/>
                    </a:cxn>
                    <a:cxn ang="0">
                      <a:pos x="0" y="25"/>
                    </a:cxn>
                    <a:cxn ang="0">
                      <a:pos x="0" y="25"/>
                    </a:cxn>
                    <a:cxn ang="0">
                      <a:pos x="22" y="40"/>
                    </a:cxn>
                    <a:cxn ang="0">
                      <a:pos x="22" y="40"/>
                    </a:cxn>
                    <a:cxn ang="0">
                      <a:pos x="42" y="54"/>
                    </a:cxn>
                    <a:cxn ang="0">
                      <a:pos x="52" y="60"/>
                    </a:cxn>
                    <a:cxn ang="0">
                      <a:pos x="59" y="62"/>
                    </a:cxn>
                    <a:cxn ang="0">
                      <a:pos x="59" y="62"/>
                    </a:cxn>
                    <a:cxn ang="0">
                      <a:pos x="63" y="64"/>
                    </a:cxn>
                    <a:cxn ang="0">
                      <a:pos x="63" y="64"/>
                    </a:cxn>
                    <a:cxn ang="0">
                      <a:pos x="66" y="54"/>
                    </a:cxn>
                    <a:cxn ang="0">
                      <a:pos x="67" y="48"/>
                    </a:cxn>
                    <a:cxn ang="0">
                      <a:pos x="67" y="48"/>
                    </a:cxn>
                    <a:cxn ang="0">
                      <a:pos x="66" y="45"/>
                    </a:cxn>
                    <a:cxn ang="0">
                      <a:pos x="63" y="41"/>
                    </a:cxn>
                    <a:cxn ang="0">
                      <a:pos x="55" y="37"/>
                    </a:cxn>
                    <a:cxn ang="0">
                      <a:pos x="55" y="37"/>
                    </a:cxn>
                  </a:cxnLst>
                  <a:rect l="0" t="0" r="r" b="b"/>
                  <a:pathLst>
                    <a:path w="67" h="64">
                      <a:moveTo>
                        <a:pt x="55" y="37"/>
                      </a:moveTo>
                      <a:lnTo>
                        <a:pt x="55" y="37"/>
                      </a:lnTo>
                      <a:lnTo>
                        <a:pt x="50" y="34"/>
                      </a:lnTo>
                      <a:lnTo>
                        <a:pt x="49" y="33"/>
                      </a:lnTo>
                      <a:lnTo>
                        <a:pt x="50" y="31"/>
                      </a:lnTo>
                      <a:lnTo>
                        <a:pt x="50" y="31"/>
                      </a:lnTo>
                      <a:lnTo>
                        <a:pt x="50" y="30"/>
                      </a:lnTo>
                      <a:lnTo>
                        <a:pt x="52" y="27"/>
                      </a:lnTo>
                      <a:lnTo>
                        <a:pt x="52" y="20"/>
                      </a:lnTo>
                      <a:lnTo>
                        <a:pt x="52" y="20"/>
                      </a:lnTo>
                      <a:lnTo>
                        <a:pt x="52" y="15"/>
                      </a:lnTo>
                      <a:lnTo>
                        <a:pt x="52" y="15"/>
                      </a:lnTo>
                      <a:lnTo>
                        <a:pt x="50" y="15"/>
                      </a:lnTo>
                      <a:lnTo>
                        <a:pt x="49" y="14"/>
                      </a:lnTo>
                      <a:lnTo>
                        <a:pt x="49" y="14"/>
                      </a:lnTo>
                      <a:lnTo>
                        <a:pt x="47" y="13"/>
                      </a:lnTo>
                      <a:lnTo>
                        <a:pt x="46" y="14"/>
                      </a:lnTo>
                      <a:lnTo>
                        <a:pt x="42" y="18"/>
                      </a:lnTo>
                      <a:lnTo>
                        <a:pt x="42" y="18"/>
                      </a:lnTo>
                      <a:lnTo>
                        <a:pt x="40" y="20"/>
                      </a:lnTo>
                      <a:lnTo>
                        <a:pt x="37" y="18"/>
                      </a:lnTo>
                      <a:lnTo>
                        <a:pt x="35" y="17"/>
                      </a:lnTo>
                      <a:lnTo>
                        <a:pt x="35" y="13"/>
                      </a:lnTo>
                      <a:lnTo>
                        <a:pt x="35" y="13"/>
                      </a:lnTo>
                      <a:lnTo>
                        <a:pt x="35" y="8"/>
                      </a:lnTo>
                      <a:lnTo>
                        <a:pt x="33" y="4"/>
                      </a:lnTo>
                      <a:lnTo>
                        <a:pt x="32" y="1"/>
                      </a:lnTo>
                      <a:lnTo>
                        <a:pt x="30" y="0"/>
                      </a:lnTo>
                      <a:lnTo>
                        <a:pt x="30" y="0"/>
                      </a:lnTo>
                      <a:lnTo>
                        <a:pt x="19" y="1"/>
                      </a:lnTo>
                      <a:lnTo>
                        <a:pt x="19" y="1"/>
                      </a:lnTo>
                      <a:lnTo>
                        <a:pt x="19" y="6"/>
                      </a:lnTo>
                      <a:lnTo>
                        <a:pt x="18" y="10"/>
                      </a:lnTo>
                      <a:lnTo>
                        <a:pt x="18" y="10"/>
                      </a:lnTo>
                      <a:lnTo>
                        <a:pt x="15" y="13"/>
                      </a:lnTo>
                      <a:lnTo>
                        <a:pt x="12" y="15"/>
                      </a:lnTo>
                      <a:lnTo>
                        <a:pt x="5" y="20"/>
                      </a:lnTo>
                      <a:lnTo>
                        <a:pt x="5" y="20"/>
                      </a:lnTo>
                      <a:lnTo>
                        <a:pt x="0" y="25"/>
                      </a:lnTo>
                      <a:lnTo>
                        <a:pt x="0" y="25"/>
                      </a:lnTo>
                      <a:lnTo>
                        <a:pt x="22" y="40"/>
                      </a:lnTo>
                      <a:lnTo>
                        <a:pt x="22" y="40"/>
                      </a:lnTo>
                      <a:lnTo>
                        <a:pt x="42" y="54"/>
                      </a:lnTo>
                      <a:lnTo>
                        <a:pt x="52" y="60"/>
                      </a:lnTo>
                      <a:lnTo>
                        <a:pt x="59" y="62"/>
                      </a:lnTo>
                      <a:lnTo>
                        <a:pt x="59" y="62"/>
                      </a:lnTo>
                      <a:lnTo>
                        <a:pt x="63" y="64"/>
                      </a:lnTo>
                      <a:lnTo>
                        <a:pt x="63" y="64"/>
                      </a:lnTo>
                      <a:lnTo>
                        <a:pt x="66" y="54"/>
                      </a:lnTo>
                      <a:lnTo>
                        <a:pt x="67" y="48"/>
                      </a:lnTo>
                      <a:lnTo>
                        <a:pt x="67" y="48"/>
                      </a:lnTo>
                      <a:lnTo>
                        <a:pt x="66" y="45"/>
                      </a:lnTo>
                      <a:lnTo>
                        <a:pt x="63" y="41"/>
                      </a:lnTo>
                      <a:lnTo>
                        <a:pt x="55" y="37"/>
                      </a:lnTo>
                      <a:lnTo>
                        <a:pt x="55" y="37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32" name="Cote d'Ivoire">
                  <a:extLst>
                    <a:ext uri="{FF2B5EF4-FFF2-40B4-BE49-F238E27FC236}">
                      <a16:creationId xmlns:a16="http://schemas.microsoft.com/office/drawing/2014/main" id="{C3C435CC-ED20-4E62-AF85-881606535E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65777" y="4115030"/>
                  <a:ext cx="145019" cy="149459"/>
                </a:xfrm>
                <a:custGeom>
                  <a:avLst/>
                  <a:gdLst/>
                  <a:ahLst/>
                  <a:cxnLst>
                    <a:cxn ang="0">
                      <a:pos x="92" y="84"/>
                    </a:cxn>
                    <a:cxn ang="0">
                      <a:pos x="85" y="67"/>
                    </a:cxn>
                    <a:cxn ang="0">
                      <a:pos x="89" y="60"/>
                    </a:cxn>
                    <a:cxn ang="0">
                      <a:pos x="92" y="51"/>
                    </a:cxn>
                    <a:cxn ang="0">
                      <a:pos x="92" y="48"/>
                    </a:cxn>
                    <a:cxn ang="0">
                      <a:pos x="97" y="43"/>
                    </a:cxn>
                    <a:cxn ang="0">
                      <a:pos x="98" y="40"/>
                    </a:cxn>
                    <a:cxn ang="0">
                      <a:pos x="95" y="23"/>
                    </a:cxn>
                    <a:cxn ang="0">
                      <a:pos x="92" y="15"/>
                    </a:cxn>
                    <a:cxn ang="0">
                      <a:pos x="89" y="14"/>
                    </a:cxn>
                    <a:cxn ang="0">
                      <a:pos x="81" y="11"/>
                    </a:cxn>
                    <a:cxn ang="0">
                      <a:pos x="71" y="15"/>
                    </a:cxn>
                    <a:cxn ang="0">
                      <a:pos x="68" y="17"/>
                    </a:cxn>
                    <a:cxn ang="0">
                      <a:pos x="62" y="15"/>
                    </a:cxn>
                    <a:cxn ang="0">
                      <a:pos x="57" y="10"/>
                    </a:cxn>
                    <a:cxn ang="0">
                      <a:pos x="54" y="7"/>
                    </a:cxn>
                    <a:cxn ang="0">
                      <a:pos x="47" y="4"/>
                    </a:cxn>
                    <a:cxn ang="0">
                      <a:pos x="44" y="6"/>
                    </a:cxn>
                    <a:cxn ang="0">
                      <a:pos x="38" y="7"/>
                    </a:cxn>
                    <a:cxn ang="0">
                      <a:pos x="38" y="3"/>
                    </a:cxn>
                    <a:cxn ang="0">
                      <a:pos x="37" y="1"/>
                    </a:cxn>
                    <a:cxn ang="0">
                      <a:pos x="31" y="1"/>
                    </a:cxn>
                    <a:cxn ang="0">
                      <a:pos x="30" y="4"/>
                    </a:cxn>
                    <a:cxn ang="0">
                      <a:pos x="25" y="8"/>
                    </a:cxn>
                    <a:cxn ang="0">
                      <a:pos x="21" y="8"/>
                    </a:cxn>
                    <a:cxn ang="0">
                      <a:pos x="17" y="4"/>
                    </a:cxn>
                    <a:cxn ang="0">
                      <a:pos x="13" y="6"/>
                    </a:cxn>
                    <a:cxn ang="0">
                      <a:pos x="11" y="7"/>
                    </a:cxn>
                    <a:cxn ang="0">
                      <a:pos x="7" y="7"/>
                    </a:cxn>
                    <a:cxn ang="0">
                      <a:pos x="6" y="15"/>
                    </a:cxn>
                    <a:cxn ang="0">
                      <a:pos x="7" y="20"/>
                    </a:cxn>
                    <a:cxn ang="0">
                      <a:pos x="10" y="21"/>
                    </a:cxn>
                    <a:cxn ang="0">
                      <a:pos x="10" y="27"/>
                    </a:cxn>
                    <a:cxn ang="0">
                      <a:pos x="11" y="30"/>
                    </a:cxn>
                    <a:cxn ang="0">
                      <a:pos x="14" y="35"/>
                    </a:cxn>
                    <a:cxn ang="0">
                      <a:pos x="13" y="37"/>
                    </a:cxn>
                    <a:cxn ang="0">
                      <a:pos x="10" y="38"/>
                    </a:cxn>
                    <a:cxn ang="0">
                      <a:pos x="6" y="38"/>
                    </a:cxn>
                    <a:cxn ang="0">
                      <a:pos x="6" y="41"/>
                    </a:cxn>
                    <a:cxn ang="0">
                      <a:pos x="7" y="45"/>
                    </a:cxn>
                    <a:cxn ang="0">
                      <a:pos x="7" y="48"/>
                    </a:cxn>
                    <a:cxn ang="0">
                      <a:pos x="3" y="54"/>
                    </a:cxn>
                    <a:cxn ang="0">
                      <a:pos x="3" y="57"/>
                    </a:cxn>
                    <a:cxn ang="0">
                      <a:pos x="1" y="67"/>
                    </a:cxn>
                    <a:cxn ang="0">
                      <a:pos x="1" y="68"/>
                    </a:cxn>
                    <a:cxn ang="0">
                      <a:pos x="1" y="71"/>
                    </a:cxn>
                    <a:cxn ang="0">
                      <a:pos x="6" y="74"/>
                    </a:cxn>
                    <a:cxn ang="0">
                      <a:pos x="17" y="82"/>
                    </a:cxn>
                    <a:cxn ang="0">
                      <a:pos x="18" y="85"/>
                    </a:cxn>
                    <a:cxn ang="0">
                      <a:pos x="14" y="101"/>
                    </a:cxn>
                    <a:cxn ang="0">
                      <a:pos x="23" y="99"/>
                    </a:cxn>
                    <a:cxn ang="0">
                      <a:pos x="47" y="94"/>
                    </a:cxn>
                    <a:cxn ang="0">
                      <a:pos x="61" y="89"/>
                    </a:cxn>
                    <a:cxn ang="0">
                      <a:pos x="78" y="89"/>
                    </a:cxn>
                    <a:cxn ang="0">
                      <a:pos x="92" y="92"/>
                    </a:cxn>
                    <a:cxn ang="0">
                      <a:pos x="92" y="84"/>
                    </a:cxn>
                  </a:cxnLst>
                  <a:rect l="0" t="0" r="r" b="b"/>
                  <a:pathLst>
                    <a:path w="98" h="101">
                      <a:moveTo>
                        <a:pt x="92" y="84"/>
                      </a:moveTo>
                      <a:lnTo>
                        <a:pt x="92" y="84"/>
                      </a:lnTo>
                      <a:lnTo>
                        <a:pt x="88" y="75"/>
                      </a:lnTo>
                      <a:lnTo>
                        <a:pt x="85" y="67"/>
                      </a:lnTo>
                      <a:lnTo>
                        <a:pt x="85" y="67"/>
                      </a:lnTo>
                      <a:lnTo>
                        <a:pt x="89" y="60"/>
                      </a:lnTo>
                      <a:lnTo>
                        <a:pt x="91" y="54"/>
                      </a:lnTo>
                      <a:lnTo>
                        <a:pt x="92" y="51"/>
                      </a:lnTo>
                      <a:lnTo>
                        <a:pt x="92" y="51"/>
                      </a:lnTo>
                      <a:lnTo>
                        <a:pt x="92" y="48"/>
                      </a:lnTo>
                      <a:lnTo>
                        <a:pt x="95" y="45"/>
                      </a:lnTo>
                      <a:lnTo>
                        <a:pt x="97" y="43"/>
                      </a:lnTo>
                      <a:lnTo>
                        <a:pt x="98" y="40"/>
                      </a:lnTo>
                      <a:lnTo>
                        <a:pt x="98" y="40"/>
                      </a:lnTo>
                      <a:lnTo>
                        <a:pt x="97" y="30"/>
                      </a:lnTo>
                      <a:lnTo>
                        <a:pt x="95" y="23"/>
                      </a:lnTo>
                      <a:lnTo>
                        <a:pt x="92" y="15"/>
                      </a:lnTo>
                      <a:lnTo>
                        <a:pt x="92" y="15"/>
                      </a:lnTo>
                      <a:lnTo>
                        <a:pt x="89" y="14"/>
                      </a:lnTo>
                      <a:lnTo>
                        <a:pt x="89" y="14"/>
                      </a:lnTo>
                      <a:lnTo>
                        <a:pt x="85" y="13"/>
                      </a:lnTo>
                      <a:lnTo>
                        <a:pt x="81" y="11"/>
                      </a:lnTo>
                      <a:lnTo>
                        <a:pt x="75" y="13"/>
                      </a:lnTo>
                      <a:lnTo>
                        <a:pt x="71" y="15"/>
                      </a:lnTo>
                      <a:lnTo>
                        <a:pt x="71" y="15"/>
                      </a:lnTo>
                      <a:lnTo>
                        <a:pt x="68" y="17"/>
                      </a:lnTo>
                      <a:lnTo>
                        <a:pt x="67" y="17"/>
                      </a:lnTo>
                      <a:lnTo>
                        <a:pt x="62" y="15"/>
                      </a:lnTo>
                      <a:lnTo>
                        <a:pt x="58" y="11"/>
                      </a:lnTo>
                      <a:lnTo>
                        <a:pt x="57" y="10"/>
                      </a:lnTo>
                      <a:lnTo>
                        <a:pt x="57" y="10"/>
                      </a:lnTo>
                      <a:lnTo>
                        <a:pt x="54" y="7"/>
                      </a:lnTo>
                      <a:lnTo>
                        <a:pt x="51" y="6"/>
                      </a:lnTo>
                      <a:lnTo>
                        <a:pt x="47" y="4"/>
                      </a:lnTo>
                      <a:lnTo>
                        <a:pt x="44" y="6"/>
                      </a:lnTo>
                      <a:lnTo>
                        <a:pt x="44" y="6"/>
                      </a:lnTo>
                      <a:lnTo>
                        <a:pt x="41" y="7"/>
                      </a:lnTo>
                      <a:lnTo>
                        <a:pt x="38" y="7"/>
                      </a:lnTo>
                      <a:lnTo>
                        <a:pt x="38" y="6"/>
                      </a:lnTo>
                      <a:lnTo>
                        <a:pt x="38" y="3"/>
                      </a:lnTo>
                      <a:lnTo>
                        <a:pt x="38" y="3"/>
                      </a:lnTo>
                      <a:lnTo>
                        <a:pt x="37" y="1"/>
                      </a:lnTo>
                      <a:lnTo>
                        <a:pt x="34" y="0"/>
                      </a:lnTo>
                      <a:lnTo>
                        <a:pt x="31" y="1"/>
                      </a:lnTo>
                      <a:lnTo>
                        <a:pt x="30" y="4"/>
                      </a:lnTo>
                      <a:lnTo>
                        <a:pt x="30" y="4"/>
                      </a:lnTo>
                      <a:lnTo>
                        <a:pt x="28" y="7"/>
                      </a:lnTo>
                      <a:lnTo>
                        <a:pt x="25" y="8"/>
                      </a:lnTo>
                      <a:lnTo>
                        <a:pt x="23" y="10"/>
                      </a:lnTo>
                      <a:lnTo>
                        <a:pt x="21" y="8"/>
                      </a:lnTo>
                      <a:lnTo>
                        <a:pt x="21" y="8"/>
                      </a:lnTo>
                      <a:lnTo>
                        <a:pt x="17" y="4"/>
                      </a:lnTo>
                      <a:lnTo>
                        <a:pt x="14" y="4"/>
                      </a:lnTo>
                      <a:lnTo>
                        <a:pt x="13" y="6"/>
                      </a:lnTo>
                      <a:lnTo>
                        <a:pt x="13" y="6"/>
                      </a:lnTo>
                      <a:lnTo>
                        <a:pt x="11" y="7"/>
                      </a:lnTo>
                      <a:lnTo>
                        <a:pt x="10" y="8"/>
                      </a:lnTo>
                      <a:lnTo>
                        <a:pt x="7" y="7"/>
                      </a:lnTo>
                      <a:lnTo>
                        <a:pt x="7" y="7"/>
                      </a:lnTo>
                      <a:lnTo>
                        <a:pt x="6" y="15"/>
                      </a:lnTo>
                      <a:lnTo>
                        <a:pt x="6" y="18"/>
                      </a:lnTo>
                      <a:lnTo>
                        <a:pt x="7" y="20"/>
                      </a:lnTo>
                      <a:lnTo>
                        <a:pt x="7" y="20"/>
                      </a:lnTo>
                      <a:lnTo>
                        <a:pt x="10" y="21"/>
                      </a:lnTo>
                      <a:lnTo>
                        <a:pt x="10" y="24"/>
                      </a:lnTo>
                      <a:lnTo>
                        <a:pt x="10" y="27"/>
                      </a:lnTo>
                      <a:lnTo>
                        <a:pt x="10" y="27"/>
                      </a:lnTo>
                      <a:lnTo>
                        <a:pt x="11" y="30"/>
                      </a:lnTo>
                      <a:lnTo>
                        <a:pt x="13" y="33"/>
                      </a:lnTo>
                      <a:lnTo>
                        <a:pt x="14" y="35"/>
                      </a:lnTo>
                      <a:lnTo>
                        <a:pt x="13" y="37"/>
                      </a:lnTo>
                      <a:lnTo>
                        <a:pt x="13" y="37"/>
                      </a:lnTo>
                      <a:lnTo>
                        <a:pt x="11" y="38"/>
                      </a:lnTo>
                      <a:lnTo>
                        <a:pt x="10" y="38"/>
                      </a:lnTo>
                      <a:lnTo>
                        <a:pt x="7" y="37"/>
                      </a:lnTo>
                      <a:lnTo>
                        <a:pt x="6" y="38"/>
                      </a:lnTo>
                      <a:lnTo>
                        <a:pt x="6" y="38"/>
                      </a:lnTo>
                      <a:lnTo>
                        <a:pt x="6" y="41"/>
                      </a:lnTo>
                      <a:lnTo>
                        <a:pt x="7" y="44"/>
                      </a:lnTo>
                      <a:lnTo>
                        <a:pt x="7" y="45"/>
                      </a:lnTo>
                      <a:lnTo>
                        <a:pt x="7" y="48"/>
                      </a:lnTo>
                      <a:lnTo>
                        <a:pt x="7" y="48"/>
                      </a:lnTo>
                      <a:lnTo>
                        <a:pt x="4" y="51"/>
                      </a:lnTo>
                      <a:lnTo>
                        <a:pt x="3" y="54"/>
                      </a:lnTo>
                      <a:lnTo>
                        <a:pt x="3" y="57"/>
                      </a:lnTo>
                      <a:lnTo>
                        <a:pt x="3" y="57"/>
                      </a:lnTo>
                      <a:lnTo>
                        <a:pt x="3" y="64"/>
                      </a:lnTo>
                      <a:lnTo>
                        <a:pt x="1" y="67"/>
                      </a:lnTo>
                      <a:lnTo>
                        <a:pt x="1" y="68"/>
                      </a:lnTo>
                      <a:lnTo>
                        <a:pt x="1" y="68"/>
                      </a:lnTo>
                      <a:lnTo>
                        <a:pt x="0" y="70"/>
                      </a:lnTo>
                      <a:lnTo>
                        <a:pt x="1" y="71"/>
                      </a:lnTo>
                      <a:lnTo>
                        <a:pt x="6" y="74"/>
                      </a:lnTo>
                      <a:lnTo>
                        <a:pt x="6" y="74"/>
                      </a:lnTo>
                      <a:lnTo>
                        <a:pt x="14" y="78"/>
                      </a:lnTo>
                      <a:lnTo>
                        <a:pt x="17" y="82"/>
                      </a:lnTo>
                      <a:lnTo>
                        <a:pt x="18" y="85"/>
                      </a:lnTo>
                      <a:lnTo>
                        <a:pt x="18" y="85"/>
                      </a:lnTo>
                      <a:lnTo>
                        <a:pt x="17" y="91"/>
                      </a:lnTo>
                      <a:lnTo>
                        <a:pt x="14" y="101"/>
                      </a:lnTo>
                      <a:lnTo>
                        <a:pt x="14" y="101"/>
                      </a:lnTo>
                      <a:lnTo>
                        <a:pt x="23" y="99"/>
                      </a:lnTo>
                      <a:lnTo>
                        <a:pt x="34" y="97"/>
                      </a:lnTo>
                      <a:lnTo>
                        <a:pt x="47" y="94"/>
                      </a:lnTo>
                      <a:lnTo>
                        <a:pt x="61" y="89"/>
                      </a:lnTo>
                      <a:lnTo>
                        <a:pt x="61" y="89"/>
                      </a:lnTo>
                      <a:lnTo>
                        <a:pt x="70" y="89"/>
                      </a:lnTo>
                      <a:lnTo>
                        <a:pt x="78" y="89"/>
                      </a:lnTo>
                      <a:lnTo>
                        <a:pt x="92" y="92"/>
                      </a:lnTo>
                      <a:lnTo>
                        <a:pt x="92" y="92"/>
                      </a:lnTo>
                      <a:lnTo>
                        <a:pt x="92" y="88"/>
                      </a:lnTo>
                      <a:lnTo>
                        <a:pt x="92" y="84"/>
                      </a:lnTo>
                      <a:lnTo>
                        <a:pt x="92" y="84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33" name="Benin">
                  <a:extLst>
                    <a:ext uri="{FF2B5EF4-FFF2-40B4-BE49-F238E27FC236}">
                      <a16:creationId xmlns:a16="http://schemas.microsoft.com/office/drawing/2014/main" id="{0DEAAF79-6670-46A4-842E-19BD12E301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9223" y="4072116"/>
                  <a:ext cx="69550" cy="146499"/>
                </a:xfrm>
                <a:custGeom>
                  <a:avLst/>
                  <a:gdLst/>
                  <a:ahLst/>
                  <a:cxnLst>
                    <a:cxn ang="0">
                      <a:pos x="31" y="63"/>
                    </a:cxn>
                    <a:cxn ang="0">
                      <a:pos x="35" y="54"/>
                    </a:cxn>
                    <a:cxn ang="0">
                      <a:pos x="38" y="52"/>
                    </a:cxn>
                    <a:cxn ang="0">
                      <a:pos x="44" y="42"/>
                    </a:cxn>
                    <a:cxn ang="0">
                      <a:pos x="47" y="37"/>
                    </a:cxn>
                    <a:cxn ang="0">
                      <a:pos x="47" y="19"/>
                    </a:cxn>
                    <a:cxn ang="0">
                      <a:pos x="44" y="9"/>
                    </a:cxn>
                    <a:cxn ang="0">
                      <a:pos x="42" y="9"/>
                    </a:cxn>
                    <a:cxn ang="0">
                      <a:pos x="39" y="9"/>
                    </a:cxn>
                    <a:cxn ang="0">
                      <a:pos x="37" y="5"/>
                    </a:cxn>
                    <a:cxn ang="0">
                      <a:pos x="34" y="0"/>
                    </a:cxn>
                    <a:cxn ang="0">
                      <a:pos x="31" y="0"/>
                    </a:cxn>
                    <a:cxn ang="0">
                      <a:pos x="28" y="5"/>
                    </a:cxn>
                    <a:cxn ang="0">
                      <a:pos x="28" y="9"/>
                    </a:cxn>
                    <a:cxn ang="0">
                      <a:pos x="27" y="12"/>
                    </a:cxn>
                    <a:cxn ang="0">
                      <a:pos x="24" y="15"/>
                    </a:cxn>
                    <a:cxn ang="0">
                      <a:pos x="18" y="17"/>
                    </a:cxn>
                    <a:cxn ang="0">
                      <a:pos x="11" y="17"/>
                    </a:cxn>
                    <a:cxn ang="0">
                      <a:pos x="7" y="20"/>
                    </a:cxn>
                    <a:cxn ang="0">
                      <a:pos x="2" y="23"/>
                    </a:cxn>
                    <a:cxn ang="0">
                      <a:pos x="0" y="23"/>
                    </a:cxn>
                    <a:cxn ang="0">
                      <a:pos x="1" y="35"/>
                    </a:cxn>
                    <a:cxn ang="0">
                      <a:pos x="8" y="39"/>
                    </a:cxn>
                    <a:cxn ang="0">
                      <a:pos x="11" y="42"/>
                    </a:cxn>
                    <a:cxn ang="0">
                      <a:pos x="11" y="49"/>
                    </a:cxn>
                    <a:cxn ang="0">
                      <a:pos x="11" y="50"/>
                    </a:cxn>
                    <a:cxn ang="0">
                      <a:pos x="14" y="57"/>
                    </a:cxn>
                    <a:cxn ang="0">
                      <a:pos x="14" y="70"/>
                    </a:cxn>
                    <a:cxn ang="0">
                      <a:pos x="15" y="99"/>
                    </a:cxn>
                    <a:cxn ang="0">
                      <a:pos x="25" y="99"/>
                    </a:cxn>
                    <a:cxn ang="0">
                      <a:pos x="32" y="96"/>
                    </a:cxn>
                    <a:cxn ang="0">
                      <a:pos x="37" y="94"/>
                    </a:cxn>
                    <a:cxn ang="0">
                      <a:pos x="34" y="89"/>
                    </a:cxn>
                    <a:cxn ang="0">
                      <a:pos x="32" y="81"/>
                    </a:cxn>
                    <a:cxn ang="0">
                      <a:pos x="31" y="73"/>
                    </a:cxn>
                    <a:cxn ang="0">
                      <a:pos x="31" y="63"/>
                    </a:cxn>
                  </a:cxnLst>
                  <a:rect l="0" t="0" r="r" b="b"/>
                  <a:pathLst>
                    <a:path w="47" h="99">
                      <a:moveTo>
                        <a:pt x="31" y="63"/>
                      </a:moveTo>
                      <a:lnTo>
                        <a:pt x="31" y="63"/>
                      </a:lnTo>
                      <a:lnTo>
                        <a:pt x="32" y="59"/>
                      </a:lnTo>
                      <a:lnTo>
                        <a:pt x="35" y="54"/>
                      </a:lnTo>
                      <a:lnTo>
                        <a:pt x="38" y="52"/>
                      </a:lnTo>
                      <a:lnTo>
                        <a:pt x="38" y="52"/>
                      </a:lnTo>
                      <a:lnTo>
                        <a:pt x="39" y="49"/>
                      </a:lnTo>
                      <a:lnTo>
                        <a:pt x="44" y="42"/>
                      </a:lnTo>
                      <a:lnTo>
                        <a:pt x="44" y="42"/>
                      </a:lnTo>
                      <a:lnTo>
                        <a:pt x="47" y="37"/>
                      </a:lnTo>
                      <a:lnTo>
                        <a:pt x="47" y="30"/>
                      </a:lnTo>
                      <a:lnTo>
                        <a:pt x="47" y="19"/>
                      </a:lnTo>
                      <a:lnTo>
                        <a:pt x="47" y="19"/>
                      </a:lnTo>
                      <a:lnTo>
                        <a:pt x="44" y="9"/>
                      </a:lnTo>
                      <a:lnTo>
                        <a:pt x="44" y="9"/>
                      </a:lnTo>
                      <a:lnTo>
                        <a:pt x="42" y="9"/>
                      </a:lnTo>
                      <a:lnTo>
                        <a:pt x="39" y="9"/>
                      </a:lnTo>
                      <a:lnTo>
                        <a:pt x="39" y="9"/>
                      </a:lnTo>
                      <a:lnTo>
                        <a:pt x="37" y="6"/>
                      </a:lnTo>
                      <a:lnTo>
                        <a:pt x="37" y="5"/>
                      </a:lnTo>
                      <a:lnTo>
                        <a:pt x="37" y="2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31" y="0"/>
                      </a:lnTo>
                      <a:lnTo>
                        <a:pt x="30" y="3"/>
                      </a:lnTo>
                      <a:lnTo>
                        <a:pt x="28" y="5"/>
                      </a:lnTo>
                      <a:lnTo>
                        <a:pt x="28" y="9"/>
                      </a:lnTo>
                      <a:lnTo>
                        <a:pt x="28" y="9"/>
                      </a:lnTo>
                      <a:lnTo>
                        <a:pt x="28" y="10"/>
                      </a:lnTo>
                      <a:lnTo>
                        <a:pt x="27" y="12"/>
                      </a:lnTo>
                      <a:lnTo>
                        <a:pt x="24" y="15"/>
                      </a:lnTo>
                      <a:lnTo>
                        <a:pt x="24" y="15"/>
                      </a:lnTo>
                      <a:lnTo>
                        <a:pt x="21" y="16"/>
                      </a:lnTo>
                      <a:lnTo>
                        <a:pt x="18" y="17"/>
                      </a:lnTo>
                      <a:lnTo>
                        <a:pt x="11" y="17"/>
                      </a:lnTo>
                      <a:lnTo>
                        <a:pt x="11" y="17"/>
                      </a:lnTo>
                      <a:lnTo>
                        <a:pt x="8" y="17"/>
                      </a:lnTo>
                      <a:lnTo>
                        <a:pt x="7" y="20"/>
                      </a:lnTo>
                      <a:lnTo>
                        <a:pt x="2" y="23"/>
                      </a:lnTo>
                      <a:lnTo>
                        <a:pt x="2" y="23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30"/>
                      </a:lnTo>
                      <a:lnTo>
                        <a:pt x="1" y="35"/>
                      </a:lnTo>
                      <a:lnTo>
                        <a:pt x="4" y="36"/>
                      </a:lnTo>
                      <a:lnTo>
                        <a:pt x="8" y="39"/>
                      </a:lnTo>
                      <a:lnTo>
                        <a:pt x="8" y="39"/>
                      </a:lnTo>
                      <a:lnTo>
                        <a:pt x="11" y="42"/>
                      </a:lnTo>
                      <a:lnTo>
                        <a:pt x="11" y="44"/>
                      </a:lnTo>
                      <a:lnTo>
                        <a:pt x="11" y="49"/>
                      </a:lnTo>
                      <a:lnTo>
                        <a:pt x="11" y="50"/>
                      </a:lnTo>
                      <a:lnTo>
                        <a:pt x="11" y="50"/>
                      </a:lnTo>
                      <a:lnTo>
                        <a:pt x="12" y="53"/>
                      </a:lnTo>
                      <a:lnTo>
                        <a:pt x="14" y="57"/>
                      </a:lnTo>
                      <a:lnTo>
                        <a:pt x="14" y="70"/>
                      </a:lnTo>
                      <a:lnTo>
                        <a:pt x="14" y="70"/>
                      </a:lnTo>
                      <a:lnTo>
                        <a:pt x="15" y="99"/>
                      </a:lnTo>
                      <a:lnTo>
                        <a:pt x="15" y="99"/>
                      </a:lnTo>
                      <a:lnTo>
                        <a:pt x="25" y="99"/>
                      </a:lnTo>
                      <a:lnTo>
                        <a:pt x="25" y="99"/>
                      </a:lnTo>
                      <a:lnTo>
                        <a:pt x="30" y="97"/>
                      </a:lnTo>
                      <a:lnTo>
                        <a:pt x="32" y="96"/>
                      </a:lnTo>
                      <a:lnTo>
                        <a:pt x="35" y="94"/>
                      </a:lnTo>
                      <a:lnTo>
                        <a:pt x="37" y="94"/>
                      </a:lnTo>
                      <a:lnTo>
                        <a:pt x="37" y="94"/>
                      </a:lnTo>
                      <a:lnTo>
                        <a:pt x="34" y="89"/>
                      </a:lnTo>
                      <a:lnTo>
                        <a:pt x="32" y="86"/>
                      </a:lnTo>
                      <a:lnTo>
                        <a:pt x="32" y="81"/>
                      </a:lnTo>
                      <a:lnTo>
                        <a:pt x="32" y="81"/>
                      </a:lnTo>
                      <a:lnTo>
                        <a:pt x="31" y="73"/>
                      </a:lnTo>
                      <a:lnTo>
                        <a:pt x="31" y="63"/>
                      </a:lnTo>
                      <a:lnTo>
                        <a:pt x="31" y="63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34" name="Togo">
                  <a:extLst>
                    <a:ext uri="{FF2B5EF4-FFF2-40B4-BE49-F238E27FC236}">
                      <a16:creationId xmlns:a16="http://schemas.microsoft.com/office/drawing/2014/main" id="{50A5FF2E-ACA2-422A-9781-B84BA549EC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7027" y="4104672"/>
                  <a:ext cx="44394" cy="121343"/>
                </a:xfrm>
                <a:custGeom>
                  <a:avLst/>
                  <a:gdLst/>
                  <a:ahLst/>
                  <a:cxnLst>
                    <a:cxn ang="0">
                      <a:pos x="26" y="28"/>
                    </a:cxn>
                    <a:cxn ang="0">
                      <a:pos x="26" y="28"/>
                    </a:cxn>
                    <a:cxn ang="0">
                      <a:pos x="26" y="27"/>
                    </a:cxn>
                    <a:cxn ang="0">
                      <a:pos x="26" y="22"/>
                    </a:cxn>
                    <a:cxn ang="0">
                      <a:pos x="26" y="20"/>
                    </a:cxn>
                    <a:cxn ang="0">
                      <a:pos x="23" y="17"/>
                    </a:cxn>
                    <a:cxn ang="0">
                      <a:pos x="23" y="17"/>
                    </a:cxn>
                    <a:cxn ang="0">
                      <a:pos x="19" y="14"/>
                    </a:cxn>
                    <a:cxn ang="0">
                      <a:pos x="16" y="13"/>
                    </a:cxn>
                    <a:cxn ang="0">
                      <a:pos x="15" y="8"/>
                    </a:cxn>
                    <a:cxn ang="0">
                      <a:pos x="15" y="1"/>
                    </a:cxn>
                    <a:cxn ang="0">
                      <a:pos x="15" y="1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2" y="7"/>
                    </a:cxn>
                    <a:cxn ang="0">
                      <a:pos x="3" y="10"/>
                    </a:cxn>
                    <a:cxn ang="0">
                      <a:pos x="3" y="10"/>
                    </a:cxn>
                    <a:cxn ang="0">
                      <a:pos x="6" y="14"/>
                    </a:cxn>
                    <a:cxn ang="0">
                      <a:pos x="8" y="20"/>
                    </a:cxn>
                    <a:cxn ang="0">
                      <a:pos x="8" y="20"/>
                    </a:cxn>
                    <a:cxn ang="0">
                      <a:pos x="6" y="31"/>
                    </a:cxn>
                    <a:cxn ang="0">
                      <a:pos x="6" y="37"/>
                    </a:cxn>
                    <a:cxn ang="0">
                      <a:pos x="8" y="42"/>
                    </a:cxn>
                    <a:cxn ang="0">
                      <a:pos x="8" y="42"/>
                    </a:cxn>
                    <a:cxn ang="0">
                      <a:pos x="10" y="52"/>
                    </a:cxn>
                    <a:cxn ang="0">
                      <a:pos x="12" y="64"/>
                    </a:cxn>
                    <a:cxn ang="0">
                      <a:pos x="12" y="64"/>
                    </a:cxn>
                    <a:cxn ang="0">
                      <a:pos x="13" y="74"/>
                    </a:cxn>
                    <a:cxn ang="0">
                      <a:pos x="17" y="82"/>
                    </a:cxn>
                    <a:cxn ang="0">
                      <a:pos x="17" y="82"/>
                    </a:cxn>
                    <a:cxn ang="0">
                      <a:pos x="22" y="81"/>
                    </a:cxn>
                    <a:cxn ang="0">
                      <a:pos x="22" y="81"/>
                    </a:cxn>
                    <a:cxn ang="0">
                      <a:pos x="25" y="78"/>
                    </a:cxn>
                    <a:cxn ang="0">
                      <a:pos x="30" y="77"/>
                    </a:cxn>
                    <a:cxn ang="0">
                      <a:pos x="30" y="77"/>
                    </a:cxn>
                    <a:cxn ang="0">
                      <a:pos x="29" y="48"/>
                    </a:cxn>
                    <a:cxn ang="0">
                      <a:pos x="29" y="48"/>
                    </a:cxn>
                    <a:cxn ang="0">
                      <a:pos x="29" y="35"/>
                    </a:cxn>
                    <a:cxn ang="0">
                      <a:pos x="27" y="31"/>
                    </a:cxn>
                    <a:cxn ang="0">
                      <a:pos x="26" y="28"/>
                    </a:cxn>
                    <a:cxn ang="0">
                      <a:pos x="26" y="28"/>
                    </a:cxn>
                  </a:cxnLst>
                  <a:rect l="0" t="0" r="r" b="b"/>
                  <a:pathLst>
                    <a:path w="30" h="82">
                      <a:moveTo>
                        <a:pt x="26" y="28"/>
                      </a:moveTo>
                      <a:lnTo>
                        <a:pt x="26" y="28"/>
                      </a:lnTo>
                      <a:lnTo>
                        <a:pt x="26" y="27"/>
                      </a:lnTo>
                      <a:lnTo>
                        <a:pt x="26" y="22"/>
                      </a:lnTo>
                      <a:lnTo>
                        <a:pt x="26" y="20"/>
                      </a:lnTo>
                      <a:lnTo>
                        <a:pt x="23" y="17"/>
                      </a:lnTo>
                      <a:lnTo>
                        <a:pt x="23" y="17"/>
                      </a:lnTo>
                      <a:lnTo>
                        <a:pt x="19" y="14"/>
                      </a:lnTo>
                      <a:lnTo>
                        <a:pt x="16" y="13"/>
                      </a:lnTo>
                      <a:lnTo>
                        <a:pt x="15" y="8"/>
                      </a:lnTo>
                      <a:lnTo>
                        <a:pt x="15" y="1"/>
                      </a:lnTo>
                      <a:lnTo>
                        <a:pt x="15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2" y="7"/>
                      </a:lnTo>
                      <a:lnTo>
                        <a:pt x="3" y="10"/>
                      </a:lnTo>
                      <a:lnTo>
                        <a:pt x="3" y="10"/>
                      </a:lnTo>
                      <a:lnTo>
                        <a:pt x="6" y="14"/>
                      </a:lnTo>
                      <a:lnTo>
                        <a:pt x="8" y="20"/>
                      </a:lnTo>
                      <a:lnTo>
                        <a:pt x="8" y="20"/>
                      </a:lnTo>
                      <a:lnTo>
                        <a:pt x="6" y="31"/>
                      </a:lnTo>
                      <a:lnTo>
                        <a:pt x="6" y="37"/>
                      </a:lnTo>
                      <a:lnTo>
                        <a:pt x="8" y="42"/>
                      </a:lnTo>
                      <a:lnTo>
                        <a:pt x="8" y="42"/>
                      </a:lnTo>
                      <a:lnTo>
                        <a:pt x="10" y="52"/>
                      </a:lnTo>
                      <a:lnTo>
                        <a:pt x="12" y="64"/>
                      </a:lnTo>
                      <a:lnTo>
                        <a:pt x="12" y="64"/>
                      </a:lnTo>
                      <a:lnTo>
                        <a:pt x="13" y="74"/>
                      </a:lnTo>
                      <a:lnTo>
                        <a:pt x="17" y="82"/>
                      </a:lnTo>
                      <a:lnTo>
                        <a:pt x="17" y="82"/>
                      </a:lnTo>
                      <a:lnTo>
                        <a:pt x="22" y="81"/>
                      </a:lnTo>
                      <a:lnTo>
                        <a:pt x="22" y="81"/>
                      </a:lnTo>
                      <a:lnTo>
                        <a:pt x="25" y="78"/>
                      </a:lnTo>
                      <a:lnTo>
                        <a:pt x="30" y="77"/>
                      </a:lnTo>
                      <a:lnTo>
                        <a:pt x="30" y="77"/>
                      </a:lnTo>
                      <a:lnTo>
                        <a:pt x="29" y="48"/>
                      </a:lnTo>
                      <a:lnTo>
                        <a:pt x="29" y="48"/>
                      </a:lnTo>
                      <a:lnTo>
                        <a:pt x="29" y="35"/>
                      </a:lnTo>
                      <a:lnTo>
                        <a:pt x="27" y="31"/>
                      </a:lnTo>
                      <a:lnTo>
                        <a:pt x="26" y="28"/>
                      </a:lnTo>
                      <a:lnTo>
                        <a:pt x="26" y="28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35" name="Cameroon">
                  <a:extLst>
                    <a:ext uri="{FF2B5EF4-FFF2-40B4-BE49-F238E27FC236}">
                      <a16:creationId xmlns:a16="http://schemas.microsoft.com/office/drawing/2014/main" id="{A6AED154-271B-4CFF-8D68-1A9048BD82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74196" y="4055839"/>
                  <a:ext cx="176094" cy="273761"/>
                </a:xfrm>
                <a:custGeom>
                  <a:avLst/>
                  <a:gdLst/>
                  <a:ahLst/>
                  <a:cxnLst>
                    <a:cxn ang="0">
                      <a:pos x="70" y="176"/>
                    </a:cxn>
                    <a:cxn ang="0">
                      <a:pos x="98" y="178"/>
                    </a:cxn>
                    <a:cxn ang="0">
                      <a:pos x="115" y="185"/>
                    </a:cxn>
                    <a:cxn ang="0">
                      <a:pos x="119" y="171"/>
                    </a:cxn>
                    <a:cxn ang="0">
                      <a:pos x="116" y="168"/>
                    </a:cxn>
                    <a:cxn ang="0">
                      <a:pos x="111" y="162"/>
                    </a:cxn>
                    <a:cxn ang="0">
                      <a:pos x="102" y="152"/>
                    </a:cxn>
                    <a:cxn ang="0">
                      <a:pos x="101" y="145"/>
                    </a:cxn>
                    <a:cxn ang="0">
                      <a:pos x="97" y="137"/>
                    </a:cxn>
                    <a:cxn ang="0">
                      <a:pos x="94" y="122"/>
                    </a:cxn>
                    <a:cxn ang="0">
                      <a:pos x="94" y="114"/>
                    </a:cxn>
                    <a:cxn ang="0">
                      <a:pos x="101" y="100"/>
                    </a:cxn>
                    <a:cxn ang="0">
                      <a:pos x="109" y="90"/>
                    </a:cxn>
                    <a:cxn ang="0">
                      <a:pos x="104" y="78"/>
                    </a:cxn>
                    <a:cxn ang="0">
                      <a:pos x="91" y="65"/>
                    </a:cxn>
                    <a:cxn ang="0">
                      <a:pos x="87" y="58"/>
                    </a:cxn>
                    <a:cxn ang="0">
                      <a:pos x="88" y="53"/>
                    </a:cxn>
                    <a:cxn ang="0">
                      <a:pos x="101" y="51"/>
                    </a:cxn>
                    <a:cxn ang="0">
                      <a:pos x="108" y="50"/>
                    </a:cxn>
                    <a:cxn ang="0">
                      <a:pos x="102" y="41"/>
                    </a:cxn>
                    <a:cxn ang="0">
                      <a:pos x="101" y="30"/>
                    </a:cxn>
                    <a:cxn ang="0">
                      <a:pos x="99" y="18"/>
                    </a:cxn>
                    <a:cxn ang="0">
                      <a:pos x="98" y="11"/>
                    </a:cxn>
                    <a:cxn ang="0">
                      <a:pos x="89" y="0"/>
                    </a:cxn>
                    <a:cxn ang="0">
                      <a:pos x="88" y="0"/>
                    </a:cxn>
                    <a:cxn ang="0">
                      <a:pos x="88" y="10"/>
                    </a:cxn>
                    <a:cxn ang="0">
                      <a:pos x="94" y="16"/>
                    </a:cxn>
                    <a:cxn ang="0">
                      <a:pos x="95" y="26"/>
                    </a:cxn>
                    <a:cxn ang="0">
                      <a:pos x="89" y="28"/>
                    </a:cxn>
                    <a:cxn ang="0">
                      <a:pos x="85" y="30"/>
                    </a:cxn>
                    <a:cxn ang="0">
                      <a:pos x="75" y="48"/>
                    </a:cxn>
                    <a:cxn ang="0">
                      <a:pos x="74" y="57"/>
                    </a:cxn>
                    <a:cxn ang="0">
                      <a:pos x="71" y="60"/>
                    </a:cxn>
                    <a:cxn ang="0">
                      <a:pos x="70" y="67"/>
                    </a:cxn>
                    <a:cxn ang="0">
                      <a:pos x="64" y="74"/>
                    </a:cxn>
                    <a:cxn ang="0">
                      <a:pos x="61" y="81"/>
                    </a:cxn>
                    <a:cxn ang="0">
                      <a:pos x="51" y="101"/>
                    </a:cxn>
                    <a:cxn ang="0">
                      <a:pos x="44" y="108"/>
                    </a:cxn>
                    <a:cxn ang="0">
                      <a:pos x="38" y="101"/>
                    </a:cxn>
                    <a:cxn ang="0">
                      <a:pos x="33" y="100"/>
                    </a:cxn>
                    <a:cxn ang="0">
                      <a:pos x="23" y="101"/>
                    </a:cxn>
                    <a:cxn ang="0">
                      <a:pos x="4" y="120"/>
                    </a:cxn>
                    <a:cxn ang="0">
                      <a:pos x="0" y="137"/>
                    </a:cxn>
                    <a:cxn ang="0">
                      <a:pos x="7" y="145"/>
                    </a:cxn>
                    <a:cxn ang="0">
                      <a:pos x="13" y="148"/>
                    </a:cxn>
                    <a:cxn ang="0">
                      <a:pos x="18" y="148"/>
                    </a:cxn>
                    <a:cxn ang="0">
                      <a:pos x="24" y="159"/>
                    </a:cxn>
                    <a:cxn ang="0">
                      <a:pos x="21" y="171"/>
                    </a:cxn>
                    <a:cxn ang="0">
                      <a:pos x="43" y="178"/>
                    </a:cxn>
                  </a:cxnLst>
                  <a:rect l="0" t="0" r="r" b="b"/>
                  <a:pathLst>
                    <a:path w="119" h="185">
                      <a:moveTo>
                        <a:pt x="50" y="175"/>
                      </a:moveTo>
                      <a:lnTo>
                        <a:pt x="50" y="175"/>
                      </a:lnTo>
                      <a:lnTo>
                        <a:pt x="70" y="176"/>
                      </a:lnTo>
                      <a:lnTo>
                        <a:pt x="92" y="176"/>
                      </a:lnTo>
                      <a:lnTo>
                        <a:pt x="92" y="176"/>
                      </a:lnTo>
                      <a:lnTo>
                        <a:pt x="98" y="178"/>
                      </a:lnTo>
                      <a:lnTo>
                        <a:pt x="105" y="181"/>
                      </a:lnTo>
                      <a:lnTo>
                        <a:pt x="115" y="185"/>
                      </a:lnTo>
                      <a:lnTo>
                        <a:pt x="115" y="185"/>
                      </a:lnTo>
                      <a:lnTo>
                        <a:pt x="115" y="179"/>
                      </a:lnTo>
                      <a:lnTo>
                        <a:pt x="116" y="175"/>
                      </a:lnTo>
                      <a:lnTo>
                        <a:pt x="119" y="171"/>
                      </a:lnTo>
                      <a:lnTo>
                        <a:pt x="119" y="171"/>
                      </a:lnTo>
                      <a:lnTo>
                        <a:pt x="116" y="169"/>
                      </a:lnTo>
                      <a:lnTo>
                        <a:pt x="116" y="168"/>
                      </a:lnTo>
                      <a:lnTo>
                        <a:pt x="116" y="168"/>
                      </a:lnTo>
                      <a:lnTo>
                        <a:pt x="114" y="165"/>
                      </a:lnTo>
                      <a:lnTo>
                        <a:pt x="111" y="162"/>
                      </a:lnTo>
                      <a:lnTo>
                        <a:pt x="105" y="156"/>
                      </a:lnTo>
                      <a:lnTo>
                        <a:pt x="105" y="156"/>
                      </a:lnTo>
                      <a:lnTo>
                        <a:pt x="102" y="152"/>
                      </a:lnTo>
                      <a:lnTo>
                        <a:pt x="102" y="152"/>
                      </a:lnTo>
                      <a:lnTo>
                        <a:pt x="102" y="148"/>
                      </a:lnTo>
                      <a:lnTo>
                        <a:pt x="101" y="145"/>
                      </a:lnTo>
                      <a:lnTo>
                        <a:pt x="99" y="142"/>
                      </a:lnTo>
                      <a:lnTo>
                        <a:pt x="99" y="142"/>
                      </a:lnTo>
                      <a:lnTo>
                        <a:pt x="97" y="137"/>
                      </a:lnTo>
                      <a:lnTo>
                        <a:pt x="95" y="129"/>
                      </a:lnTo>
                      <a:lnTo>
                        <a:pt x="95" y="129"/>
                      </a:lnTo>
                      <a:lnTo>
                        <a:pt x="94" y="122"/>
                      </a:lnTo>
                      <a:lnTo>
                        <a:pt x="92" y="117"/>
                      </a:lnTo>
                      <a:lnTo>
                        <a:pt x="92" y="117"/>
                      </a:lnTo>
                      <a:lnTo>
                        <a:pt x="94" y="114"/>
                      </a:lnTo>
                      <a:lnTo>
                        <a:pt x="97" y="110"/>
                      </a:lnTo>
                      <a:lnTo>
                        <a:pt x="98" y="105"/>
                      </a:lnTo>
                      <a:lnTo>
                        <a:pt x="101" y="100"/>
                      </a:lnTo>
                      <a:lnTo>
                        <a:pt x="101" y="100"/>
                      </a:lnTo>
                      <a:lnTo>
                        <a:pt x="104" y="95"/>
                      </a:lnTo>
                      <a:lnTo>
                        <a:pt x="109" y="90"/>
                      </a:lnTo>
                      <a:lnTo>
                        <a:pt x="109" y="90"/>
                      </a:lnTo>
                      <a:lnTo>
                        <a:pt x="104" y="78"/>
                      </a:lnTo>
                      <a:lnTo>
                        <a:pt x="104" y="78"/>
                      </a:lnTo>
                      <a:lnTo>
                        <a:pt x="102" y="74"/>
                      </a:lnTo>
                      <a:lnTo>
                        <a:pt x="99" y="71"/>
                      </a:lnTo>
                      <a:lnTo>
                        <a:pt x="91" y="65"/>
                      </a:lnTo>
                      <a:lnTo>
                        <a:pt x="91" y="65"/>
                      </a:lnTo>
                      <a:lnTo>
                        <a:pt x="88" y="61"/>
                      </a:lnTo>
                      <a:lnTo>
                        <a:pt x="87" y="58"/>
                      </a:lnTo>
                      <a:lnTo>
                        <a:pt x="87" y="54"/>
                      </a:lnTo>
                      <a:lnTo>
                        <a:pt x="87" y="54"/>
                      </a:lnTo>
                      <a:lnTo>
                        <a:pt x="88" y="53"/>
                      </a:lnTo>
                      <a:lnTo>
                        <a:pt x="92" y="51"/>
                      </a:lnTo>
                      <a:lnTo>
                        <a:pt x="101" y="51"/>
                      </a:lnTo>
                      <a:lnTo>
                        <a:pt x="101" y="51"/>
                      </a:lnTo>
                      <a:lnTo>
                        <a:pt x="107" y="51"/>
                      </a:lnTo>
                      <a:lnTo>
                        <a:pt x="108" y="50"/>
                      </a:lnTo>
                      <a:lnTo>
                        <a:pt x="108" y="50"/>
                      </a:lnTo>
                      <a:lnTo>
                        <a:pt x="108" y="50"/>
                      </a:lnTo>
                      <a:lnTo>
                        <a:pt x="105" y="47"/>
                      </a:lnTo>
                      <a:lnTo>
                        <a:pt x="102" y="41"/>
                      </a:lnTo>
                      <a:lnTo>
                        <a:pt x="101" y="36"/>
                      </a:lnTo>
                      <a:lnTo>
                        <a:pt x="101" y="30"/>
                      </a:lnTo>
                      <a:lnTo>
                        <a:pt x="101" y="30"/>
                      </a:lnTo>
                      <a:lnTo>
                        <a:pt x="101" y="24"/>
                      </a:lnTo>
                      <a:lnTo>
                        <a:pt x="99" y="21"/>
                      </a:lnTo>
                      <a:lnTo>
                        <a:pt x="99" y="18"/>
                      </a:lnTo>
                      <a:lnTo>
                        <a:pt x="99" y="16"/>
                      </a:lnTo>
                      <a:lnTo>
                        <a:pt x="99" y="16"/>
                      </a:lnTo>
                      <a:lnTo>
                        <a:pt x="98" y="11"/>
                      </a:lnTo>
                      <a:lnTo>
                        <a:pt x="95" y="6"/>
                      </a:lnTo>
                      <a:lnTo>
                        <a:pt x="92" y="1"/>
                      </a:lnTo>
                      <a:lnTo>
                        <a:pt x="89" y="0"/>
                      </a:lnTo>
                      <a:lnTo>
                        <a:pt x="89" y="0"/>
                      </a:lnTo>
                      <a:lnTo>
                        <a:pt x="88" y="0"/>
                      </a:lnTo>
                      <a:lnTo>
                        <a:pt x="88" y="0"/>
                      </a:lnTo>
                      <a:lnTo>
                        <a:pt x="87" y="9"/>
                      </a:lnTo>
                      <a:lnTo>
                        <a:pt x="87" y="9"/>
                      </a:lnTo>
                      <a:lnTo>
                        <a:pt x="88" y="10"/>
                      </a:lnTo>
                      <a:lnTo>
                        <a:pt x="89" y="13"/>
                      </a:lnTo>
                      <a:lnTo>
                        <a:pt x="94" y="16"/>
                      </a:lnTo>
                      <a:lnTo>
                        <a:pt x="94" y="16"/>
                      </a:lnTo>
                      <a:lnTo>
                        <a:pt x="95" y="17"/>
                      </a:lnTo>
                      <a:lnTo>
                        <a:pt x="95" y="18"/>
                      </a:lnTo>
                      <a:lnTo>
                        <a:pt x="95" y="26"/>
                      </a:lnTo>
                      <a:lnTo>
                        <a:pt x="95" y="26"/>
                      </a:lnTo>
                      <a:lnTo>
                        <a:pt x="92" y="27"/>
                      </a:lnTo>
                      <a:lnTo>
                        <a:pt x="89" y="28"/>
                      </a:lnTo>
                      <a:lnTo>
                        <a:pt x="87" y="30"/>
                      </a:lnTo>
                      <a:lnTo>
                        <a:pt x="85" y="30"/>
                      </a:lnTo>
                      <a:lnTo>
                        <a:pt x="85" y="30"/>
                      </a:lnTo>
                      <a:lnTo>
                        <a:pt x="80" y="38"/>
                      </a:lnTo>
                      <a:lnTo>
                        <a:pt x="77" y="44"/>
                      </a:lnTo>
                      <a:lnTo>
                        <a:pt x="75" y="48"/>
                      </a:lnTo>
                      <a:lnTo>
                        <a:pt x="75" y="48"/>
                      </a:lnTo>
                      <a:lnTo>
                        <a:pt x="75" y="54"/>
                      </a:lnTo>
                      <a:lnTo>
                        <a:pt x="74" y="57"/>
                      </a:lnTo>
                      <a:lnTo>
                        <a:pt x="72" y="58"/>
                      </a:lnTo>
                      <a:lnTo>
                        <a:pt x="72" y="58"/>
                      </a:lnTo>
                      <a:lnTo>
                        <a:pt x="71" y="60"/>
                      </a:lnTo>
                      <a:lnTo>
                        <a:pt x="70" y="63"/>
                      </a:lnTo>
                      <a:lnTo>
                        <a:pt x="70" y="67"/>
                      </a:lnTo>
                      <a:lnTo>
                        <a:pt x="70" y="67"/>
                      </a:lnTo>
                      <a:lnTo>
                        <a:pt x="68" y="68"/>
                      </a:lnTo>
                      <a:lnTo>
                        <a:pt x="67" y="71"/>
                      </a:lnTo>
                      <a:lnTo>
                        <a:pt x="64" y="74"/>
                      </a:lnTo>
                      <a:lnTo>
                        <a:pt x="62" y="77"/>
                      </a:lnTo>
                      <a:lnTo>
                        <a:pt x="62" y="77"/>
                      </a:lnTo>
                      <a:lnTo>
                        <a:pt x="61" y="81"/>
                      </a:lnTo>
                      <a:lnTo>
                        <a:pt x="57" y="88"/>
                      </a:lnTo>
                      <a:lnTo>
                        <a:pt x="51" y="101"/>
                      </a:lnTo>
                      <a:lnTo>
                        <a:pt x="51" y="101"/>
                      </a:lnTo>
                      <a:lnTo>
                        <a:pt x="47" y="108"/>
                      </a:lnTo>
                      <a:lnTo>
                        <a:pt x="45" y="110"/>
                      </a:lnTo>
                      <a:lnTo>
                        <a:pt x="44" y="108"/>
                      </a:lnTo>
                      <a:lnTo>
                        <a:pt x="44" y="108"/>
                      </a:lnTo>
                      <a:lnTo>
                        <a:pt x="43" y="104"/>
                      </a:lnTo>
                      <a:lnTo>
                        <a:pt x="38" y="101"/>
                      </a:lnTo>
                      <a:lnTo>
                        <a:pt x="35" y="100"/>
                      </a:lnTo>
                      <a:lnTo>
                        <a:pt x="33" y="100"/>
                      </a:lnTo>
                      <a:lnTo>
                        <a:pt x="33" y="100"/>
                      </a:lnTo>
                      <a:lnTo>
                        <a:pt x="30" y="101"/>
                      </a:lnTo>
                      <a:lnTo>
                        <a:pt x="27" y="101"/>
                      </a:lnTo>
                      <a:lnTo>
                        <a:pt x="23" y="101"/>
                      </a:lnTo>
                      <a:lnTo>
                        <a:pt x="23" y="101"/>
                      </a:lnTo>
                      <a:lnTo>
                        <a:pt x="13" y="111"/>
                      </a:lnTo>
                      <a:lnTo>
                        <a:pt x="4" y="120"/>
                      </a:lnTo>
                      <a:lnTo>
                        <a:pt x="4" y="120"/>
                      </a:lnTo>
                      <a:lnTo>
                        <a:pt x="4" y="124"/>
                      </a:lnTo>
                      <a:lnTo>
                        <a:pt x="0" y="137"/>
                      </a:lnTo>
                      <a:lnTo>
                        <a:pt x="0" y="137"/>
                      </a:lnTo>
                      <a:lnTo>
                        <a:pt x="3" y="139"/>
                      </a:lnTo>
                      <a:lnTo>
                        <a:pt x="7" y="145"/>
                      </a:lnTo>
                      <a:lnTo>
                        <a:pt x="7" y="145"/>
                      </a:lnTo>
                      <a:lnTo>
                        <a:pt x="10" y="147"/>
                      </a:lnTo>
                      <a:lnTo>
                        <a:pt x="13" y="148"/>
                      </a:lnTo>
                      <a:lnTo>
                        <a:pt x="17" y="148"/>
                      </a:lnTo>
                      <a:lnTo>
                        <a:pt x="18" y="148"/>
                      </a:lnTo>
                      <a:lnTo>
                        <a:pt x="18" y="148"/>
                      </a:lnTo>
                      <a:lnTo>
                        <a:pt x="21" y="151"/>
                      </a:lnTo>
                      <a:lnTo>
                        <a:pt x="23" y="155"/>
                      </a:lnTo>
                      <a:lnTo>
                        <a:pt x="24" y="159"/>
                      </a:lnTo>
                      <a:lnTo>
                        <a:pt x="24" y="164"/>
                      </a:lnTo>
                      <a:lnTo>
                        <a:pt x="24" y="164"/>
                      </a:lnTo>
                      <a:lnTo>
                        <a:pt x="21" y="171"/>
                      </a:lnTo>
                      <a:lnTo>
                        <a:pt x="20" y="174"/>
                      </a:lnTo>
                      <a:lnTo>
                        <a:pt x="20" y="178"/>
                      </a:lnTo>
                      <a:lnTo>
                        <a:pt x="43" y="178"/>
                      </a:lnTo>
                      <a:lnTo>
                        <a:pt x="50" y="175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36" name="Nigeria">
                  <a:extLst>
                    <a:ext uri="{FF2B5EF4-FFF2-40B4-BE49-F238E27FC236}">
                      <a16:creationId xmlns:a16="http://schemas.microsoft.com/office/drawing/2014/main" id="{8BEB4A1E-DEE8-419D-81F8-E69C0A1088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35097" y="4039561"/>
                  <a:ext cx="279679" cy="226408"/>
                </a:xfrm>
                <a:custGeom>
                  <a:avLst/>
                  <a:gdLst/>
                  <a:ahLst/>
                  <a:cxnLst>
                    <a:cxn ang="0">
                      <a:pos x="121" y="112"/>
                    </a:cxn>
                    <a:cxn ang="0">
                      <a:pos x="127" y="111"/>
                    </a:cxn>
                    <a:cxn ang="0">
                      <a:pos x="137" y="115"/>
                    </a:cxn>
                    <a:cxn ang="0">
                      <a:pos x="139" y="121"/>
                    </a:cxn>
                    <a:cxn ang="0">
                      <a:pos x="145" y="112"/>
                    </a:cxn>
                    <a:cxn ang="0">
                      <a:pos x="156" y="88"/>
                    </a:cxn>
                    <a:cxn ang="0">
                      <a:pos x="161" y="82"/>
                    </a:cxn>
                    <a:cxn ang="0">
                      <a:pos x="164" y="78"/>
                    </a:cxn>
                    <a:cxn ang="0">
                      <a:pos x="166" y="69"/>
                    </a:cxn>
                    <a:cxn ang="0">
                      <a:pos x="169" y="65"/>
                    </a:cxn>
                    <a:cxn ang="0">
                      <a:pos x="171" y="55"/>
                    </a:cxn>
                    <a:cxn ang="0">
                      <a:pos x="179" y="41"/>
                    </a:cxn>
                    <a:cxn ang="0">
                      <a:pos x="186" y="38"/>
                    </a:cxn>
                    <a:cxn ang="0">
                      <a:pos x="189" y="29"/>
                    </a:cxn>
                    <a:cxn ang="0">
                      <a:pos x="188" y="27"/>
                    </a:cxn>
                    <a:cxn ang="0">
                      <a:pos x="181" y="20"/>
                    </a:cxn>
                    <a:cxn ang="0">
                      <a:pos x="182" y="11"/>
                    </a:cxn>
                    <a:cxn ang="0">
                      <a:pos x="176" y="4"/>
                    </a:cxn>
                    <a:cxn ang="0">
                      <a:pos x="172" y="1"/>
                    </a:cxn>
                    <a:cxn ang="0">
                      <a:pos x="168" y="2"/>
                    </a:cxn>
                    <a:cxn ang="0">
                      <a:pos x="159" y="11"/>
                    </a:cxn>
                    <a:cxn ang="0">
                      <a:pos x="151" y="11"/>
                    </a:cxn>
                    <a:cxn ang="0">
                      <a:pos x="142" y="7"/>
                    </a:cxn>
                    <a:cxn ang="0">
                      <a:pos x="125" y="8"/>
                    </a:cxn>
                    <a:cxn ang="0">
                      <a:pos x="114" y="15"/>
                    </a:cxn>
                    <a:cxn ang="0">
                      <a:pos x="105" y="17"/>
                    </a:cxn>
                    <a:cxn ang="0">
                      <a:pos x="91" y="11"/>
                    </a:cxn>
                    <a:cxn ang="0">
                      <a:pos x="85" y="8"/>
                    </a:cxn>
                    <a:cxn ang="0">
                      <a:pos x="72" y="12"/>
                    </a:cxn>
                    <a:cxn ang="0">
                      <a:pos x="67" y="11"/>
                    </a:cxn>
                    <a:cxn ang="0">
                      <a:pos x="60" y="2"/>
                    </a:cxn>
                    <a:cxn ang="0">
                      <a:pos x="50" y="0"/>
                    </a:cxn>
                    <a:cxn ang="0">
                      <a:pos x="45" y="1"/>
                    </a:cxn>
                    <a:cxn ang="0">
                      <a:pos x="41" y="4"/>
                    </a:cxn>
                    <a:cxn ang="0">
                      <a:pos x="26" y="4"/>
                    </a:cxn>
                    <a:cxn ang="0">
                      <a:pos x="23" y="10"/>
                    </a:cxn>
                    <a:cxn ang="0">
                      <a:pos x="18" y="21"/>
                    </a:cxn>
                    <a:cxn ang="0">
                      <a:pos x="16" y="28"/>
                    </a:cxn>
                    <a:cxn ang="0">
                      <a:pos x="13" y="31"/>
                    </a:cxn>
                    <a:cxn ang="0">
                      <a:pos x="16" y="52"/>
                    </a:cxn>
                    <a:cxn ang="0">
                      <a:pos x="13" y="64"/>
                    </a:cxn>
                    <a:cxn ang="0">
                      <a:pos x="7" y="74"/>
                    </a:cxn>
                    <a:cxn ang="0">
                      <a:pos x="0" y="85"/>
                    </a:cxn>
                    <a:cxn ang="0">
                      <a:pos x="1" y="103"/>
                    </a:cxn>
                    <a:cxn ang="0">
                      <a:pos x="3" y="111"/>
                    </a:cxn>
                    <a:cxn ang="0">
                      <a:pos x="6" y="116"/>
                    </a:cxn>
                    <a:cxn ang="0">
                      <a:pos x="16" y="121"/>
                    </a:cxn>
                    <a:cxn ang="0">
                      <a:pos x="36" y="126"/>
                    </a:cxn>
                    <a:cxn ang="0">
                      <a:pos x="45" y="139"/>
                    </a:cxn>
                    <a:cxn ang="0">
                      <a:pos x="48" y="148"/>
                    </a:cxn>
                    <a:cxn ang="0">
                      <a:pos x="54" y="153"/>
                    </a:cxn>
                    <a:cxn ang="0">
                      <a:pos x="67" y="150"/>
                    </a:cxn>
                    <a:cxn ang="0">
                      <a:pos x="81" y="149"/>
                    </a:cxn>
                    <a:cxn ang="0">
                      <a:pos x="91" y="148"/>
                    </a:cxn>
                    <a:cxn ang="0">
                      <a:pos x="94" y="148"/>
                    </a:cxn>
                    <a:cxn ang="0">
                      <a:pos x="98" y="131"/>
                    </a:cxn>
                    <a:cxn ang="0">
                      <a:pos x="117" y="112"/>
                    </a:cxn>
                  </a:cxnLst>
                  <a:rect l="0" t="0" r="r" b="b"/>
                  <a:pathLst>
                    <a:path w="189" h="153">
                      <a:moveTo>
                        <a:pt x="117" y="112"/>
                      </a:moveTo>
                      <a:lnTo>
                        <a:pt x="117" y="112"/>
                      </a:lnTo>
                      <a:lnTo>
                        <a:pt x="121" y="112"/>
                      </a:lnTo>
                      <a:lnTo>
                        <a:pt x="124" y="112"/>
                      </a:lnTo>
                      <a:lnTo>
                        <a:pt x="127" y="111"/>
                      </a:lnTo>
                      <a:lnTo>
                        <a:pt x="127" y="111"/>
                      </a:lnTo>
                      <a:lnTo>
                        <a:pt x="129" y="111"/>
                      </a:lnTo>
                      <a:lnTo>
                        <a:pt x="132" y="112"/>
                      </a:lnTo>
                      <a:lnTo>
                        <a:pt x="137" y="115"/>
                      </a:lnTo>
                      <a:lnTo>
                        <a:pt x="138" y="119"/>
                      </a:lnTo>
                      <a:lnTo>
                        <a:pt x="138" y="119"/>
                      </a:lnTo>
                      <a:lnTo>
                        <a:pt x="139" y="121"/>
                      </a:lnTo>
                      <a:lnTo>
                        <a:pt x="141" y="119"/>
                      </a:lnTo>
                      <a:lnTo>
                        <a:pt x="145" y="112"/>
                      </a:lnTo>
                      <a:lnTo>
                        <a:pt x="145" y="112"/>
                      </a:lnTo>
                      <a:lnTo>
                        <a:pt x="151" y="99"/>
                      </a:lnTo>
                      <a:lnTo>
                        <a:pt x="155" y="92"/>
                      </a:lnTo>
                      <a:lnTo>
                        <a:pt x="156" y="88"/>
                      </a:lnTo>
                      <a:lnTo>
                        <a:pt x="156" y="88"/>
                      </a:lnTo>
                      <a:lnTo>
                        <a:pt x="158" y="85"/>
                      </a:lnTo>
                      <a:lnTo>
                        <a:pt x="161" y="82"/>
                      </a:lnTo>
                      <a:lnTo>
                        <a:pt x="162" y="79"/>
                      </a:lnTo>
                      <a:lnTo>
                        <a:pt x="164" y="78"/>
                      </a:lnTo>
                      <a:lnTo>
                        <a:pt x="164" y="78"/>
                      </a:lnTo>
                      <a:lnTo>
                        <a:pt x="164" y="74"/>
                      </a:lnTo>
                      <a:lnTo>
                        <a:pt x="165" y="71"/>
                      </a:lnTo>
                      <a:lnTo>
                        <a:pt x="166" y="69"/>
                      </a:lnTo>
                      <a:lnTo>
                        <a:pt x="166" y="69"/>
                      </a:lnTo>
                      <a:lnTo>
                        <a:pt x="168" y="68"/>
                      </a:lnTo>
                      <a:lnTo>
                        <a:pt x="169" y="65"/>
                      </a:lnTo>
                      <a:lnTo>
                        <a:pt x="169" y="59"/>
                      </a:lnTo>
                      <a:lnTo>
                        <a:pt x="169" y="59"/>
                      </a:lnTo>
                      <a:lnTo>
                        <a:pt x="171" y="55"/>
                      </a:lnTo>
                      <a:lnTo>
                        <a:pt x="174" y="49"/>
                      </a:lnTo>
                      <a:lnTo>
                        <a:pt x="179" y="41"/>
                      </a:lnTo>
                      <a:lnTo>
                        <a:pt x="179" y="41"/>
                      </a:lnTo>
                      <a:lnTo>
                        <a:pt x="181" y="41"/>
                      </a:lnTo>
                      <a:lnTo>
                        <a:pt x="183" y="39"/>
                      </a:lnTo>
                      <a:lnTo>
                        <a:pt x="186" y="38"/>
                      </a:lnTo>
                      <a:lnTo>
                        <a:pt x="189" y="37"/>
                      </a:lnTo>
                      <a:lnTo>
                        <a:pt x="189" y="37"/>
                      </a:lnTo>
                      <a:lnTo>
                        <a:pt x="189" y="29"/>
                      </a:lnTo>
                      <a:lnTo>
                        <a:pt x="189" y="28"/>
                      </a:lnTo>
                      <a:lnTo>
                        <a:pt x="188" y="27"/>
                      </a:lnTo>
                      <a:lnTo>
                        <a:pt x="188" y="27"/>
                      </a:lnTo>
                      <a:lnTo>
                        <a:pt x="183" y="24"/>
                      </a:lnTo>
                      <a:lnTo>
                        <a:pt x="182" y="21"/>
                      </a:lnTo>
                      <a:lnTo>
                        <a:pt x="181" y="20"/>
                      </a:lnTo>
                      <a:lnTo>
                        <a:pt x="181" y="20"/>
                      </a:lnTo>
                      <a:lnTo>
                        <a:pt x="182" y="11"/>
                      </a:lnTo>
                      <a:lnTo>
                        <a:pt x="182" y="11"/>
                      </a:lnTo>
                      <a:lnTo>
                        <a:pt x="179" y="10"/>
                      </a:lnTo>
                      <a:lnTo>
                        <a:pt x="178" y="8"/>
                      </a:lnTo>
                      <a:lnTo>
                        <a:pt x="176" y="4"/>
                      </a:lnTo>
                      <a:lnTo>
                        <a:pt x="176" y="4"/>
                      </a:lnTo>
                      <a:lnTo>
                        <a:pt x="174" y="1"/>
                      </a:lnTo>
                      <a:lnTo>
                        <a:pt x="172" y="1"/>
                      </a:lnTo>
                      <a:lnTo>
                        <a:pt x="171" y="1"/>
                      </a:lnTo>
                      <a:lnTo>
                        <a:pt x="171" y="1"/>
                      </a:lnTo>
                      <a:lnTo>
                        <a:pt x="168" y="2"/>
                      </a:lnTo>
                      <a:lnTo>
                        <a:pt x="165" y="5"/>
                      </a:lnTo>
                      <a:lnTo>
                        <a:pt x="162" y="10"/>
                      </a:lnTo>
                      <a:lnTo>
                        <a:pt x="159" y="11"/>
                      </a:lnTo>
                      <a:lnTo>
                        <a:pt x="159" y="11"/>
                      </a:lnTo>
                      <a:lnTo>
                        <a:pt x="155" y="11"/>
                      </a:lnTo>
                      <a:lnTo>
                        <a:pt x="151" y="11"/>
                      </a:lnTo>
                      <a:lnTo>
                        <a:pt x="145" y="8"/>
                      </a:lnTo>
                      <a:lnTo>
                        <a:pt x="145" y="8"/>
                      </a:lnTo>
                      <a:lnTo>
                        <a:pt x="142" y="7"/>
                      </a:lnTo>
                      <a:lnTo>
                        <a:pt x="135" y="7"/>
                      </a:lnTo>
                      <a:lnTo>
                        <a:pt x="125" y="8"/>
                      </a:lnTo>
                      <a:lnTo>
                        <a:pt x="125" y="8"/>
                      </a:lnTo>
                      <a:lnTo>
                        <a:pt x="122" y="8"/>
                      </a:lnTo>
                      <a:lnTo>
                        <a:pt x="118" y="11"/>
                      </a:lnTo>
                      <a:lnTo>
                        <a:pt x="114" y="15"/>
                      </a:lnTo>
                      <a:lnTo>
                        <a:pt x="114" y="15"/>
                      </a:lnTo>
                      <a:lnTo>
                        <a:pt x="109" y="17"/>
                      </a:lnTo>
                      <a:lnTo>
                        <a:pt x="105" y="17"/>
                      </a:lnTo>
                      <a:lnTo>
                        <a:pt x="98" y="15"/>
                      </a:lnTo>
                      <a:lnTo>
                        <a:pt x="98" y="15"/>
                      </a:lnTo>
                      <a:lnTo>
                        <a:pt x="91" y="11"/>
                      </a:lnTo>
                      <a:lnTo>
                        <a:pt x="88" y="10"/>
                      </a:lnTo>
                      <a:lnTo>
                        <a:pt x="85" y="8"/>
                      </a:lnTo>
                      <a:lnTo>
                        <a:pt x="85" y="8"/>
                      </a:lnTo>
                      <a:lnTo>
                        <a:pt x="80" y="10"/>
                      </a:lnTo>
                      <a:lnTo>
                        <a:pt x="72" y="12"/>
                      </a:lnTo>
                      <a:lnTo>
                        <a:pt x="72" y="12"/>
                      </a:lnTo>
                      <a:lnTo>
                        <a:pt x="70" y="12"/>
                      </a:lnTo>
                      <a:lnTo>
                        <a:pt x="68" y="12"/>
                      </a:lnTo>
                      <a:lnTo>
                        <a:pt x="67" y="11"/>
                      </a:lnTo>
                      <a:lnTo>
                        <a:pt x="63" y="4"/>
                      </a:lnTo>
                      <a:lnTo>
                        <a:pt x="63" y="4"/>
                      </a:lnTo>
                      <a:lnTo>
                        <a:pt x="60" y="2"/>
                      </a:lnTo>
                      <a:lnTo>
                        <a:pt x="57" y="2"/>
                      </a:lnTo>
                      <a:lnTo>
                        <a:pt x="53" y="1"/>
                      </a:lnTo>
                      <a:lnTo>
                        <a:pt x="50" y="0"/>
                      </a:lnTo>
                      <a:lnTo>
                        <a:pt x="50" y="0"/>
                      </a:lnTo>
                      <a:lnTo>
                        <a:pt x="47" y="0"/>
                      </a:lnTo>
                      <a:lnTo>
                        <a:pt x="45" y="1"/>
                      </a:lnTo>
                      <a:lnTo>
                        <a:pt x="43" y="2"/>
                      </a:lnTo>
                      <a:lnTo>
                        <a:pt x="41" y="4"/>
                      </a:lnTo>
                      <a:lnTo>
                        <a:pt x="41" y="4"/>
                      </a:lnTo>
                      <a:lnTo>
                        <a:pt x="33" y="2"/>
                      </a:lnTo>
                      <a:lnTo>
                        <a:pt x="28" y="2"/>
                      </a:lnTo>
                      <a:lnTo>
                        <a:pt x="26" y="4"/>
                      </a:lnTo>
                      <a:lnTo>
                        <a:pt x="26" y="4"/>
                      </a:lnTo>
                      <a:lnTo>
                        <a:pt x="24" y="7"/>
                      </a:lnTo>
                      <a:lnTo>
                        <a:pt x="23" y="10"/>
                      </a:lnTo>
                      <a:lnTo>
                        <a:pt x="23" y="17"/>
                      </a:lnTo>
                      <a:lnTo>
                        <a:pt x="23" y="17"/>
                      </a:lnTo>
                      <a:lnTo>
                        <a:pt x="18" y="21"/>
                      </a:lnTo>
                      <a:lnTo>
                        <a:pt x="16" y="24"/>
                      </a:lnTo>
                      <a:lnTo>
                        <a:pt x="16" y="28"/>
                      </a:lnTo>
                      <a:lnTo>
                        <a:pt x="16" y="28"/>
                      </a:lnTo>
                      <a:lnTo>
                        <a:pt x="14" y="29"/>
                      </a:lnTo>
                      <a:lnTo>
                        <a:pt x="13" y="31"/>
                      </a:lnTo>
                      <a:lnTo>
                        <a:pt x="13" y="31"/>
                      </a:lnTo>
                      <a:lnTo>
                        <a:pt x="16" y="41"/>
                      </a:lnTo>
                      <a:lnTo>
                        <a:pt x="16" y="41"/>
                      </a:lnTo>
                      <a:lnTo>
                        <a:pt x="16" y="52"/>
                      </a:lnTo>
                      <a:lnTo>
                        <a:pt x="16" y="59"/>
                      </a:lnTo>
                      <a:lnTo>
                        <a:pt x="13" y="64"/>
                      </a:lnTo>
                      <a:lnTo>
                        <a:pt x="13" y="64"/>
                      </a:lnTo>
                      <a:lnTo>
                        <a:pt x="8" y="71"/>
                      </a:lnTo>
                      <a:lnTo>
                        <a:pt x="7" y="74"/>
                      </a:lnTo>
                      <a:lnTo>
                        <a:pt x="7" y="74"/>
                      </a:lnTo>
                      <a:lnTo>
                        <a:pt x="4" y="76"/>
                      </a:lnTo>
                      <a:lnTo>
                        <a:pt x="1" y="81"/>
                      </a:lnTo>
                      <a:lnTo>
                        <a:pt x="0" y="85"/>
                      </a:lnTo>
                      <a:lnTo>
                        <a:pt x="0" y="85"/>
                      </a:lnTo>
                      <a:lnTo>
                        <a:pt x="0" y="95"/>
                      </a:lnTo>
                      <a:lnTo>
                        <a:pt x="1" y="103"/>
                      </a:lnTo>
                      <a:lnTo>
                        <a:pt x="1" y="103"/>
                      </a:lnTo>
                      <a:lnTo>
                        <a:pt x="1" y="108"/>
                      </a:lnTo>
                      <a:lnTo>
                        <a:pt x="3" y="111"/>
                      </a:lnTo>
                      <a:lnTo>
                        <a:pt x="6" y="116"/>
                      </a:lnTo>
                      <a:lnTo>
                        <a:pt x="6" y="116"/>
                      </a:lnTo>
                      <a:lnTo>
                        <a:pt x="6" y="116"/>
                      </a:lnTo>
                      <a:lnTo>
                        <a:pt x="6" y="116"/>
                      </a:lnTo>
                      <a:lnTo>
                        <a:pt x="10" y="119"/>
                      </a:lnTo>
                      <a:lnTo>
                        <a:pt x="16" y="121"/>
                      </a:lnTo>
                      <a:lnTo>
                        <a:pt x="30" y="123"/>
                      </a:lnTo>
                      <a:lnTo>
                        <a:pt x="30" y="123"/>
                      </a:lnTo>
                      <a:lnTo>
                        <a:pt x="36" y="126"/>
                      </a:lnTo>
                      <a:lnTo>
                        <a:pt x="40" y="131"/>
                      </a:lnTo>
                      <a:lnTo>
                        <a:pt x="44" y="135"/>
                      </a:lnTo>
                      <a:lnTo>
                        <a:pt x="45" y="139"/>
                      </a:lnTo>
                      <a:lnTo>
                        <a:pt x="45" y="139"/>
                      </a:lnTo>
                      <a:lnTo>
                        <a:pt x="45" y="143"/>
                      </a:lnTo>
                      <a:lnTo>
                        <a:pt x="48" y="148"/>
                      </a:lnTo>
                      <a:lnTo>
                        <a:pt x="51" y="150"/>
                      </a:lnTo>
                      <a:lnTo>
                        <a:pt x="54" y="153"/>
                      </a:lnTo>
                      <a:lnTo>
                        <a:pt x="54" y="153"/>
                      </a:lnTo>
                      <a:lnTo>
                        <a:pt x="57" y="153"/>
                      </a:lnTo>
                      <a:lnTo>
                        <a:pt x="61" y="152"/>
                      </a:lnTo>
                      <a:lnTo>
                        <a:pt x="67" y="150"/>
                      </a:lnTo>
                      <a:lnTo>
                        <a:pt x="70" y="149"/>
                      </a:lnTo>
                      <a:lnTo>
                        <a:pt x="70" y="149"/>
                      </a:lnTo>
                      <a:lnTo>
                        <a:pt x="81" y="149"/>
                      </a:lnTo>
                      <a:lnTo>
                        <a:pt x="87" y="149"/>
                      </a:lnTo>
                      <a:lnTo>
                        <a:pt x="91" y="148"/>
                      </a:lnTo>
                      <a:lnTo>
                        <a:pt x="91" y="148"/>
                      </a:lnTo>
                      <a:lnTo>
                        <a:pt x="92" y="146"/>
                      </a:lnTo>
                      <a:lnTo>
                        <a:pt x="94" y="148"/>
                      </a:lnTo>
                      <a:lnTo>
                        <a:pt x="94" y="148"/>
                      </a:lnTo>
                      <a:lnTo>
                        <a:pt x="98" y="135"/>
                      </a:lnTo>
                      <a:lnTo>
                        <a:pt x="98" y="131"/>
                      </a:lnTo>
                      <a:lnTo>
                        <a:pt x="98" y="131"/>
                      </a:lnTo>
                      <a:lnTo>
                        <a:pt x="107" y="122"/>
                      </a:lnTo>
                      <a:lnTo>
                        <a:pt x="117" y="112"/>
                      </a:lnTo>
                      <a:lnTo>
                        <a:pt x="117" y="112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37" name="Equatorial Guinea">
                  <a:extLst>
                    <a:ext uri="{FF2B5EF4-FFF2-40B4-BE49-F238E27FC236}">
                      <a16:creationId xmlns:a16="http://schemas.microsoft.com/office/drawing/2014/main" id="{33166AD6-07E2-4B4C-B1EE-496FDCED5B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93434" y="4316280"/>
                  <a:ext cx="50312" cy="34036"/>
                </a:xfrm>
                <a:custGeom>
                  <a:avLst/>
                  <a:gdLst/>
                  <a:ahLst/>
                  <a:cxnLst>
                    <a:cxn ang="0">
                      <a:pos x="32" y="20"/>
                    </a:cxn>
                    <a:cxn ang="0">
                      <a:pos x="32" y="20"/>
                    </a:cxn>
                    <a:cxn ang="0">
                      <a:pos x="34" y="15"/>
                    </a:cxn>
                    <a:cxn ang="0">
                      <a:pos x="34" y="0"/>
                    </a:cxn>
                    <a:cxn ang="0">
                      <a:pos x="30" y="2"/>
                    </a:cxn>
                    <a:cxn ang="0">
                      <a:pos x="7" y="2"/>
                    </a:cxn>
                    <a:cxn ang="0">
                      <a:pos x="7" y="2"/>
                    </a:cxn>
                    <a:cxn ang="0">
                      <a:pos x="8" y="2"/>
                    </a:cxn>
                    <a:cxn ang="0">
                      <a:pos x="8" y="2"/>
                    </a:cxn>
                    <a:cxn ang="0">
                      <a:pos x="8" y="5"/>
                    </a:cxn>
                    <a:cxn ang="0">
                      <a:pos x="8" y="8"/>
                    </a:cxn>
                    <a:cxn ang="0">
                      <a:pos x="7" y="10"/>
                    </a:cxn>
                    <a:cxn ang="0">
                      <a:pos x="4" y="12"/>
                    </a:cxn>
                    <a:cxn ang="0">
                      <a:pos x="4" y="12"/>
                    </a:cxn>
                    <a:cxn ang="0">
                      <a:pos x="1" y="15"/>
                    </a:cxn>
                    <a:cxn ang="0">
                      <a:pos x="0" y="16"/>
                    </a:cxn>
                    <a:cxn ang="0">
                      <a:pos x="1" y="17"/>
                    </a:cxn>
                    <a:cxn ang="0">
                      <a:pos x="2" y="19"/>
                    </a:cxn>
                    <a:cxn ang="0">
                      <a:pos x="2" y="19"/>
                    </a:cxn>
                    <a:cxn ang="0">
                      <a:pos x="4" y="19"/>
                    </a:cxn>
                    <a:cxn ang="0">
                      <a:pos x="5" y="20"/>
                    </a:cxn>
                    <a:cxn ang="0">
                      <a:pos x="4" y="23"/>
                    </a:cxn>
                    <a:cxn ang="0">
                      <a:pos x="4" y="23"/>
                    </a:cxn>
                    <a:cxn ang="0">
                      <a:pos x="11" y="22"/>
                    </a:cxn>
                    <a:cxn ang="0">
                      <a:pos x="11" y="22"/>
                    </a:cxn>
                    <a:cxn ang="0">
                      <a:pos x="32" y="20"/>
                    </a:cxn>
                    <a:cxn ang="0">
                      <a:pos x="32" y="20"/>
                    </a:cxn>
                  </a:cxnLst>
                  <a:rect l="0" t="0" r="r" b="b"/>
                  <a:pathLst>
                    <a:path w="34" h="23">
                      <a:moveTo>
                        <a:pt x="32" y="20"/>
                      </a:moveTo>
                      <a:lnTo>
                        <a:pt x="32" y="20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30" y="2"/>
                      </a:lnTo>
                      <a:lnTo>
                        <a:pt x="7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8" y="5"/>
                      </a:lnTo>
                      <a:lnTo>
                        <a:pt x="8" y="8"/>
                      </a:lnTo>
                      <a:lnTo>
                        <a:pt x="7" y="10"/>
                      </a:lnTo>
                      <a:lnTo>
                        <a:pt x="4" y="12"/>
                      </a:lnTo>
                      <a:lnTo>
                        <a:pt x="4" y="12"/>
                      </a:lnTo>
                      <a:lnTo>
                        <a:pt x="1" y="15"/>
                      </a:lnTo>
                      <a:lnTo>
                        <a:pt x="0" y="16"/>
                      </a:lnTo>
                      <a:lnTo>
                        <a:pt x="1" y="17"/>
                      </a:lnTo>
                      <a:lnTo>
                        <a:pt x="2" y="19"/>
                      </a:lnTo>
                      <a:lnTo>
                        <a:pt x="2" y="19"/>
                      </a:lnTo>
                      <a:lnTo>
                        <a:pt x="4" y="19"/>
                      </a:lnTo>
                      <a:lnTo>
                        <a:pt x="5" y="20"/>
                      </a:lnTo>
                      <a:lnTo>
                        <a:pt x="4" y="23"/>
                      </a:lnTo>
                      <a:lnTo>
                        <a:pt x="4" y="23"/>
                      </a:lnTo>
                      <a:lnTo>
                        <a:pt x="11" y="22"/>
                      </a:lnTo>
                      <a:lnTo>
                        <a:pt x="11" y="22"/>
                      </a:lnTo>
                      <a:lnTo>
                        <a:pt x="32" y="20"/>
                      </a:lnTo>
                      <a:lnTo>
                        <a:pt x="32" y="20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38" name="Gabon">
                  <a:extLst>
                    <a:ext uri="{FF2B5EF4-FFF2-40B4-BE49-F238E27FC236}">
                      <a16:creationId xmlns:a16="http://schemas.microsoft.com/office/drawing/2014/main" id="{F0DE953B-4C6E-4F13-9040-A09192A90E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80116" y="4314801"/>
                  <a:ext cx="130221" cy="149459"/>
                </a:xfrm>
                <a:custGeom>
                  <a:avLst/>
                  <a:gdLst/>
                  <a:ahLst/>
                  <a:cxnLst>
                    <a:cxn ang="0">
                      <a:pos x="44" y="97"/>
                    </a:cxn>
                    <a:cxn ang="0">
                      <a:pos x="48" y="92"/>
                    </a:cxn>
                    <a:cxn ang="0">
                      <a:pos x="46" y="84"/>
                    </a:cxn>
                    <a:cxn ang="0">
                      <a:pos x="46" y="80"/>
                    </a:cxn>
                    <a:cxn ang="0">
                      <a:pos x="51" y="77"/>
                    </a:cxn>
                    <a:cxn ang="0">
                      <a:pos x="56" y="77"/>
                    </a:cxn>
                    <a:cxn ang="0">
                      <a:pos x="58" y="75"/>
                    </a:cxn>
                    <a:cxn ang="0">
                      <a:pos x="60" y="70"/>
                    </a:cxn>
                    <a:cxn ang="0">
                      <a:pos x="63" y="68"/>
                    </a:cxn>
                    <a:cxn ang="0">
                      <a:pos x="67" y="73"/>
                    </a:cxn>
                    <a:cxn ang="0">
                      <a:pos x="70" y="77"/>
                    </a:cxn>
                    <a:cxn ang="0">
                      <a:pos x="71" y="78"/>
                    </a:cxn>
                    <a:cxn ang="0">
                      <a:pos x="77" y="78"/>
                    </a:cxn>
                    <a:cxn ang="0">
                      <a:pos x="84" y="80"/>
                    </a:cxn>
                    <a:cxn ang="0">
                      <a:pos x="85" y="78"/>
                    </a:cxn>
                    <a:cxn ang="0">
                      <a:pos x="88" y="73"/>
                    </a:cxn>
                    <a:cxn ang="0">
                      <a:pos x="88" y="61"/>
                    </a:cxn>
                    <a:cxn ang="0">
                      <a:pos x="87" y="47"/>
                    </a:cxn>
                    <a:cxn ang="0">
                      <a:pos x="84" y="44"/>
                    </a:cxn>
                    <a:cxn ang="0">
                      <a:pos x="78" y="37"/>
                    </a:cxn>
                    <a:cxn ang="0">
                      <a:pos x="81" y="31"/>
                    </a:cxn>
                    <a:cxn ang="0">
                      <a:pos x="85" y="28"/>
                    </a:cxn>
                    <a:cxn ang="0">
                      <a:pos x="85" y="21"/>
                    </a:cxn>
                    <a:cxn ang="0">
                      <a:pos x="84" y="18"/>
                    </a:cxn>
                    <a:cxn ang="0">
                      <a:pos x="78" y="17"/>
                    </a:cxn>
                    <a:cxn ang="0">
                      <a:pos x="70" y="18"/>
                    </a:cxn>
                    <a:cxn ang="0">
                      <a:pos x="67" y="18"/>
                    </a:cxn>
                    <a:cxn ang="0">
                      <a:pos x="70" y="1"/>
                    </a:cxn>
                    <a:cxn ang="0">
                      <a:pos x="46" y="0"/>
                    </a:cxn>
                    <a:cxn ang="0">
                      <a:pos x="43" y="1"/>
                    </a:cxn>
                    <a:cxn ang="0">
                      <a:pos x="41" y="21"/>
                    </a:cxn>
                    <a:cxn ang="0">
                      <a:pos x="20" y="23"/>
                    </a:cxn>
                    <a:cxn ang="0">
                      <a:pos x="13" y="24"/>
                    </a:cxn>
                    <a:cxn ang="0">
                      <a:pos x="10" y="27"/>
                    </a:cxn>
                    <a:cxn ang="0">
                      <a:pos x="10" y="28"/>
                    </a:cxn>
                    <a:cxn ang="0">
                      <a:pos x="14" y="33"/>
                    </a:cxn>
                    <a:cxn ang="0">
                      <a:pos x="16" y="36"/>
                    </a:cxn>
                    <a:cxn ang="0">
                      <a:pos x="16" y="37"/>
                    </a:cxn>
                    <a:cxn ang="0">
                      <a:pos x="9" y="40"/>
                    </a:cxn>
                    <a:cxn ang="0">
                      <a:pos x="7" y="43"/>
                    </a:cxn>
                    <a:cxn ang="0">
                      <a:pos x="7" y="46"/>
                    </a:cxn>
                    <a:cxn ang="0">
                      <a:pos x="2" y="53"/>
                    </a:cxn>
                    <a:cxn ang="0">
                      <a:pos x="0" y="54"/>
                    </a:cxn>
                    <a:cxn ang="0">
                      <a:pos x="3" y="60"/>
                    </a:cxn>
                    <a:cxn ang="0">
                      <a:pos x="9" y="67"/>
                    </a:cxn>
                    <a:cxn ang="0">
                      <a:pos x="9" y="68"/>
                    </a:cxn>
                    <a:cxn ang="0">
                      <a:pos x="20" y="81"/>
                    </a:cxn>
                    <a:cxn ang="0">
                      <a:pos x="24" y="87"/>
                    </a:cxn>
                    <a:cxn ang="0">
                      <a:pos x="30" y="95"/>
                    </a:cxn>
                    <a:cxn ang="0">
                      <a:pos x="36" y="101"/>
                    </a:cxn>
                    <a:cxn ang="0">
                      <a:pos x="44" y="97"/>
                    </a:cxn>
                  </a:cxnLst>
                  <a:rect l="0" t="0" r="r" b="b"/>
                  <a:pathLst>
                    <a:path w="88" h="101">
                      <a:moveTo>
                        <a:pt x="44" y="97"/>
                      </a:moveTo>
                      <a:lnTo>
                        <a:pt x="44" y="97"/>
                      </a:lnTo>
                      <a:lnTo>
                        <a:pt x="48" y="95"/>
                      </a:lnTo>
                      <a:lnTo>
                        <a:pt x="48" y="92"/>
                      </a:lnTo>
                      <a:lnTo>
                        <a:pt x="48" y="88"/>
                      </a:lnTo>
                      <a:lnTo>
                        <a:pt x="46" y="84"/>
                      </a:lnTo>
                      <a:lnTo>
                        <a:pt x="46" y="84"/>
                      </a:lnTo>
                      <a:lnTo>
                        <a:pt x="46" y="80"/>
                      </a:lnTo>
                      <a:lnTo>
                        <a:pt x="47" y="77"/>
                      </a:lnTo>
                      <a:lnTo>
                        <a:pt x="51" y="77"/>
                      </a:lnTo>
                      <a:lnTo>
                        <a:pt x="56" y="77"/>
                      </a:lnTo>
                      <a:lnTo>
                        <a:pt x="56" y="77"/>
                      </a:lnTo>
                      <a:lnTo>
                        <a:pt x="57" y="77"/>
                      </a:lnTo>
                      <a:lnTo>
                        <a:pt x="58" y="75"/>
                      </a:lnTo>
                      <a:lnTo>
                        <a:pt x="60" y="73"/>
                      </a:lnTo>
                      <a:lnTo>
                        <a:pt x="60" y="70"/>
                      </a:lnTo>
                      <a:lnTo>
                        <a:pt x="63" y="68"/>
                      </a:lnTo>
                      <a:lnTo>
                        <a:pt x="63" y="68"/>
                      </a:lnTo>
                      <a:lnTo>
                        <a:pt x="66" y="70"/>
                      </a:lnTo>
                      <a:lnTo>
                        <a:pt x="67" y="73"/>
                      </a:lnTo>
                      <a:lnTo>
                        <a:pt x="68" y="77"/>
                      </a:lnTo>
                      <a:lnTo>
                        <a:pt x="70" y="77"/>
                      </a:lnTo>
                      <a:lnTo>
                        <a:pt x="71" y="78"/>
                      </a:lnTo>
                      <a:lnTo>
                        <a:pt x="71" y="78"/>
                      </a:lnTo>
                      <a:lnTo>
                        <a:pt x="74" y="78"/>
                      </a:lnTo>
                      <a:lnTo>
                        <a:pt x="77" y="78"/>
                      </a:lnTo>
                      <a:lnTo>
                        <a:pt x="80" y="80"/>
                      </a:lnTo>
                      <a:lnTo>
                        <a:pt x="84" y="80"/>
                      </a:lnTo>
                      <a:lnTo>
                        <a:pt x="84" y="80"/>
                      </a:lnTo>
                      <a:lnTo>
                        <a:pt x="85" y="78"/>
                      </a:lnTo>
                      <a:lnTo>
                        <a:pt x="87" y="77"/>
                      </a:lnTo>
                      <a:lnTo>
                        <a:pt x="88" y="73"/>
                      </a:lnTo>
                      <a:lnTo>
                        <a:pt x="88" y="61"/>
                      </a:lnTo>
                      <a:lnTo>
                        <a:pt x="88" y="61"/>
                      </a:lnTo>
                      <a:lnTo>
                        <a:pt x="88" y="50"/>
                      </a:lnTo>
                      <a:lnTo>
                        <a:pt x="87" y="47"/>
                      </a:lnTo>
                      <a:lnTo>
                        <a:pt x="84" y="44"/>
                      </a:lnTo>
                      <a:lnTo>
                        <a:pt x="84" y="44"/>
                      </a:lnTo>
                      <a:lnTo>
                        <a:pt x="81" y="41"/>
                      </a:lnTo>
                      <a:lnTo>
                        <a:pt x="78" y="37"/>
                      </a:lnTo>
                      <a:lnTo>
                        <a:pt x="78" y="34"/>
                      </a:lnTo>
                      <a:lnTo>
                        <a:pt x="81" y="31"/>
                      </a:lnTo>
                      <a:lnTo>
                        <a:pt x="81" y="31"/>
                      </a:lnTo>
                      <a:lnTo>
                        <a:pt x="85" y="28"/>
                      </a:lnTo>
                      <a:lnTo>
                        <a:pt x="87" y="24"/>
                      </a:lnTo>
                      <a:lnTo>
                        <a:pt x="85" y="21"/>
                      </a:lnTo>
                      <a:lnTo>
                        <a:pt x="84" y="18"/>
                      </a:lnTo>
                      <a:lnTo>
                        <a:pt x="84" y="18"/>
                      </a:lnTo>
                      <a:lnTo>
                        <a:pt x="81" y="17"/>
                      </a:lnTo>
                      <a:lnTo>
                        <a:pt x="78" y="17"/>
                      </a:lnTo>
                      <a:lnTo>
                        <a:pt x="74" y="18"/>
                      </a:lnTo>
                      <a:lnTo>
                        <a:pt x="70" y="18"/>
                      </a:lnTo>
                      <a:lnTo>
                        <a:pt x="68" y="18"/>
                      </a:lnTo>
                      <a:lnTo>
                        <a:pt x="67" y="18"/>
                      </a:lnTo>
                      <a:lnTo>
                        <a:pt x="67" y="18"/>
                      </a:lnTo>
                      <a:lnTo>
                        <a:pt x="70" y="1"/>
                      </a:lnTo>
                      <a:lnTo>
                        <a:pt x="70" y="1"/>
                      </a:lnTo>
                      <a:lnTo>
                        <a:pt x="46" y="0"/>
                      </a:lnTo>
                      <a:lnTo>
                        <a:pt x="43" y="1"/>
                      </a:lnTo>
                      <a:lnTo>
                        <a:pt x="43" y="1"/>
                      </a:lnTo>
                      <a:lnTo>
                        <a:pt x="43" y="16"/>
                      </a:lnTo>
                      <a:lnTo>
                        <a:pt x="41" y="21"/>
                      </a:lnTo>
                      <a:lnTo>
                        <a:pt x="41" y="21"/>
                      </a:lnTo>
                      <a:lnTo>
                        <a:pt x="20" y="23"/>
                      </a:lnTo>
                      <a:lnTo>
                        <a:pt x="20" y="23"/>
                      </a:lnTo>
                      <a:lnTo>
                        <a:pt x="13" y="24"/>
                      </a:lnTo>
                      <a:lnTo>
                        <a:pt x="13" y="24"/>
                      </a:lnTo>
                      <a:lnTo>
                        <a:pt x="10" y="27"/>
                      </a:lnTo>
                      <a:lnTo>
                        <a:pt x="10" y="27"/>
                      </a:lnTo>
                      <a:lnTo>
                        <a:pt x="10" y="28"/>
                      </a:lnTo>
                      <a:lnTo>
                        <a:pt x="11" y="31"/>
                      </a:lnTo>
                      <a:lnTo>
                        <a:pt x="14" y="33"/>
                      </a:lnTo>
                      <a:lnTo>
                        <a:pt x="16" y="36"/>
                      </a:lnTo>
                      <a:lnTo>
                        <a:pt x="16" y="36"/>
                      </a:lnTo>
                      <a:lnTo>
                        <a:pt x="16" y="37"/>
                      </a:lnTo>
                      <a:lnTo>
                        <a:pt x="16" y="37"/>
                      </a:lnTo>
                      <a:lnTo>
                        <a:pt x="11" y="38"/>
                      </a:lnTo>
                      <a:lnTo>
                        <a:pt x="9" y="40"/>
                      </a:lnTo>
                      <a:lnTo>
                        <a:pt x="7" y="41"/>
                      </a:lnTo>
                      <a:lnTo>
                        <a:pt x="7" y="43"/>
                      </a:lnTo>
                      <a:lnTo>
                        <a:pt x="7" y="43"/>
                      </a:lnTo>
                      <a:lnTo>
                        <a:pt x="7" y="46"/>
                      </a:lnTo>
                      <a:lnTo>
                        <a:pt x="6" y="48"/>
                      </a:lnTo>
                      <a:lnTo>
                        <a:pt x="2" y="53"/>
                      </a:lnTo>
                      <a:lnTo>
                        <a:pt x="2" y="53"/>
                      </a:lnTo>
                      <a:lnTo>
                        <a:pt x="0" y="54"/>
                      </a:lnTo>
                      <a:lnTo>
                        <a:pt x="2" y="55"/>
                      </a:lnTo>
                      <a:lnTo>
                        <a:pt x="3" y="60"/>
                      </a:lnTo>
                      <a:lnTo>
                        <a:pt x="7" y="63"/>
                      </a:lnTo>
                      <a:lnTo>
                        <a:pt x="9" y="67"/>
                      </a:lnTo>
                      <a:lnTo>
                        <a:pt x="9" y="67"/>
                      </a:lnTo>
                      <a:lnTo>
                        <a:pt x="9" y="68"/>
                      </a:lnTo>
                      <a:lnTo>
                        <a:pt x="11" y="71"/>
                      </a:lnTo>
                      <a:lnTo>
                        <a:pt x="20" y="81"/>
                      </a:lnTo>
                      <a:lnTo>
                        <a:pt x="20" y="81"/>
                      </a:lnTo>
                      <a:lnTo>
                        <a:pt x="24" y="87"/>
                      </a:lnTo>
                      <a:lnTo>
                        <a:pt x="27" y="91"/>
                      </a:lnTo>
                      <a:lnTo>
                        <a:pt x="30" y="95"/>
                      </a:lnTo>
                      <a:lnTo>
                        <a:pt x="36" y="101"/>
                      </a:lnTo>
                      <a:lnTo>
                        <a:pt x="36" y="101"/>
                      </a:lnTo>
                      <a:lnTo>
                        <a:pt x="39" y="98"/>
                      </a:lnTo>
                      <a:lnTo>
                        <a:pt x="44" y="97"/>
                      </a:lnTo>
                      <a:lnTo>
                        <a:pt x="44" y="97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39" name="Mauritania">
                  <a:extLst>
                    <a:ext uri="{FF2B5EF4-FFF2-40B4-BE49-F238E27FC236}">
                      <a16:creationId xmlns:a16="http://schemas.microsoft.com/office/drawing/2014/main" id="{6B85CB57-596F-46CB-909A-C44FAEBCC8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63046" y="3702171"/>
                  <a:ext cx="287078" cy="315194"/>
                </a:xfrm>
                <a:custGeom>
                  <a:avLst/>
                  <a:gdLst/>
                  <a:ahLst/>
                  <a:cxnLst>
                    <a:cxn ang="0">
                      <a:pos x="15" y="184"/>
                    </a:cxn>
                    <a:cxn ang="0">
                      <a:pos x="29" y="184"/>
                    </a:cxn>
                    <a:cxn ang="0">
                      <a:pos x="34" y="182"/>
                    </a:cxn>
                    <a:cxn ang="0">
                      <a:pos x="42" y="182"/>
                    </a:cxn>
                    <a:cxn ang="0">
                      <a:pos x="49" y="188"/>
                    </a:cxn>
                    <a:cxn ang="0">
                      <a:pos x="57" y="191"/>
                    </a:cxn>
                    <a:cxn ang="0">
                      <a:pos x="60" y="198"/>
                    </a:cxn>
                    <a:cxn ang="0">
                      <a:pos x="67" y="205"/>
                    </a:cxn>
                    <a:cxn ang="0">
                      <a:pos x="73" y="209"/>
                    </a:cxn>
                    <a:cxn ang="0">
                      <a:pos x="76" y="213"/>
                    </a:cxn>
                    <a:cxn ang="0">
                      <a:pos x="83" y="211"/>
                    </a:cxn>
                    <a:cxn ang="0">
                      <a:pos x="84" y="208"/>
                    </a:cxn>
                    <a:cxn ang="0">
                      <a:pos x="86" y="202"/>
                    </a:cxn>
                    <a:cxn ang="0">
                      <a:pos x="93" y="203"/>
                    </a:cxn>
                    <a:cxn ang="0">
                      <a:pos x="97" y="206"/>
                    </a:cxn>
                    <a:cxn ang="0">
                      <a:pos x="101" y="202"/>
                    </a:cxn>
                    <a:cxn ang="0">
                      <a:pos x="104" y="202"/>
                    </a:cxn>
                    <a:cxn ang="0">
                      <a:pos x="113" y="203"/>
                    </a:cxn>
                    <a:cxn ang="0">
                      <a:pos x="120" y="202"/>
                    </a:cxn>
                    <a:cxn ang="0">
                      <a:pos x="123" y="201"/>
                    </a:cxn>
                    <a:cxn ang="0">
                      <a:pos x="174" y="201"/>
                    </a:cxn>
                    <a:cxn ang="0">
                      <a:pos x="185" y="199"/>
                    </a:cxn>
                    <a:cxn ang="0">
                      <a:pos x="188" y="192"/>
                    </a:cxn>
                    <a:cxn ang="0">
                      <a:pos x="182" y="181"/>
                    </a:cxn>
                    <a:cxn ang="0">
                      <a:pos x="194" y="40"/>
                    </a:cxn>
                    <a:cxn ang="0">
                      <a:pos x="138" y="3"/>
                    </a:cxn>
                    <a:cxn ang="0">
                      <a:pos x="134" y="0"/>
                    </a:cxn>
                    <a:cxn ang="0">
                      <a:pos x="135" y="14"/>
                    </a:cxn>
                    <a:cxn ang="0">
                      <a:pos x="134" y="23"/>
                    </a:cxn>
                    <a:cxn ang="0">
                      <a:pos x="80" y="23"/>
                    </a:cxn>
                    <a:cxn ang="0">
                      <a:pos x="80" y="65"/>
                    </a:cxn>
                    <a:cxn ang="0">
                      <a:pos x="80" y="67"/>
                    </a:cxn>
                    <a:cxn ang="0">
                      <a:pos x="71" y="71"/>
                    </a:cxn>
                    <a:cxn ang="0">
                      <a:pos x="64" y="75"/>
                    </a:cxn>
                    <a:cxn ang="0">
                      <a:pos x="63" y="77"/>
                    </a:cxn>
                    <a:cxn ang="0">
                      <a:pos x="0" y="102"/>
                    </a:cxn>
                    <a:cxn ang="0">
                      <a:pos x="0" y="110"/>
                    </a:cxn>
                    <a:cxn ang="0">
                      <a:pos x="9" y="121"/>
                    </a:cxn>
                    <a:cxn ang="0">
                      <a:pos x="10" y="122"/>
                    </a:cxn>
                    <a:cxn ang="0">
                      <a:pos x="10" y="132"/>
                    </a:cxn>
                    <a:cxn ang="0">
                      <a:pos x="10" y="142"/>
                    </a:cxn>
                    <a:cxn ang="0">
                      <a:pos x="13" y="147"/>
                    </a:cxn>
                    <a:cxn ang="0">
                      <a:pos x="16" y="155"/>
                    </a:cxn>
                    <a:cxn ang="0">
                      <a:pos x="12" y="172"/>
                    </a:cxn>
                    <a:cxn ang="0">
                      <a:pos x="7" y="178"/>
                    </a:cxn>
                    <a:cxn ang="0">
                      <a:pos x="5" y="192"/>
                    </a:cxn>
                    <a:cxn ang="0">
                      <a:pos x="6" y="192"/>
                    </a:cxn>
                    <a:cxn ang="0">
                      <a:pos x="9" y="189"/>
                    </a:cxn>
                    <a:cxn ang="0">
                      <a:pos x="12" y="185"/>
                    </a:cxn>
                    <a:cxn ang="0">
                      <a:pos x="15" y="184"/>
                    </a:cxn>
                  </a:cxnLst>
                  <a:rect l="0" t="0" r="r" b="b"/>
                  <a:pathLst>
                    <a:path w="194" h="213">
                      <a:moveTo>
                        <a:pt x="15" y="184"/>
                      </a:moveTo>
                      <a:lnTo>
                        <a:pt x="15" y="184"/>
                      </a:lnTo>
                      <a:lnTo>
                        <a:pt x="24" y="184"/>
                      </a:lnTo>
                      <a:lnTo>
                        <a:pt x="29" y="184"/>
                      </a:lnTo>
                      <a:lnTo>
                        <a:pt x="29" y="184"/>
                      </a:lnTo>
                      <a:lnTo>
                        <a:pt x="34" y="182"/>
                      </a:lnTo>
                      <a:lnTo>
                        <a:pt x="39" y="182"/>
                      </a:lnTo>
                      <a:lnTo>
                        <a:pt x="42" y="182"/>
                      </a:lnTo>
                      <a:lnTo>
                        <a:pt x="42" y="182"/>
                      </a:lnTo>
                      <a:lnTo>
                        <a:pt x="49" y="188"/>
                      </a:lnTo>
                      <a:lnTo>
                        <a:pt x="52" y="191"/>
                      </a:lnTo>
                      <a:lnTo>
                        <a:pt x="57" y="191"/>
                      </a:lnTo>
                      <a:lnTo>
                        <a:pt x="57" y="191"/>
                      </a:lnTo>
                      <a:lnTo>
                        <a:pt x="60" y="198"/>
                      </a:lnTo>
                      <a:lnTo>
                        <a:pt x="63" y="202"/>
                      </a:lnTo>
                      <a:lnTo>
                        <a:pt x="67" y="205"/>
                      </a:lnTo>
                      <a:lnTo>
                        <a:pt x="67" y="205"/>
                      </a:lnTo>
                      <a:lnTo>
                        <a:pt x="73" y="209"/>
                      </a:lnTo>
                      <a:lnTo>
                        <a:pt x="76" y="213"/>
                      </a:lnTo>
                      <a:lnTo>
                        <a:pt x="76" y="213"/>
                      </a:lnTo>
                      <a:lnTo>
                        <a:pt x="81" y="212"/>
                      </a:lnTo>
                      <a:lnTo>
                        <a:pt x="83" y="211"/>
                      </a:lnTo>
                      <a:lnTo>
                        <a:pt x="84" y="208"/>
                      </a:lnTo>
                      <a:lnTo>
                        <a:pt x="84" y="208"/>
                      </a:lnTo>
                      <a:lnTo>
                        <a:pt x="84" y="205"/>
                      </a:lnTo>
                      <a:lnTo>
                        <a:pt x="86" y="202"/>
                      </a:lnTo>
                      <a:lnTo>
                        <a:pt x="88" y="201"/>
                      </a:lnTo>
                      <a:lnTo>
                        <a:pt x="93" y="203"/>
                      </a:lnTo>
                      <a:lnTo>
                        <a:pt x="93" y="203"/>
                      </a:lnTo>
                      <a:lnTo>
                        <a:pt x="97" y="206"/>
                      </a:lnTo>
                      <a:lnTo>
                        <a:pt x="100" y="206"/>
                      </a:lnTo>
                      <a:lnTo>
                        <a:pt x="101" y="202"/>
                      </a:lnTo>
                      <a:lnTo>
                        <a:pt x="101" y="202"/>
                      </a:lnTo>
                      <a:lnTo>
                        <a:pt x="104" y="202"/>
                      </a:lnTo>
                      <a:lnTo>
                        <a:pt x="106" y="202"/>
                      </a:lnTo>
                      <a:lnTo>
                        <a:pt x="113" y="203"/>
                      </a:lnTo>
                      <a:lnTo>
                        <a:pt x="113" y="203"/>
                      </a:lnTo>
                      <a:lnTo>
                        <a:pt x="120" y="202"/>
                      </a:lnTo>
                      <a:lnTo>
                        <a:pt x="123" y="201"/>
                      </a:lnTo>
                      <a:lnTo>
                        <a:pt x="123" y="201"/>
                      </a:lnTo>
                      <a:lnTo>
                        <a:pt x="153" y="201"/>
                      </a:lnTo>
                      <a:lnTo>
                        <a:pt x="174" y="201"/>
                      </a:lnTo>
                      <a:lnTo>
                        <a:pt x="185" y="199"/>
                      </a:lnTo>
                      <a:lnTo>
                        <a:pt x="185" y="199"/>
                      </a:lnTo>
                      <a:lnTo>
                        <a:pt x="187" y="196"/>
                      </a:lnTo>
                      <a:lnTo>
                        <a:pt x="188" y="192"/>
                      </a:lnTo>
                      <a:lnTo>
                        <a:pt x="188" y="186"/>
                      </a:lnTo>
                      <a:lnTo>
                        <a:pt x="182" y="181"/>
                      </a:lnTo>
                      <a:lnTo>
                        <a:pt x="167" y="40"/>
                      </a:lnTo>
                      <a:lnTo>
                        <a:pt x="194" y="40"/>
                      </a:lnTo>
                      <a:lnTo>
                        <a:pt x="194" y="40"/>
                      </a:lnTo>
                      <a:lnTo>
                        <a:pt x="138" y="3"/>
                      </a:lnTo>
                      <a:lnTo>
                        <a:pt x="138" y="3"/>
                      </a:lnTo>
                      <a:lnTo>
                        <a:pt x="134" y="0"/>
                      </a:lnTo>
                      <a:lnTo>
                        <a:pt x="134" y="0"/>
                      </a:lnTo>
                      <a:lnTo>
                        <a:pt x="135" y="14"/>
                      </a:lnTo>
                      <a:lnTo>
                        <a:pt x="134" y="23"/>
                      </a:lnTo>
                      <a:lnTo>
                        <a:pt x="134" y="23"/>
                      </a:lnTo>
                      <a:lnTo>
                        <a:pt x="107" y="23"/>
                      </a:lnTo>
                      <a:lnTo>
                        <a:pt x="80" y="23"/>
                      </a:lnTo>
                      <a:lnTo>
                        <a:pt x="80" y="23"/>
                      </a:lnTo>
                      <a:lnTo>
                        <a:pt x="80" y="65"/>
                      </a:lnTo>
                      <a:lnTo>
                        <a:pt x="80" y="65"/>
                      </a:lnTo>
                      <a:lnTo>
                        <a:pt x="80" y="67"/>
                      </a:lnTo>
                      <a:lnTo>
                        <a:pt x="77" y="68"/>
                      </a:lnTo>
                      <a:lnTo>
                        <a:pt x="71" y="71"/>
                      </a:lnTo>
                      <a:lnTo>
                        <a:pt x="66" y="74"/>
                      </a:lnTo>
                      <a:lnTo>
                        <a:pt x="64" y="75"/>
                      </a:lnTo>
                      <a:lnTo>
                        <a:pt x="63" y="77"/>
                      </a:lnTo>
                      <a:lnTo>
                        <a:pt x="63" y="77"/>
                      </a:lnTo>
                      <a:lnTo>
                        <a:pt x="63" y="102"/>
                      </a:lnTo>
                      <a:lnTo>
                        <a:pt x="0" y="102"/>
                      </a:lnTo>
                      <a:lnTo>
                        <a:pt x="0" y="102"/>
                      </a:lnTo>
                      <a:lnTo>
                        <a:pt x="0" y="110"/>
                      </a:lnTo>
                      <a:lnTo>
                        <a:pt x="3" y="114"/>
                      </a:lnTo>
                      <a:lnTo>
                        <a:pt x="9" y="121"/>
                      </a:lnTo>
                      <a:lnTo>
                        <a:pt x="9" y="121"/>
                      </a:lnTo>
                      <a:lnTo>
                        <a:pt x="10" y="122"/>
                      </a:lnTo>
                      <a:lnTo>
                        <a:pt x="10" y="125"/>
                      </a:lnTo>
                      <a:lnTo>
                        <a:pt x="10" y="132"/>
                      </a:lnTo>
                      <a:lnTo>
                        <a:pt x="10" y="139"/>
                      </a:lnTo>
                      <a:lnTo>
                        <a:pt x="10" y="142"/>
                      </a:lnTo>
                      <a:lnTo>
                        <a:pt x="13" y="147"/>
                      </a:lnTo>
                      <a:lnTo>
                        <a:pt x="13" y="147"/>
                      </a:lnTo>
                      <a:lnTo>
                        <a:pt x="15" y="151"/>
                      </a:lnTo>
                      <a:lnTo>
                        <a:pt x="16" y="155"/>
                      </a:lnTo>
                      <a:lnTo>
                        <a:pt x="15" y="164"/>
                      </a:lnTo>
                      <a:lnTo>
                        <a:pt x="12" y="172"/>
                      </a:lnTo>
                      <a:lnTo>
                        <a:pt x="7" y="178"/>
                      </a:lnTo>
                      <a:lnTo>
                        <a:pt x="7" y="178"/>
                      </a:lnTo>
                      <a:lnTo>
                        <a:pt x="6" y="184"/>
                      </a:lnTo>
                      <a:lnTo>
                        <a:pt x="5" y="192"/>
                      </a:lnTo>
                      <a:lnTo>
                        <a:pt x="5" y="192"/>
                      </a:lnTo>
                      <a:lnTo>
                        <a:pt x="6" y="192"/>
                      </a:lnTo>
                      <a:lnTo>
                        <a:pt x="6" y="192"/>
                      </a:lnTo>
                      <a:lnTo>
                        <a:pt x="9" y="189"/>
                      </a:lnTo>
                      <a:lnTo>
                        <a:pt x="10" y="186"/>
                      </a:lnTo>
                      <a:lnTo>
                        <a:pt x="12" y="185"/>
                      </a:lnTo>
                      <a:lnTo>
                        <a:pt x="15" y="184"/>
                      </a:lnTo>
                      <a:lnTo>
                        <a:pt x="15" y="184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40" name="Algeria">
                  <a:extLst>
                    <a:ext uri="{FF2B5EF4-FFF2-40B4-BE49-F238E27FC236}">
                      <a16:creationId xmlns:a16="http://schemas.microsoft.com/office/drawing/2014/main" id="{21661154-8445-4D63-B424-C0209B5C9D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61336" y="3441729"/>
                  <a:ext cx="494248" cy="473531"/>
                </a:xfrm>
                <a:custGeom>
                  <a:avLst/>
                  <a:gdLst/>
                  <a:ahLst/>
                  <a:cxnLst>
                    <a:cxn ang="0">
                      <a:pos x="114" y="72"/>
                    </a:cxn>
                    <a:cxn ang="0">
                      <a:pos x="120" y="79"/>
                    </a:cxn>
                    <a:cxn ang="0">
                      <a:pos x="121" y="91"/>
                    </a:cxn>
                    <a:cxn ang="0">
                      <a:pos x="98" y="91"/>
                    </a:cxn>
                    <a:cxn ang="0">
                      <a:pos x="94" y="95"/>
                    </a:cxn>
                    <a:cxn ang="0">
                      <a:pos x="85" y="98"/>
                    </a:cxn>
                    <a:cxn ang="0">
                      <a:pos x="80" y="109"/>
                    </a:cxn>
                    <a:cxn ang="0">
                      <a:pos x="77" y="113"/>
                    </a:cxn>
                    <a:cxn ang="0">
                      <a:pos x="71" y="116"/>
                    </a:cxn>
                    <a:cxn ang="0">
                      <a:pos x="58" y="121"/>
                    </a:cxn>
                    <a:cxn ang="0">
                      <a:pos x="50" y="130"/>
                    </a:cxn>
                    <a:cxn ang="0">
                      <a:pos x="37" y="132"/>
                    </a:cxn>
                    <a:cxn ang="0">
                      <a:pos x="33" y="136"/>
                    </a:cxn>
                    <a:cxn ang="0">
                      <a:pos x="11" y="145"/>
                    </a:cxn>
                    <a:cxn ang="0">
                      <a:pos x="0" y="176"/>
                    </a:cxn>
                    <a:cxn ang="0">
                      <a:pos x="83" y="230"/>
                    </a:cxn>
                    <a:cxn ang="0">
                      <a:pos x="166" y="291"/>
                    </a:cxn>
                    <a:cxn ang="0">
                      <a:pos x="181" y="300"/>
                    </a:cxn>
                    <a:cxn ang="0">
                      <a:pos x="192" y="307"/>
                    </a:cxn>
                    <a:cxn ang="0">
                      <a:pos x="211" y="315"/>
                    </a:cxn>
                    <a:cxn ang="0">
                      <a:pos x="265" y="284"/>
                    </a:cxn>
                    <a:cxn ang="0">
                      <a:pos x="334" y="241"/>
                    </a:cxn>
                    <a:cxn ang="0">
                      <a:pos x="326" y="227"/>
                    </a:cxn>
                    <a:cxn ang="0">
                      <a:pos x="314" y="224"/>
                    </a:cxn>
                    <a:cxn ang="0">
                      <a:pos x="304" y="220"/>
                    </a:cxn>
                    <a:cxn ang="0">
                      <a:pos x="303" y="209"/>
                    </a:cxn>
                    <a:cxn ang="0">
                      <a:pos x="294" y="197"/>
                    </a:cxn>
                    <a:cxn ang="0">
                      <a:pos x="297" y="190"/>
                    </a:cxn>
                    <a:cxn ang="0">
                      <a:pos x="300" y="185"/>
                    </a:cxn>
                    <a:cxn ang="0">
                      <a:pos x="297" y="172"/>
                    </a:cxn>
                    <a:cxn ang="0">
                      <a:pos x="302" y="163"/>
                    </a:cxn>
                    <a:cxn ang="0">
                      <a:pos x="300" y="152"/>
                    </a:cxn>
                    <a:cxn ang="0">
                      <a:pos x="296" y="133"/>
                    </a:cxn>
                    <a:cxn ang="0">
                      <a:pos x="294" y="126"/>
                    </a:cxn>
                    <a:cxn ang="0">
                      <a:pos x="296" y="121"/>
                    </a:cxn>
                    <a:cxn ang="0">
                      <a:pos x="287" y="92"/>
                    </a:cxn>
                    <a:cxn ang="0">
                      <a:pos x="277" y="84"/>
                    </a:cxn>
                    <a:cxn ang="0">
                      <a:pos x="273" y="74"/>
                    </a:cxn>
                    <a:cxn ang="0">
                      <a:pos x="262" y="62"/>
                    </a:cxn>
                    <a:cxn ang="0">
                      <a:pos x="262" y="55"/>
                    </a:cxn>
                    <a:cxn ang="0">
                      <a:pos x="273" y="44"/>
                    </a:cxn>
                    <a:cxn ang="0">
                      <a:pos x="279" y="32"/>
                    </a:cxn>
                    <a:cxn ang="0">
                      <a:pos x="276" y="17"/>
                    </a:cxn>
                    <a:cxn ang="0">
                      <a:pos x="262" y="0"/>
                    </a:cxn>
                    <a:cxn ang="0">
                      <a:pos x="246" y="1"/>
                    </a:cxn>
                    <a:cxn ang="0">
                      <a:pos x="226" y="7"/>
                    </a:cxn>
                    <a:cxn ang="0">
                      <a:pos x="215" y="4"/>
                    </a:cxn>
                    <a:cxn ang="0">
                      <a:pos x="159" y="10"/>
                    </a:cxn>
                    <a:cxn ang="0">
                      <a:pos x="141" y="21"/>
                    </a:cxn>
                    <a:cxn ang="0">
                      <a:pos x="125" y="27"/>
                    </a:cxn>
                    <a:cxn ang="0">
                      <a:pos x="111" y="37"/>
                    </a:cxn>
                    <a:cxn ang="0">
                      <a:pos x="110" y="42"/>
                    </a:cxn>
                    <a:cxn ang="0">
                      <a:pos x="115" y="59"/>
                    </a:cxn>
                  </a:cxnLst>
                  <a:rect l="0" t="0" r="r" b="b"/>
                  <a:pathLst>
                    <a:path w="334" h="320">
                      <a:moveTo>
                        <a:pt x="115" y="59"/>
                      </a:moveTo>
                      <a:lnTo>
                        <a:pt x="115" y="59"/>
                      </a:lnTo>
                      <a:lnTo>
                        <a:pt x="114" y="69"/>
                      </a:lnTo>
                      <a:lnTo>
                        <a:pt x="114" y="72"/>
                      </a:lnTo>
                      <a:lnTo>
                        <a:pt x="115" y="74"/>
                      </a:lnTo>
                      <a:lnTo>
                        <a:pt x="115" y="74"/>
                      </a:lnTo>
                      <a:lnTo>
                        <a:pt x="118" y="75"/>
                      </a:lnTo>
                      <a:lnTo>
                        <a:pt x="120" y="79"/>
                      </a:lnTo>
                      <a:lnTo>
                        <a:pt x="122" y="85"/>
                      </a:lnTo>
                      <a:lnTo>
                        <a:pt x="122" y="85"/>
                      </a:lnTo>
                      <a:lnTo>
                        <a:pt x="121" y="89"/>
                      </a:lnTo>
                      <a:lnTo>
                        <a:pt x="121" y="91"/>
                      </a:lnTo>
                      <a:lnTo>
                        <a:pt x="118" y="91"/>
                      </a:lnTo>
                      <a:lnTo>
                        <a:pt x="118" y="91"/>
                      </a:lnTo>
                      <a:lnTo>
                        <a:pt x="105" y="91"/>
                      </a:lnTo>
                      <a:lnTo>
                        <a:pt x="98" y="91"/>
                      </a:lnTo>
                      <a:lnTo>
                        <a:pt x="95" y="92"/>
                      </a:lnTo>
                      <a:lnTo>
                        <a:pt x="95" y="92"/>
                      </a:lnTo>
                      <a:lnTo>
                        <a:pt x="95" y="92"/>
                      </a:lnTo>
                      <a:lnTo>
                        <a:pt x="94" y="95"/>
                      </a:lnTo>
                      <a:lnTo>
                        <a:pt x="92" y="96"/>
                      </a:lnTo>
                      <a:lnTo>
                        <a:pt x="88" y="98"/>
                      </a:lnTo>
                      <a:lnTo>
                        <a:pt x="85" y="98"/>
                      </a:lnTo>
                      <a:lnTo>
                        <a:pt x="85" y="98"/>
                      </a:lnTo>
                      <a:lnTo>
                        <a:pt x="81" y="98"/>
                      </a:lnTo>
                      <a:lnTo>
                        <a:pt x="80" y="102"/>
                      </a:lnTo>
                      <a:lnTo>
                        <a:pt x="80" y="102"/>
                      </a:lnTo>
                      <a:lnTo>
                        <a:pt x="80" y="109"/>
                      </a:lnTo>
                      <a:lnTo>
                        <a:pt x="80" y="112"/>
                      </a:lnTo>
                      <a:lnTo>
                        <a:pt x="78" y="112"/>
                      </a:lnTo>
                      <a:lnTo>
                        <a:pt x="78" y="112"/>
                      </a:lnTo>
                      <a:lnTo>
                        <a:pt x="77" y="113"/>
                      </a:lnTo>
                      <a:lnTo>
                        <a:pt x="75" y="115"/>
                      </a:lnTo>
                      <a:lnTo>
                        <a:pt x="74" y="116"/>
                      </a:lnTo>
                      <a:lnTo>
                        <a:pt x="71" y="116"/>
                      </a:lnTo>
                      <a:lnTo>
                        <a:pt x="71" y="116"/>
                      </a:lnTo>
                      <a:lnTo>
                        <a:pt x="63" y="118"/>
                      </a:lnTo>
                      <a:lnTo>
                        <a:pt x="60" y="119"/>
                      </a:lnTo>
                      <a:lnTo>
                        <a:pt x="58" y="121"/>
                      </a:lnTo>
                      <a:lnTo>
                        <a:pt x="58" y="121"/>
                      </a:lnTo>
                      <a:lnTo>
                        <a:pt x="58" y="125"/>
                      </a:lnTo>
                      <a:lnTo>
                        <a:pt x="57" y="128"/>
                      </a:lnTo>
                      <a:lnTo>
                        <a:pt x="54" y="129"/>
                      </a:lnTo>
                      <a:lnTo>
                        <a:pt x="50" y="130"/>
                      </a:lnTo>
                      <a:lnTo>
                        <a:pt x="50" y="130"/>
                      </a:lnTo>
                      <a:lnTo>
                        <a:pt x="41" y="130"/>
                      </a:lnTo>
                      <a:lnTo>
                        <a:pt x="37" y="132"/>
                      </a:lnTo>
                      <a:lnTo>
                        <a:pt x="37" y="132"/>
                      </a:lnTo>
                      <a:lnTo>
                        <a:pt x="36" y="133"/>
                      </a:lnTo>
                      <a:lnTo>
                        <a:pt x="36" y="133"/>
                      </a:lnTo>
                      <a:lnTo>
                        <a:pt x="36" y="136"/>
                      </a:lnTo>
                      <a:lnTo>
                        <a:pt x="33" y="136"/>
                      </a:lnTo>
                      <a:lnTo>
                        <a:pt x="28" y="136"/>
                      </a:lnTo>
                      <a:lnTo>
                        <a:pt x="26" y="136"/>
                      </a:lnTo>
                      <a:lnTo>
                        <a:pt x="26" y="136"/>
                      </a:lnTo>
                      <a:lnTo>
                        <a:pt x="11" y="145"/>
                      </a:lnTo>
                      <a:lnTo>
                        <a:pt x="4" y="150"/>
                      </a:lnTo>
                      <a:lnTo>
                        <a:pt x="0" y="153"/>
                      </a:lnTo>
                      <a:lnTo>
                        <a:pt x="0" y="153"/>
                      </a:lnTo>
                      <a:lnTo>
                        <a:pt x="0" y="176"/>
                      </a:lnTo>
                      <a:lnTo>
                        <a:pt x="0" y="176"/>
                      </a:lnTo>
                      <a:lnTo>
                        <a:pt x="4" y="179"/>
                      </a:lnTo>
                      <a:lnTo>
                        <a:pt x="4" y="179"/>
                      </a:lnTo>
                      <a:lnTo>
                        <a:pt x="83" y="230"/>
                      </a:lnTo>
                      <a:lnTo>
                        <a:pt x="134" y="264"/>
                      </a:lnTo>
                      <a:lnTo>
                        <a:pt x="159" y="283"/>
                      </a:lnTo>
                      <a:lnTo>
                        <a:pt x="159" y="283"/>
                      </a:lnTo>
                      <a:lnTo>
                        <a:pt x="166" y="291"/>
                      </a:lnTo>
                      <a:lnTo>
                        <a:pt x="169" y="297"/>
                      </a:lnTo>
                      <a:lnTo>
                        <a:pt x="169" y="297"/>
                      </a:lnTo>
                      <a:lnTo>
                        <a:pt x="175" y="298"/>
                      </a:lnTo>
                      <a:lnTo>
                        <a:pt x="181" y="300"/>
                      </a:lnTo>
                      <a:lnTo>
                        <a:pt x="188" y="303"/>
                      </a:lnTo>
                      <a:lnTo>
                        <a:pt x="188" y="303"/>
                      </a:lnTo>
                      <a:lnTo>
                        <a:pt x="191" y="304"/>
                      </a:lnTo>
                      <a:lnTo>
                        <a:pt x="192" y="307"/>
                      </a:lnTo>
                      <a:lnTo>
                        <a:pt x="195" y="313"/>
                      </a:lnTo>
                      <a:lnTo>
                        <a:pt x="195" y="320"/>
                      </a:lnTo>
                      <a:lnTo>
                        <a:pt x="195" y="320"/>
                      </a:lnTo>
                      <a:lnTo>
                        <a:pt x="211" y="315"/>
                      </a:lnTo>
                      <a:lnTo>
                        <a:pt x="211" y="315"/>
                      </a:lnTo>
                      <a:lnTo>
                        <a:pt x="226" y="311"/>
                      </a:lnTo>
                      <a:lnTo>
                        <a:pt x="236" y="308"/>
                      </a:lnTo>
                      <a:lnTo>
                        <a:pt x="265" y="284"/>
                      </a:lnTo>
                      <a:lnTo>
                        <a:pt x="334" y="241"/>
                      </a:lnTo>
                      <a:lnTo>
                        <a:pt x="334" y="241"/>
                      </a:lnTo>
                      <a:lnTo>
                        <a:pt x="334" y="241"/>
                      </a:lnTo>
                      <a:lnTo>
                        <a:pt x="334" y="241"/>
                      </a:lnTo>
                      <a:lnTo>
                        <a:pt x="330" y="231"/>
                      </a:lnTo>
                      <a:lnTo>
                        <a:pt x="329" y="229"/>
                      </a:lnTo>
                      <a:lnTo>
                        <a:pt x="326" y="227"/>
                      </a:lnTo>
                      <a:lnTo>
                        <a:pt x="326" y="227"/>
                      </a:lnTo>
                      <a:lnTo>
                        <a:pt x="323" y="227"/>
                      </a:lnTo>
                      <a:lnTo>
                        <a:pt x="320" y="226"/>
                      </a:lnTo>
                      <a:lnTo>
                        <a:pt x="317" y="224"/>
                      </a:lnTo>
                      <a:lnTo>
                        <a:pt x="314" y="224"/>
                      </a:lnTo>
                      <a:lnTo>
                        <a:pt x="314" y="224"/>
                      </a:lnTo>
                      <a:lnTo>
                        <a:pt x="310" y="224"/>
                      </a:lnTo>
                      <a:lnTo>
                        <a:pt x="307" y="223"/>
                      </a:lnTo>
                      <a:lnTo>
                        <a:pt x="304" y="220"/>
                      </a:lnTo>
                      <a:lnTo>
                        <a:pt x="303" y="217"/>
                      </a:lnTo>
                      <a:lnTo>
                        <a:pt x="303" y="217"/>
                      </a:lnTo>
                      <a:lnTo>
                        <a:pt x="303" y="212"/>
                      </a:lnTo>
                      <a:lnTo>
                        <a:pt x="303" y="209"/>
                      </a:lnTo>
                      <a:lnTo>
                        <a:pt x="302" y="206"/>
                      </a:lnTo>
                      <a:lnTo>
                        <a:pt x="302" y="206"/>
                      </a:lnTo>
                      <a:lnTo>
                        <a:pt x="296" y="199"/>
                      </a:lnTo>
                      <a:lnTo>
                        <a:pt x="294" y="197"/>
                      </a:lnTo>
                      <a:lnTo>
                        <a:pt x="294" y="195"/>
                      </a:lnTo>
                      <a:lnTo>
                        <a:pt x="294" y="195"/>
                      </a:lnTo>
                      <a:lnTo>
                        <a:pt x="294" y="193"/>
                      </a:lnTo>
                      <a:lnTo>
                        <a:pt x="297" y="190"/>
                      </a:lnTo>
                      <a:lnTo>
                        <a:pt x="302" y="187"/>
                      </a:lnTo>
                      <a:lnTo>
                        <a:pt x="302" y="187"/>
                      </a:lnTo>
                      <a:lnTo>
                        <a:pt x="302" y="186"/>
                      </a:lnTo>
                      <a:lnTo>
                        <a:pt x="300" y="185"/>
                      </a:lnTo>
                      <a:lnTo>
                        <a:pt x="299" y="180"/>
                      </a:lnTo>
                      <a:lnTo>
                        <a:pt x="299" y="180"/>
                      </a:lnTo>
                      <a:lnTo>
                        <a:pt x="297" y="175"/>
                      </a:lnTo>
                      <a:lnTo>
                        <a:pt x="297" y="172"/>
                      </a:lnTo>
                      <a:lnTo>
                        <a:pt x="299" y="170"/>
                      </a:lnTo>
                      <a:lnTo>
                        <a:pt x="299" y="170"/>
                      </a:lnTo>
                      <a:lnTo>
                        <a:pt x="302" y="166"/>
                      </a:lnTo>
                      <a:lnTo>
                        <a:pt x="302" y="163"/>
                      </a:lnTo>
                      <a:lnTo>
                        <a:pt x="300" y="159"/>
                      </a:lnTo>
                      <a:lnTo>
                        <a:pt x="300" y="159"/>
                      </a:lnTo>
                      <a:lnTo>
                        <a:pt x="299" y="155"/>
                      </a:lnTo>
                      <a:lnTo>
                        <a:pt x="300" y="152"/>
                      </a:lnTo>
                      <a:lnTo>
                        <a:pt x="302" y="148"/>
                      </a:lnTo>
                      <a:lnTo>
                        <a:pt x="300" y="142"/>
                      </a:lnTo>
                      <a:lnTo>
                        <a:pt x="300" y="142"/>
                      </a:lnTo>
                      <a:lnTo>
                        <a:pt x="296" y="133"/>
                      </a:lnTo>
                      <a:lnTo>
                        <a:pt x="293" y="130"/>
                      </a:lnTo>
                      <a:lnTo>
                        <a:pt x="293" y="128"/>
                      </a:lnTo>
                      <a:lnTo>
                        <a:pt x="293" y="128"/>
                      </a:lnTo>
                      <a:lnTo>
                        <a:pt x="294" y="126"/>
                      </a:lnTo>
                      <a:lnTo>
                        <a:pt x="297" y="125"/>
                      </a:lnTo>
                      <a:lnTo>
                        <a:pt x="297" y="125"/>
                      </a:lnTo>
                      <a:lnTo>
                        <a:pt x="296" y="121"/>
                      </a:lnTo>
                      <a:lnTo>
                        <a:pt x="296" y="121"/>
                      </a:lnTo>
                      <a:lnTo>
                        <a:pt x="294" y="113"/>
                      </a:lnTo>
                      <a:lnTo>
                        <a:pt x="293" y="105"/>
                      </a:lnTo>
                      <a:lnTo>
                        <a:pt x="290" y="96"/>
                      </a:lnTo>
                      <a:lnTo>
                        <a:pt x="287" y="92"/>
                      </a:lnTo>
                      <a:lnTo>
                        <a:pt x="287" y="92"/>
                      </a:lnTo>
                      <a:lnTo>
                        <a:pt x="285" y="89"/>
                      </a:lnTo>
                      <a:lnTo>
                        <a:pt x="280" y="86"/>
                      </a:lnTo>
                      <a:lnTo>
                        <a:pt x="277" y="84"/>
                      </a:lnTo>
                      <a:lnTo>
                        <a:pt x="276" y="82"/>
                      </a:lnTo>
                      <a:lnTo>
                        <a:pt x="276" y="82"/>
                      </a:lnTo>
                      <a:lnTo>
                        <a:pt x="275" y="76"/>
                      </a:lnTo>
                      <a:lnTo>
                        <a:pt x="273" y="74"/>
                      </a:lnTo>
                      <a:lnTo>
                        <a:pt x="269" y="72"/>
                      </a:lnTo>
                      <a:lnTo>
                        <a:pt x="269" y="72"/>
                      </a:lnTo>
                      <a:lnTo>
                        <a:pt x="265" y="68"/>
                      </a:lnTo>
                      <a:lnTo>
                        <a:pt x="262" y="62"/>
                      </a:lnTo>
                      <a:lnTo>
                        <a:pt x="260" y="57"/>
                      </a:lnTo>
                      <a:lnTo>
                        <a:pt x="260" y="55"/>
                      </a:lnTo>
                      <a:lnTo>
                        <a:pt x="262" y="55"/>
                      </a:lnTo>
                      <a:lnTo>
                        <a:pt x="262" y="55"/>
                      </a:lnTo>
                      <a:lnTo>
                        <a:pt x="265" y="54"/>
                      </a:lnTo>
                      <a:lnTo>
                        <a:pt x="267" y="49"/>
                      </a:lnTo>
                      <a:lnTo>
                        <a:pt x="270" y="47"/>
                      </a:lnTo>
                      <a:lnTo>
                        <a:pt x="273" y="44"/>
                      </a:lnTo>
                      <a:lnTo>
                        <a:pt x="273" y="44"/>
                      </a:lnTo>
                      <a:lnTo>
                        <a:pt x="276" y="41"/>
                      </a:lnTo>
                      <a:lnTo>
                        <a:pt x="277" y="37"/>
                      </a:lnTo>
                      <a:lnTo>
                        <a:pt x="279" y="32"/>
                      </a:lnTo>
                      <a:lnTo>
                        <a:pt x="277" y="27"/>
                      </a:lnTo>
                      <a:lnTo>
                        <a:pt x="277" y="27"/>
                      </a:lnTo>
                      <a:lnTo>
                        <a:pt x="276" y="22"/>
                      </a:lnTo>
                      <a:lnTo>
                        <a:pt x="276" y="17"/>
                      </a:lnTo>
                      <a:lnTo>
                        <a:pt x="277" y="2"/>
                      </a:lnTo>
                      <a:lnTo>
                        <a:pt x="277" y="2"/>
                      </a:lnTo>
                      <a:lnTo>
                        <a:pt x="267" y="1"/>
                      </a:lnTo>
                      <a:lnTo>
                        <a:pt x="262" y="0"/>
                      </a:lnTo>
                      <a:lnTo>
                        <a:pt x="262" y="0"/>
                      </a:lnTo>
                      <a:lnTo>
                        <a:pt x="255" y="0"/>
                      </a:lnTo>
                      <a:lnTo>
                        <a:pt x="246" y="1"/>
                      </a:lnTo>
                      <a:lnTo>
                        <a:pt x="246" y="1"/>
                      </a:lnTo>
                      <a:lnTo>
                        <a:pt x="240" y="2"/>
                      </a:lnTo>
                      <a:lnTo>
                        <a:pt x="235" y="4"/>
                      </a:lnTo>
                      <a:lnTo>
                        <a:pt x="228" y="7"/>
                      </a:lnTo>
                      <a:lnTo>
                        <a:pt x="226" y="7"/>
                      </a:lnTo>
                      <a:lnTo>
                        <a:pt x="223" y="5"/>
                      </a:lnTo>
                      <a:lnTo>
                        <a:pt x="223" y="5"/>
                      </a:lnTo>
                      <a:lnTo>
                        <a:pt x="221" y="4"/>
                      </a:lnTo>
                      <a:lnTo>
                        <a:pt x="215" y="4"/>
                      </a:lnTo>
                      <a:lnTo>
                        <a:pt x="196" y="5"/>
                      </a:lnTo>
                      <a:lnTo>
                        <a:pt x="164" y="8"/>
                      </a:lnTo>
                      <a:lnTo>
                        <a:pt x="164" y="8"/>
                      </a:lnTo>
                      <a:lnTo>
                        <a:pt x="159" y="10"/>
                      </a:lnTo>
                      <a:lnTo>
                        <a:pt x="155" y="11"/>
                      </a:lnTo>
                      <a:lnTo>
                        <a:pt x="149" y="15"/>
                      </a:lnTo>
                      <a:lnTo>
                        <a:pt x="144" y="20"/>
                      </a:lnTo>
                      <a:lnTo>
                        <a:pt x="141" y="21"/>
                      </a:lnTo>
                      <a:lnTo>
                        <a:pt x="138" y="22"/>
                      </a:lnTo>
                      <a:lnTo>
                        <a:pt x="138" y="22"/>
                      </a:lnTo>
                      <a:lnTo>
                        <a:pt x="132" y="24"/>
                      </a:lnTo>
                      <a:lnTo>
                        <a:pt x="125" y="27"/>
                      </a:lnTo>
                      <a:lnTo>
                        <a:pt x="120" y="29"/>
                      </a:lnTo>
                      <a:lnTo>
                        <a:pt x="114" y="35"/>
                      </a:lnTo>
                      <a:lnTo>
                        <a:pt x="114" y="35"/>
                      </a:lnTo>
                      <a:lnTo>
                        <a:pt x="111" y="37"/>
                      </a:lnTo>
                      <a:lnTo>
                        <a:pt x="107" y="38"/>
                      </a:lnTo>
                      <a:lnTo>
                        <a:pt x="107" y="38"/>
                      </a:lnTo>
                      <a:lnTo>
                        <a:pt x="110" y="42"/>
                      </a:lnTo>
                      <a:lnTo>
                        <a:pt x="110" y="42"/>
                      </a:lnTo>
                      <a:lnTo>
                        <a:pt x="112" y="47"/>
                      </a:lnTo>
                      <a:lnTo>
                        <a:pt x="114" y="51"/>
                      </a:lnTo>
                      <a:lnTo>
                        <a:pt x="115" y="59"/>
                      </a:lnTo>
                      <a:lnTo>
                        <a:pt x="115" y="59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41" name="Niger">
                  <a:extLst>
                    <a:ext uri="{FF2B5EF4-FFF2-40B4-BE49-F238E27FC236}">
                      <a16:creationId xmlns:a16="http://schemas.microsoft.com/office/drawing/2014/main" id="{60C9C6F2-D888-4C54-9DAC-DA5EC047F2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4426" y="3798356"/>
                  <a:ext cx="365507" cy="287078"/>
                </a:xfrm>
                <a:custGeom>
                  <a:avLst/>
                  <a:gdLst/>
                  <a:ahLst/>
                  <a:cxnLst>
                    <a:cxn ang="0">
                      <a:pos x="237" y="8"/>
                    </a:cxn>
                    <a:cxn ang="0">
                      <a:pos x="222" y="12"/>
                    </a:cxn>
                    <a:cxn ang="0">
                      <a:pos x="207" y="2"/>
                    </a:cxn>
                    <a:cxn ang="0">
                      <a:pos x="121" y="43"/>
                    </a:cxn>
                    <a:cxn ang="0">
                      <a:pos x="82" y="70"/>
                    </a:cxn>
                    <a:cxn ang="0">
                      <a:pos x="65" y="76"/>
                    </a:cxn>
                    <a:cxn ang="0">
                      <a:pos x="65" y="113"/>
                    </a:cxn>
                    <a:cxn ang="0">
                      <a:pos x="61" y="124"/>
                    </a:cxn>
                    <a:cxn ang="0">
                      <a:pos x="55" y="134"/>
                    </a:cxn>
                    <a:cxn ang="0">
                      <a:pos x="49" y="137"/>
                    </a:cxn>
                    <a:cxn ang="0">
                      <a:pos x="24" y="140"/>
                    </a:cxn>
                    <a:cxn ang="0">
                      <a:pos x="15" y="141"/>
                    </a:cxn>
                    <a:cxn ang="0">
                      <a:pos x="1" y="144"/>
                    </a:cxn>
                    <a:cxn ang="0">
                      <a:pos x="1" y="153"/>
                    </a:cxn>
                    <a:cxn ang="0">
                      <a:pos x="4" y="160"/>
                    </a:cxn>
                    <a:cxn ang="0">
                      <a:pos x="11" y="165"/>
                    </a:cxn>
                    <a:cxn ang="0">
                      <a:pos x="14" y="171"/>
                    </a:cxn>
                    <a:cxn ang="0">
                      <a:pos x="17" y="177"/>
                    </a:cxn>
                    <a:cxn ang="0">
                      <a:pos x="20" y="180"/>
                    </a:cxn>
                    <a:cxn ang="0">
                      <a:pos x="22" y="183"/>
                    </a:cxn>
                    <a:cxn ang="0">
                      <a:pos x="30" y="181"/>
                    </a:cxn>
                    <a:cxn ang="0">
                      <a:pos x="31" y="187"/>
                    </a:cxn>
                    <a:cxn ang="0">
                      <a:pos x="32" y="190"/>
                    </a:cxn>
                    <a:cxn ang="0">
                      <a:pos x="38" y="192"/>
                    </a:cxn>
                    <a:cxn ang="0">
                      <a:pos x="41" y="185"/>
                    </a:cxn>
                    <a:cxn ang="0">
                      <a:pos x="47" y="187"/>
                    </a:cxn>
                    <a:cxn ang="0">
                      <a:pos x="49" y="194"/>
                    </a:cxn>
                    <a:cxn ang="0">
                      <a:pos x="54" y="194"/>
                    </a:cxn>
                    <a:cxn ang="0">
                      <a:pos x="57" y="191"/>
                    </a:cxn>
                    <a:cxn ang="0">
                      <a:pos x="64" y="180"/>
                    </a:cxn>
                    <a:cxn ang="0">
                      <a:pos x="65" y="170"/>
                    </a:cxn>
                    <a:cxn ang="0">
                      <a:pos x="69" y="165"/>
                    </a:cxn>
                    <a:cxn ang="0">
                      <a:pos x="82" y="167"/>
                    </a:cxn>
                    <a:cxn ang="0">
                      <a:pos x="88" y="163"/>
                    </a:cxn>
                    <a:cxn ang="0">
                      <a:pos x="94" y="164"/>
                    </a:cxn>
                    <a:cxn ang="0">
                      <a:pos x="104" y="167"/>
                    </a:cxn>
                    <a:cxn ang="0">
                      <a:pos x="109" y="175"/>
                    </a:cxn>
                    <a:cxn ang="0">
                      <a:pos x="113" y="175"/>
                    </a:cxn>
                    <a:cxn ang="0">
                      <a:pos x="126" y="171"/>
                    </a:cxn>
                    <a:cxn ang="0">
                      <a:pos x="139" y="178"/>
                    </a:cxn>
                    <a:cxn ang="0">
                      <a:pos x="150" y="180"/>
                    </a:cxn>
                    <a:cxn ang="0">
                      <a:pos x="159" y="174"/>
                    </a:cxn>
                    <a:cxn ang="0">
                      <a:pos x="166" y="171"/>
                    </a:cxn>
                    <a:cxn ang="0">
                      <a:pos x="186" y="171"/>
                    </a:cxn>
                    <a:cxn ang="0">
                      <a:pos x="196" y="174"/>
                    </a:cxn>
                    <a:cxn ang="0">
                      <a:pos x="203" y="173"/>
                    </a:cxn>
                    <a:cxn ang="0">
                      <a:pos x="212" y="164"/>
                    </a:cxn>
                    <a:cxn ang="0">
                      <a:pos x="213" y="164"/>
                    </a:cxn>
                    <a:cxn ang="0">
                      <a:pos x="213" y="154"/>
                    </a:cxn>
                    <a:cxn ang="0">
                      <a:pos x="217" y="146"/>
                    </a:cxn>
                    <a:cxn ang="0">
                      <a:pos x="222" y="137"/>
                    </a:cxn>
                    <a:cxn ang="0">
                      <a:pos x="243" y="113"/>
                    </a:cxn>
                    <a:cxn ang="0">
                      <a:pos x="244" y="73"/>
                    </a:cxn>
                    <a:cxn ang="0">
                      <a:pos x="247" y="56"/>
                    </a:cxn>
                    <a:cxn ang="0">
                      <a:pos x="246" y="49"/>
                    </a:cxn>
                    <a:cxn ang="0">
                      <a:pos x="244" y="43"/>
                    </a:cxn>
                    <a:cxn ang="0">
                      <a:pos x="239" y="32"/>
                    </a:cxn>
                  </a:cxnLst>
                  <a:rect l="0" t="0" r="r" b="b"/>
                  <a:pathLst>
                    <a:path w="247" h="194">
                      <a:moveTo>
                        <a:pt x="237" y="29"/>
                      </a:moveTo>
                      <a:lnTo>
                        <a:pt x="237" y="29"/>
                      </a:lnTo>
                      <a:lnTo>
                        <a:pt x="237" y="8"/>
                      </a:lnTo>
                      <a:lnTo>
                        <a:pt x="224" y="15"/>
                      </a:lnTo>
                      <a:lnTo>
                        <a:pt x="224" y="15"/>
                      </a:lnTo>
                      <a:lnTo>
                        <a:pt x="222" y="12"/>
                      </a:lnTo>
                      <a:lnTo>
                        <a:pt x="213" y="5"/>
                      </a:lnTo>
                      <a:lnTo>
                        <a:pt x="213" y="5"/>
                      </a:lnTo>
                      <a:lnTo>
                        <a:pt x="207" y="2"/>
                      </a:lnTo>
                      <a:lnTo>
                        <a:pt x="199" y="0"/>
                      </a:lnTo>
                      <a:lnTo>
                        <a:pt x="190" y="0"/>
                      </a:lnTo>
                      <a:lnTo>
                        <a:pt x="121" y="43"/>
                      </a:lnTo>
                      <a:lnTo>
                        <a:pt x="92" y="67"/>
                      </a:lnTo>
                      <a:lnTo>
                        <a:pt x="92" y="67"/>
                      </a:lnTo>
                      <a:lnTo>
                        <a:pt x="82" y="70"/>
                      </a:lnTo>
                      <a:lnTo>
                        <a:pt x="67" y="74"/>
                      </a:lnTo>
                      <a:lnTo>
                        <a:pt x="67" y="74"/>
                      </a:lnTo>
                      <a:lnTo>
                        <a:pt x="65" y="76"/>
                      </a:lnTo>
                      <a:lnTo>
                        <a:pt x="65" y="76"/>
                      </a:lnTo>
                      <a:lnTo>
                        <a:pt x="65" y="100"/>
                      </a:lnTo>
                      <a:lnTo>
                        <a:pt x="65" y="113"/>
                      </a:lnTo>
                      <a:lnTo>
                        <a:pt x="64" y="119"/>
                      </a:lnTo>
                      <a:lnTo>
                        <a:pt x="64" y="119"/>
                      </a:lnTo>
                      <a:lnTo>
                        <a:pt x="61" y="124"/>
                      </a:lnTo>
                      <a:lnTo>
                        <a:pt x="59" y="130"/>
                      </a:lnTo>
                      <a:lnTo>
                        <a:pt x="59" y="130"/>
                      </a:lnTo>
                      <a:lnTo>
                        <a:pt x="55" y="134"/>
                      </a:lnTo>
                      <a:lnTo>
                        <a:pt x="52" y="136"/>
                      </a:lnTo>
                      <a:lnTo>
                        <a:pt x="49" y="137"/>
                      </a:lnTo>
                      <a:lnTo>
                        <a:pt x="49" y="137"/>
                      </a:lnTo>
                      <a:lnTo>
                        <a:pt x="37" y="138"/>
                      </a:lnTo>
                      <a:lnTo>
                        <a:pt x="30" y="140"/>
                      </a:lnTo>
                      <a:lnTo>
                        <a:pt x="24" y="140"/>
                      </a:lnTo>
                      <a:lnTo>
                        <a:pt x="24" y="140"/>
                      </a:lnTo>
                      <a:lnTo>
                        <a:pt x="20" y="140"/>
                      </a:lnTo>
                      <a:lnTo>
                        <a:pt x="15" y="141"/>
                      </a:lnTo>
                      <a:lnTo>
                        <a:pt x="11" y="144"/>
                      </a:lnTo>
                      <a:lnTo>
                        <a:pt x="11" y="144"/>
                      </a:lnTo>
                      <a:lnTo>
                        <a:pt x="1" y="144"/>
                      </a:lnTo>
                      <a:lnTo>
                        <a:pt x="1" y="144"/>
                      </a:lnTo>
                      <a:lnTo>
                        <a:pt x="0" y="150"/>
                      </a:lnTo>
                      <a:lnTo>
                        <a:pt x="1" y="153"/>
                      </a:lnTo>
                      <a:lnTo>
                        <a:pt x="1" y="153"/>
                      </a:lnTo>
                      <a:lnTo>
                        <a:pt x="3" y="157"/>
                      </a:lnTo>
                      <a:lnTo>
                        <a:pt x="4" y="160"/>
                      </a:lnTo>
                      <a:lnTo>
                        <a:pt x="5" y="163"/>
                      </a:lnTo>
                      <a:lnTo>
                        <a:pt x="5" y="163"/>
                      </a:lnTo>
                      <a:lnTo>
                        <a:pt x="11" y="165"/>
                      </a:lnTo>
                      <a:lnTo>
                        <a:pt x="12" y="168"/>
                      </a:lnTo>
                      <a:lnTo>
                        <a:pt x="14" y="171"/>
                      </a:lnTo>
                      <a:lnTo>
                        <a:pt x="14" y="171"/>
                      </a:lnTo>
                      <a:lnTo>
                        <a:pt x="14" y="175"/>
                      </a:lnTo>
                      <a:lnTo>
                        <a:pt x="15" y="177"/>
                      </a:lnTo>
                      <a:lnTo>
                        <a:pt x="17" y="177"/>
                      </a:lnTo>
                      <a:lnTo>
                        <a:pt x="17" y="177"/>
                      </a:lnTo>
                      <a:lnTo>
                        <a:pt x="18" y="177"/>
                      </a:lnTo>
                      <a:lnTo>
                        <a:pt x="20" y="180"/>
                      </a:lnTo>
                      <a:lnTo>
                        <a:pt x="21" y="181"/>
                      </a:lnTo>
                      <a:lnTo>
                        <a:pt x="22" y="183"/>
                      </a:lnTo>
                      <a:lnTo>
                        <a:pt x="22" y="183"/>
                      </a:lnTo>
                      <a:lnTo>
                        <a:pt x="25" y="183"/>
                      </a:lnTo>
                      <a:lnTo>
                        <a:pt x="28" y="183"/>
                      </a:lnTo>
                      <a:lnTo>
                        <a:pt x="30" y="181"/>
                      </a:lnTo>
                      <a:lnTo>
                        <a:pt x="31" y="181"/>
                      </a:lnTo>
                      <a:lnTo>
                        <a:pt x="31" y="181"/>
                      </a:lnTo>
                      <a:lnTo>
                        <a:pt x="31" y="187"/>
                      </a:lnTo>
                      <a:lnTo>
                        <a:pt x="31" y="190"/>
                      </a:lnTo>
                      <a:lnTo>
                        <a:pt x="32" y="190"/>
                      </a:lnTo>
                      <a:lnTo>
                        <a:pt x="32" y="190"/>
                      </a:lnTo>
                      <a:lnTo>
                        <a:pt x="34" y="191"/>
                      </a:lnTo>
                      <a:lnTo>
                        <a:pt x="38" y="192"/>
                      </a:lnTo>
                      <a:lnTo>
                        <a:pt x="38" y="192"/>
                      </a:lnTo>
                      <a:lnTo>
                        <a:pt x="38" y="190"/>
                      </a:lnTo>
                      <a:lnTo>
                        <a:pt x="40" y="187"/>
                      </a:lnTo>
                      <a:lnTo>
                        <a:pt x="41" y="185"/>
                      </a:lnTo>
                      <a:lnTo>
                        <a:pt x="44" y="185"/>
                      </a:lnTo>
                      <a:lnTo>
                        <a:pt x="44" y="185"/>
                      </a:lnTo>
                      <a:lnTo>
                        <a:pt x="47" y="187"/>
                      </a:lnTo>
                      <a:lnTo>
                        <a:pt x="47" y="190"/>
                      </a:lnTo>
                      <a:lnTo>
                        <a:pt x="47" y="191"/>
                      </a:lnTo>
                      <a:lnTo>
                        <a:pt x="49" y="194"/>
                      </a:lnTo>
                      <a:lnTo>
                        <a:pt x="49" y="194"/>
                      </a:lnTo>
                      <a:lnTo>
                        <a:pt x="52" y="194"/>
                      </a:lnTo>
                      <a:lnTo>
                        <a:pt x="54" y="194"/>
                      </a:lnTo>
                      <a:lnTo>
                        <a:pt x="55" y="192"/>
                      </a:lnTo>
                      <a:lnTo>
                        <a:pt x="57" y="191"/>
                      </a:lnTo>
                      <a:lnTo>
                        <a:pt x="57" y="191"/>
                      </a:lnTo>
                      <a:lnTo>
                        <a:pt x="57" y="187"/>
                      </a:lnTo>
                      <a:lnTo>
                        <a:pt x="59" y="184"/>
                      </a:lnTo>
                      <a:lnTo>
                        <a:pt x="64" y="180"/>
                      </a:lnTo>
                      <a:lnTo>
                        <a:pt x="64" y="180"/>
                      </a:lnTo>
                      <a:lnTo>
                        <a:pt x="64" y="173"/>
                      </a:lnTo>
                      <a:lnTo>
                        <a:pt x="65" y="170"/>
                      </a:lnTo>
                      <a:lnTo>
                        <a:pt x="67" y="167"/>
                      </a:lnTo>
                      <a:lnTo>
                        <a:pt x="67" y="167"/>
                      </a:lnTo>
                      <a:lnTo>
                        <a:pt x="69" y="165"/>
                      </a:lnTo>
                      <a:lnTo>
                        <a:pt x="74" y="165"/>
                      </a:lnTo>
                      <a:lnTo>
                        <a:pt x="82" y="167"/>
                      </a:lnTo>
                      <a:lnTo>
                        <a:pt x="82" y="167"/>
                      </a:lnTo>
                      <a:lnTo>
                        <a:pt x="84" y="165"/>
                      </a:lnTo>
                      <a:lnTo>
                        <a:pt x="86" y="164"/>
                      </a:lnTo>
                      <a:lnTo>
                        <a:pt x="88" y="163"/>
                      </a:lnTo>
                      <a:lnTo>
                        <a:pt x="91" y="163"/>
                      </a:lnTo>
                      <a:lnTo>
                        <a:pt x="91" y="163"/>
                      </a:lnTo>
                      <a:lnTo>
                        <a:pt x="94" y="164"/>
                      </a:lnTo>
                      <a:lnTo>
                        <a:pt x="98" y="165"/>
                      </a:lnTo>
                      <a:lnTo>
                        <a:pt x="101" y="165"/>
                      </a:lnTo>
                      <a:lnTo>
                        <a:pt x="104" y="167"/>
                      </a:lnTo>
                      <a:lnTo>
                        <a:pt x="104" y="167"/>
                      </a:lnTo>
                      <a:lnTo>
                        <a:pt x="108" y="174"/>
                      </a:lnTo>
                      <a:lnTo>
                        <a:pt x="109" y="175"/>
                      </a:lnTo>
                      <a:lnTo>
                        <a:pt x="111" y="175"/>
                      </a:lnTo>
                      <a:lnTo>
                        <a:pt x="113" y="175"/>
                      </a:lnTo>
                      <a:lnTo>
                        <a:pt x="113" y="175"/>
                      </a:lnTo>
                      <a:lnTo>
                        <a:pt x="121" y="173"/>
                      </a:lnTo>
                      <a:lnTo>
                        <a:pt x="126" y="171"/>
                      </a:lnTo>
                      <a:lnTo>
                        <a:pt x="126" y="171"/>
                      </a:lnTo>
                      <a:lnTo>
                        <a:pt x="129" y="173"/>
                      </a:lnTo>
                      <a:lnTo>
                        <a:pt x="132" y="174"/>
                      </a:lnTo>
                      <a:lnTo>
                        <a:pt x="139" y="178"/>
                      </a:lnTo>
                      <a:lnTo>
                        <a:pt x="139" y="178"/>
                      </a:lnTo>
                      <a:lnTo>
                        <a:pt x="146" y="180"/>
                      </a:lnTo>
                      <a:lnTo>
                        <a:pt x="150" y="180"/>
                      </a:lnTo>
                      <a:lnTo>
                        <a:pt x="155" y="178"/>
                      </a:lnTo>
                      <a:lnTo>
                        <a:pt x="155" y="178"/>
                      </a:lnTo>
                      <a:lnTo>
                        <a:pt x="159" y="174"/>
                      </a:lnTo>
                      <a:lnTo>
                        <a:pt x="163" y="171"/>
                      </a:lnTo>
                      <a:lnTo>
                        <a:pt x="166" y="171"/>
                      </a:lnTo>
                      <a:lnTo>
                        <a:pt x="166" y="171"/>
                      </a:lnTo>
                      <a:lnTo>
                        <a:pt x="176" y="170"/>
                      </a:lnTo>
                      <a:lnTo>
                        <a:pt x="183" y="170"/>
                      </a:lnTo>
                      <a:lnTo>
                        <a:pt x="186" y="171"/>
                      </a:lnTo>
                      <a:lnTo>
                        <a:pt x="186" y="171"/>
                      </a:lnTo>
                      <a:lnTo>
                        <a:pt x="192" y="174"/>
                      </a:lnTo>
                      <a:lnTo>
                        <a:pt x="196" y="174"/>
                      </a:lnTo>
                      <a:lnTo>
                        <a:pt x="200" y="174"/>
                      </a:lnTo>
                      <a:lnTo>
                        <a:pt x="200" y="174"/>
                      </a:lnTo>
                      <a:lnTo>
                        <a:pt x="203" y="173"/>
                      </a:lnTo>
                      <a:lnTo>
                        <a:pt x="206" y="168"/>
                      </a:lnTo>
                      <a:lnTo>
                        <a:pt x="209" y="165"/>
                      </a:lnTo>
                      <a:lnTo>
                        <a:pt x="212" y="164"/>
                      </a:lnTo>
                      <a:lnTo>
                        <a:pt x="212" y="164"/>
                      </a:lnTo>
                      <a:lnTo>
                        <a:pt x="213" y="164"/>
                      </a:lnTo>
                      <a:lnTo>
                        <a:pt x="213" y="164"/>
                      </a:lnTo>
                      <a:lnTo>
                        <a:pt x="213" y="158"/>
                      </a:lnTo>
                      <a:lnTo>
                        <a:pt x="213" y="158"/>
                      </a:lnTo>
                      <a:lnTo>
                        <a:pt x="213" y="154"/>
                      </a:lnTo>
                      <a:lnTo>
                        <a:pt x="215" y="151"/>
                      </a:lnTo>
                      <a:lnTo>
                        <a:pt x="216" y="150"/>
                      </a:lnTo>
                      <a:lnTo>
                        <a:pt x="217" y="146"/>
                      </a:lnTo>
                      <a:lnTo>
                        <a:pt x="217" y="146"/>
                      </a:lnTo>
                      <a:lnTo>
                        <a:pt x="219" y="141"/>
                      </a:lnTo>
                      <a:lnTo>
                        <a:pt x="222" y="137"/>
                      </a:lnTo>
                      <a:lnTo>
                        <a:pt x="229" y="126"/>
                      </a:lnTo>
                      <a:lnTo>
                        <a:pt x="243" y="113"/>
                      </a:lnTo>
                      <a:lnTo>
                        <a:pt x="243" y="113"/>
                      </a:lnTo>
                      <a:lnTo>
                        <a:pt x="243" y="107"/>
                      </a:lnTo>
                      <a:lnTo>
                        <a:pt x="244" y="94"/>
                      </a:lnTo>
                      <a:lnTo>
                        <a:pt x="244" y="73"/>
                      </a:lnTo>
                      <a:lnTo>
                        <a:pt x="244" y="73"/>
                      </a:lnTo>
                      <a:lnTo>
                        <a:pt x="244" y="64"/>
                      </a:lnTo>
                      <a:lnTo>
                        <a:pt x="247" y="56"/>
                      </a:lnTo>
                      <a:lnTo>
                        <a:pt x="247" y="56"/>
                      </a:lnTo>
                      <a:lnTo>
                        <a:pt x="247" y="52"/>
                      </a:lnTo>
                      <a:lnTo>
                        <a:pt x="246" y="49"/>
                      </a:lnTo>
                      <a:lnTo>
                        <a:pt x="244" y="47"/>
                      </a:lnTo>
                      <a:lnTo>
                        <a:pt x="244" y="43"/>
                      </a:lnTo>
                      <a:lnTo>
                        <a:pt x="244" y="43"/>
                      </a:lnTo>
                      <a:lnTo>
                        <a:pt x="243" y="39"/>
                      </a:lnTo>
                      <a:lnTo>
                        <a:pt x="242" y="35"/>
                      </a:lnTo>
                      <a:lnTo>
                        <a:pt x="239" y="32"/>
                      </a:lnTo>
                      <a:lnTo>
                        <a:pt x="237" y="29"/>
                      </a:lnTo>
                      <a:lnTo>
                        <a:pt x="237" y="29"/>
                      </a:lnTo>
                      <a:close/>
                    </a:path>
                  </a:pathLst>
                </a:custGeom>
                <a:solidFill>
                  <a:srgbClr val="E8E7E2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42" name="Mali">
                  <a:extLst>
                    <a:ext uri="{FF2B5EF4-FFF2-40B4-BE49-F238E27FC236}">
                      <a16:creationId xmlns:a16="http://schemas.microsoft.com/office/drawing/2014/main" id="{67FF6CE2-5D48-4C1D-A651-2D344B4C6E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75509" y="3761362"/>
                  <a:ext cx="395102" cy="368467"/>
                </a:xfrm>
                <a:custGeom>
                  <a:avLst/>
                  <a:gdLst/>
                  <a:ahLst/>
                  <a:cxnLst>
                    <a:cxn ang="0">
                      <a:pos x="250" y="91"/>
                    </a:cxn>
                    <a:cxn ang="0">
                      <a:pos x="239" y="84"/>
                    </a:cxn>
                    <a:cxn ang="0">
                      <a:pos x="224" y="75"/>
                    </a:cxn>
                    <a:cxn ang="0">
                      <a:pos x="118" y="0"/>
                    </a:cxn>
                    <a:cxn ang="0">
                      <a:pos x="112" y="146"/>
                    </a:cxn>
                    <a:cxn ang="0">
                      <a:pos x="109" y="159"/>
                    </a:cxn>
                    <a:cxn ang="0">
                      <a:pos x="47" y="161"/>
                    </a:cxn>
                    <a:cxn ang="0">
                      <a:pos x="30" y="162"/>
                    </a:cxn>
                    <a:cxn ang="0">
                      <a:pos x="24" y="166"/>
                    </a:cxn>
                    <a:cxn ang="0">
                      <a:pos x="12" y="161"/>
                    </a:cxn>
                    <a:cxn ang="0">
                      <a:pos x="8" y="168"/>
                    </a:cxn>
                    <a:cxn ang="0">
                      <a:pos x="0" y="173"/>
                    </a:cxn>
                    <a:cxn ang="0">
                      <a:pos x="4" y="185"/>
                    </a:cxn>
                    <a:cxn ang="0">
                      <a:pos x="11" y="196"/>
                    </a:cxn>
                    <a:cxn ang="0">
                      <a:pos x="15" y="215"/>
                    </a:cxn>
                    <a:cxn ang="0">
                      <a:pos x="20" y="219"/>
                    </a:cxn>
                    <a:cxn ang="0">
                      <a:pos x="28" y="217"/>
                    </a:cxn>
                    <a:cxn ang="0">
                      <a:pos x="34" y="216"/>
                    </a:cxn>
                    <a:cxn ang="0">
                      <a:pos x="45" y="213"/>
                    </a:cxn>
                    <a:cxn ang="0">
                      <a:pos x="52" y="212"/>
                    </a:cxn>
                    <a:cxn ang="0">
                      <a:pos x="58" y="225"/>
                    </a:cxn>
                    <a:cxn ang="0">
                      <a:pos x="62" y="229"/>
                    </a:cxn>
                    <a:cxn ang="0">
                      <a:pos x="61" y="235"/>
                    </a:cxn>
                    <a:cxn ang="0">
                      <a:pos x="65" y="239"/>
                    </a:cxn>
                    <a:cxn ang="0">
                      <a:pos x="68" y="246"/>
                    </a:cxn>
                    <a:cxn ang="0">
                      <a:pos x="74" y="245"/>
                    </a:cxn>
                    <a:cxn ang="0">
                      <a:pos x="82" y="247"/>
                    </a:cxn>
                    <a:cxn ang="0">
                      <a:pos x="91" y="243"/>
                    </a:cxn>
                    <a:cxn ang="0">
                      <a:pos x="98" y="240"/>
                    </a:cxn>
                    <a:cxn ang="0">
                      <a:pos x="99" y="246"/>
                    </a:cxn>
                    <a:cxn ang="0">
                      <a:pos x="106" y="243"/>
                    </a:cxn>
                    <a:cxn ang="0">
                      <a:pos x="113" y="230"/>
                    </a:cxn>
                    <a:cxn ang="0">
                      <a:pos x="113" y="220"/>
                    </a:cxn>
                    <a:cxn ang="0">
                      <a:pos x="126" y="215"/>
                    </a:cxn>
                    <a:cxn ang="0">
                      <a:pos x="131" y="205"/>
                    </a:cxn>
                    <a:cxn ang="0">
                      <a:pos x="136" y="193"/>
                    </a:cxn>
                    <a:cxn ang="0">
                      <a:pos x="146" y="193"/>
                    </a:cxn>
                    <a:cxn ang="0">
                      <a:pos x="152" y="188"/>
                    </a:cxn>
                    <a:cxn ang="0">
                      <a:pos x="156" y="182"/>
                    </a:cxn>
                    <a:cxn ang="0">
                      <a:pos x="166" y="181"/>
                    </a:cxn>
                    <a:cxn ang="0">
                      <a:pos x="172" y="176"/>
                    </a:cxn>
                    <a:cxn ang="0">
                      <a:pos x="187" y="168"/>
                    </a:cxn>
                    <a:cxn ang="0">
                      <a:pos x="196" y="169"/>
                    </a:cxn>
                    <a:cxn ang="0">
                      <a:pos x="217" y="166"/>
                    </a:cxn>
                    <a:cxn ang="0">
                      <a:pos x="232" y="165"/>
                    </a:cxn>
                    <a:cxn ang="0">
                      <a:pos x="254" y="161"/>
                    </a:cxn>
                    <a:cxn ang="0">
                      <a:pos x="263" y="149"/>
                    </a:cxn>
                    <a:cxn ang="0">
                      <a:pos x="267" y="125"/>
                    </a:cxn>
                    <a:cxn ang="0">
                      <a:pos x="253" y="104"/>
                    </a:cxn>
                  </a:cxnLst>
                  <a:rect l="0" t="0" r="r" b="b"/>
                  <a:pathLst>
                    <a:path w="267" h="249">
                      <a:moveTo>
                        <a:pt x="253" y="104"/>
                      </a:moveTo>
                      <a:lnTo>
                        <a:pt x="253" y="104"/>
                      </a:lnTo>
                      <a:lnTo>
                        <a:pt x="253" y="97"/>
                      </a:lnTo>
                      <a:lnTo>
                        <a:pt x="250" y="91"/>
                      </a:lnTo>
                      <a:lnTo>
                        <a:pt x="249" y="88"/>
                      </a:lnTo>
                      <a:lnTo>
                        <a:pt x="246" y="87"/>
                      </a:lnTo>
                      <a:lnTo>
                        <a:pt x="246" y="87"/>
                      </a:lnTo>
                      <a:lnTo>
                        <a:pt x="239" y="84"/>
                      </a:lnTo>
                      <a:lnTo>
                        <a:pt x="233" y="82"/>
                      </a:lnTo>
                      <a:lnTo>
                        <a:pt x="227" y="81"/>
                      </a:lnTo>
                      <a:lnTo>
                        <a:pt x="227" y="81"/>
                      </a:lnTo>
                      <a:lnTo>
                        <a:pt x="224" y="75"/>
                      </a:lnTo>
                      <a:lnTo>
                        <a:pt x="217" y="67"/>
                      </a:lnTo>
                      <a:lnTo>
                        <a:pt x="217" y="67"/>
                      </a:lnTo>
                      <a:lnTo>
                        <a:pt x="183" y="43"/>
                      </a:lnTo>
                      <a:lnTo>
                        <a:pt x="118" y="0"/>
                      </a:lnTo>
                      <a:lnTo>
                        <a:pt x="91" y="0"/>
                      </a:lnTo>
                      <a:lnTo>
                        <a:pt x="106" y="141"/>
                      </a:lnTo>
                      <a:lnTo>
                        <a:pt x="112" y="146"/>
                      </a:lnTo>
                      <a:lnTo>
                        <a:pt x="112" y="146"/>
                      </a:lnTo>
                      <a:lnTo>
                        <a:pt x="112" y="152"/>
                      </a:lnTo>
                      <a:lnTo>
                        <a:pt x="111" y="156"/>
                      </a:lnTo>
                      <a:lnTo>
                        <a:pt x="109" y="159"/>
                      </a:lnTo>
                      <a:lnTo>
                        <a:pt x="109" y="159"/>
                      </a:lnTo>
                      <a:lnTo>
                        <a:pt x="98" y="161"/>
                      </a:lnTo>
                      <a:lnTo>
                        <a:pt x="77" y="161"/>
                      </a:lnTo>
                      <a:lnTo>
                        <a:pt x="47" y="161"/>
                      </a:lnTo>
                      <a:lnTo>
                        <a:pt x="47" y="161"/>
                      </a:lnTo>
                      <a:lnTo>
                        <a:pt x="44" y="162"/>
                      </a:lnTo>
                      <a:lnTo>
                        <a:pt x="37" y="163"/>
                      </a:lnTo>
                      <a:lnTo>
                        <a:pt x="37" y="163"/>
                      </a:lnTo>
                      <a:lnTo>
                        <a:pt x="30" y="162"/>
                      </a:lnTo>
                      <a:lnTo>
                        <a:pt x="28" y="162"/>
                      </a:lnTo>
                      <a:lnTo>
                        <a:pt x="25" y="162"/>
                      </a:lnTo>
                      <a:lnTo>
                        <a:pt x="25" y="162"/>
                      </a:lnTo>
                      <a:lnTo>
                        <a:pt x="24" y="166"/>
                      </a:lnTo>
                      <a:lnTo>
                        <a:pt x="21" y="166"/>
                      </a:lnTo>
                      <a:lnTo>
                        <a:pt x="17" y="163"/>
                      </a:lnTo>
                      <a:lnTo>
                        <a:pt x="17" y="163"/>
                      </a:lnTo>
                      <a:lnTo>
                        <a:pt x="12" y="161"/>
                      </a:lnTo>
                      <a:lnTo>
                        <a:pt x="10" y="162"/>
                      </a:lnTo>
                      <a:lnTo>
                        <a:pt x="8" y="165"/>
                      </a:lnTo>
                      <a:lnTo>
                        <a:pt x="8" y="168"/>
                      </a:lnTo>
                      <a:lnTo>
                        <a:pt x="8" y="168"/>
                      </a:lnTo>
                      <a:lnTo>
                        <a:pt x="7" y="171"/>
                      </a:lnTo>
                      <a:lnTo>
                        <a:pt x="5" y="172"/>
                      </a:lnTo>
                      <a:lnTo>
                        <a:pt x="0" y="173"/>
                      </a:lnTo>
                      <a:lnTo>
                        <a:pt x="0" y="173"/>
                      </a:lnTo>
                      <a:lnTo>
                        <a:pt x="1" y="176"/>
                      </a:lnTo>
                      <a:lnTo>
                        <a:pt x="4" y="181"/>
                      </a:lnTo>
                      <a:lnTo>
                        <a:pt x="4" y="181"/>
                      </a:lnTo>
                      <a:lnTo>
                        <a:pt x="4" y="185"/>
                      </a:lnTo>
                      <a:lnTo>
                        <a:pt x="4" y="188"/>
                      </a:lnTo>
                      <a:lnTo>
                        <a:pt x="7" y="190"/>
                      </a:lnTo>
                      <a:lnTo>
                        <a:pt x="7" y="190"/>
                      </a:lnTo>
                      <a:lnTo>
                        <a:pt x="11" y="196"/>
                      </a:lnTo>
                      <a:lnTo>
                        <a:pt x="15" y="202"/>
                      </a:lnTo>
                      <a:lnTo>
                        <a:pt x="15" y="202"/>
                      </a:lnTo>
                      <a:lnTo>
                        <a:pt x="15" y="215"/>
                      </a:lnTo>
                      <a:lnTo>
                        <a:pt x="15" y="215"/>
                      </a:lnTo>
                      <a:lnTo>
                        <a:pt x="15" y="217"/>
                      </a:lnTo>
                      <a:lnTo>
                        <a:pt x="17" y="219"/>
                      </a:lnTo>
                      <a:lnTo>
                        <a:pt x="20" y="219"/>
                      </a:lnTo>
                      <a:lnTo>
                        <a:pt x="20" y="219"/>
                      </a:lnTo>
                      <a:lnTo>
                        <a:pt x="21" y="217"/>
                      </a:lnTo>
                      <a:lnTo>
                        <a:pt x="24" y="217"/>
                      </a:lnTo>
                      <a:lnTo>
                        <a:pt x="27" y="219"/>
                      </a:lnTo>
                      <a:lnTo>
                        <a:pt x="28" y="217"/>
                      </a:lnTo>
                      <a:lnTo>
                        <a:pt x="28" y="217"/>
                      </a:lnTo>
                      <a:lnTo>
                        <a:pt x="30" y="216"/>
                      </a:lnTo>
                      <a:lnTo>
                        <a:pt x="31" y="215"/>
                      </a:lnTo>
                      <a:lnTo>
                        <a:pt x="34" y="216"/>
                      </a:lnTo>
                      <a:lnTo>
                        <a:pt x="40" y="217"/>
                      </a:lnTo>
                      <a:lnTo>
                        <a:pt x="40" y="217"/>
                      </a:lnTo>
                      <a:lnTo>
                        <a:pt x="42" y="216"/>
                      </a:lnTo>
                      <a:lnTo>
                        <a:pt x="45" y="213"/>
                      </a:lnTo>
                      <a:lnTo>
                        <a:pt x="48" y="210"/>
                      </a:lnTo>
                      <a:lnTo>
                        <a:pt x="51" y="210"/>
                      </a:lnTo>
                      <a:lnTo>
                        <a:pt x="51" y="210"/>
                      </a:lnTo>
                      <a:lnTo>
                        <a:pt x="52" y="212"/>
                      </a:lnTo>
                      <a:lnTo>
                        <a:pt x="55" y="215"/>
                      </a:lnTo>
                      <a:lnTo>
                        <a:pt x="57" y="222"/>
                      </a:lnTo>
                      <a:lnTo>
                        <a:pt x="57" y="222"/>
                      </a:lnTo>
                      <a:lnTo>
                        <a:pt x="58" y="225"/>
                      </a:lnTo>
                      <a:lnTo>
                        <a:pt x="61" y="226"/>
                      </a:lnTo>
                      <a:lnTo>
                        <a:pt x="62" y="227"/>
                      </a:lnTo>
                      <a:lnTo>
                        <a:pt x="64" y="229"/>
                      </a:lnTo>
                      <a:lnTo>
                        <a:pt x="62" y="229"/>
                      </a:lnTo>
                      <a:lnTo>
                        <a:pt x="62" y="229"/>
                      </a:lnTo>
                      <a:lnTo>
                        <a:pt x="61" y="230"/>
                      </a:lnTo>
                      <a:lnTo>
                        <a:pt x="61" y="232"/>
                      </a:lnTo>
                      <a:lnTo>
                        <a:pt x="61" y="235"/>
                      </a:lnTo>
                      <a:lnTo>
                        <a:pt x="62" y="235"/>
                      </a:lnTo>
                      <a:lnTo>
                        <a:pt x="62" y="235"/>
                      </a:lnTo>
                      <a:lnTo>
                        <a:pt x="64" y="236"/>
                      </a:lnTo>
                      <a:lnTo>
                        <a:pt x="65" y="239"/>
                      </a:lnTo>
                      <a:lnTo>
                        <a:pt x="65" y="242"/>
                      </a:lnTo>
                      <a:lnTo>
                        <a:pt x="67" y="245"/>
                      </a:lnTo>
                      <a:lnTo>
                        <a:pt x="67" y="245"/>
                      </a:lnTo>
                      <a:lnTo>
                        <a:pt x="68" y="246"/>
                      </a:lnTo>
                      <a:lnTo>
                        <a:pt x="71" y="247"/>
                      </a:lnTo>
                      <a:lnTo>
                        <a:pt x="72" y="247"/>
                      </a:lnTo>
                      <a:lnTo>
                        <a:pt x="74" y="245"/>
                      </a:lnTo>
                      <a:lnTo>
                        <a:pt x="74" y="245"/>
                      </a:lnTo>
                      <a:lnTo>
                        <a:pt x="75" y="243"/>
                      </a:lnTo>
                      <a:lnTo>
                        <a:pt x="78" y="243"/>
                      </a:lnTo>
                      <a:lnTo>
                        <a:pt x="82" y="247"/>
                      </a:lnTo>
                      <a:lnTo>
                        <a:pt x="82" y="247"/>
                      </a:lnTo>
                      <a:lnTo>
                        <a:pt x="84" y="249"/>
                      </a:lnTo>
                      <a:lnTo>
                        <a:pt x="86" y="247"/>
                      </a:lnTo>
                      <a:lnTo>
                        <a:pt x="89" y="246"/>
                      </a:lnTo>
                      <a:lnTo>
                        <a:pt x="91" y="243"/>
                      </a:lnTo>
                      <a:lnTo>
                        <a:pt x="91" y="243"/>
                      </a:lnTo>
                      <a:lnTo>
                        <a:pt x="92" y="240"/>
                      </a:lnTo>
                      <a:lnTo>
                        <a:pt x="95" y="239"/>
                      </a:lnTo>
                      <a:lnTo>
                        <a:pt x="98" y="240"/>
                      </a:lnTo>
                      <a:lnTo>
                        <a:pt x="99" y="242"/>
                      </a:lnTo>
                      <a:lnTo>
                        <a:pt x="99" y="242"/>
                      </a:lnTo>
                      <a:lnTo>
                        <a:pt x="99" y="245"/>
                      </a:lnTo>
                      <a:lnTo>
                        <a:pt x="99" y="246"/>
                      </a:lnTo>
                      <a:lnTo>
                        <a:pt x="102" y="246"/>
                      </a:lnTo>
                      <a:lnTo>
                        <a:pt x="105" y="245"/>
                      </a:lnTo>
                      <a:lnTo>
                        <a:pt x="105" y="245"/>
                      </a:lnTo>
                      <a:lnTo>
                        <a:pt x="106" y="243"/>
                      </a:lnTo>
                      <a:lnTo>
                        <a:pt x="109" y="243"/>
                      </a:lnTo>
                      <a:lnTo>
                        <a:pt x="109" y="243"/>
                      </a:lnTo>
                      <a:lnTo>
                        <a:pt x="113" y="230"/>
                      </a:lnTo>
                      <a:lnTo>
                        <a:pt x="113" y="230"/>
                      </a:lnTo>
                      <a:lnTo>
                        <a:pt x="113" y="227"/>
                      </a:lnTo>
                      <a:lnTo>
                        <a:pt x="113" y="225"/>
                      </a:lnTo>
                      <a:lnTo>
                        <a:pt x="112" y="222"/>
                      </a:lnTo>
                      <a:lnTo>
                        <a:pt x="113" y="220"/>
                      </a:lnTo>
                      <a:lnTo>
                        <a:pt x="113" y="220"/>
                      </a:lnTo>
                      <a:lnTo>
                        <a:pt x="119" y="219"/>
                      </a:lnTo>
                      <a:lnTo>
                        <a:pt x="123" y="217"/>
                      </a:lnTo>
                      <a:lnTo>
                        <a:pt x="126" y="215"/>
                      </a:lnTo>
                      <a:lnTo>
                        <a:pt x="126" y="215"/>
                      </a:lnTo>
                      <a:lnTo>
                        <a:pt x="129" y="208"/>
                      </a:lnTo>
                      <a:lnTo>
                        <a:pt x="131" y="205"/>
                      </a:lnTo>
                      <a:lnTo>
                        <a:pt x="131" y="205"/>
                      </a:lnTo>
                      <a:lnTo>
                        <a:pt x="132" y="198"/>
                      </a:lnTo>
                      <a:lnTo>
                        <a:pt x="133" y="193"/>
                      </a:lnTo>
                      <a:lnTo>
                        <a:pt x="135" y="192"/>
                      </a:lnTo>
                      <a:lnTo>
                        <a:pt x="136" y="193"/>
                      </a:lnTo>
                      <a:lnTo>
                        <a:pt x="136" y="193"/>
                      </a:lnTo>
                      <a:lnTo>
                        <a:pt x="142" y="196"/>
                      </a:lnTo>
                      <a:lnTo>
                        <a:pt x="145" y="196"/>
                      </a:lnTo>
                      <a:lnTo>
                        <a:pt x="146" y="193"/>
                      </a:lnTo>
                      <a:lnTo>
                        <a:pt x="146" y="193"/>
                      </a:lnTo>
                      <a:lnTo>
                        <a:pt x="148" y="190"/>
                      </a:lnTo>
                      <a:lnTo>
                        <a:pt x="149" y="189"/>
                      </a:lnTo>
                      <a:lnTo>
                        <a:pt x="152" y="188"/>
                      </a:lnTo>
                      <a:lnTo>
                        <a:pt x="153" y="186"/>
                      </a:lnTo>
                      <a:lnTo>
                        <a:pt x="153" y="186"/>
                      </a:lnTo>
                      <a:lnTo>
                        <a:pt x="155" y="183"/>
                      </a:lnTo>
                      <a:lnTo>
                        <a:pt x="156" y="182"/>
                      </a:lnTo>
                      <a:lnTo>
                        <a:pt x="160" y="182"/>
                      </a:lnTo>
                      <a:lnTo>
                        <a:pt x="160" y="182"/>
                      </a:lnTo>
                      <a:lnTo>
                        <a:pt x="165" y="182"/>
                      </a:lnTo>
                      <a:lnTo>
                        <a:pt x="166" y="181"/>
                      </a:lnTo>
                      <a:lnTo>
                        <a:pt x="168" y="179"/>
                      </a:lnTo>
                      <a:lnTo>
                        <a:pt x="168" y="179"/>
                      </a:lnTo>
                      <a:lnTo>
                        <a:pt x="168" y="178"/>
                      </a:lnTo>
                      <a:lnTo>
                        <a:pt x="172" y="176"/>
                      </a:lnTo>
                      <a:lnTo>
                        <a:pt x="176" y="175"/>
                      </a:lnTo>
                      <a:lnTo>
                        <a:pt x="180" y="173"/>
                      </a:lnTo>
                      <a:lnTo>
                        <a:pt x="180" y="173"/>
                      </a:lnTo>
                      <a:lnTo>
                        <a:pt x="187" y="168"/>
                      </a:lnTo>
                      <a:lnTo>
                        <a:pt x="190" y="166"/>
                      </a:lnTo>
                      <a:lnTo>
                        <a:pt x="193" y="168"/>
                      </a:lnTo>
                      <a:lnTo>
                        <a:pt x="193" y="168"/>
                      </a:lnTo>
                      <a:lnTo>
                        <a:pt x="196" y="169"/>
                      </a:lnTo>
                      <a:lnTo>
                        <a:pt x="203" y="169"/>
                      </a:lnTo>
                      <a:lnTo>
                        <a:pt x="213" y="169"/>
                      </a:lnTo>
                      <a:lnTo>
                        <a:pt x="213" y="169"/>
                      </a:lnTo>
                      <a:lnTo>
                        <a:pt x="217" y="166"/>
                      </a:lnTo>
                      <a:lnTo>
                        <a:pt x="222" y="165"/>
                      </a:lnTo>
                      <a:lnTo>
                        <a:pt x="226" y="165"/>
                      </a:lnTo>
                      <a:lnTo>
                        <a:pt x="226" y="165"/>
                      </a:lnTo>
                      <a:lnTo>
                        <a:pt x="232" y="165"/>
                      </a:lnTo>
                      <a:lnTo>
                        <a:pt x="239" y="163"/>
                      </a:lnTo>
                      <a:lnTo>
                        <a:pt x="251" y="162"/>
                      </a:lnTo>
                      <a:lnTo>
                        <a:pt x="251" y="162"/>
                      </a:lnTo>
                      <a:lnTo>
                        <a:pt x="254" y="161"/>
                      </a:lnTo>
                      <a:lnTo>
                        <a:pt x="257" y="159"/>
                      </a:lnTo>
                      <a:lnTo>
                        <a:pt x="261" y="155"/>
                      </a:lnTo>
                      <a:lnTo>
                        <a:pt x="261" y="155"/>
                      </a:lnTo>
                      <a:lnTo>
                        <a:pt x="263" y="149"/>
                      </a:lnTo>
                      <a:lnTo>
                        <a:pt x="266" y="144"/>
                      </a:lnTo>
                      <a:lnTo>
                        <a:pt x="266" y="144"/>
                      </a:lnTo>
                      <a:lnTo>
                        <a:pt x="267" y="138"/>
                      </a:lnTo>
                      <a:lnTo>
                        <a:pt x="267" y="125"/>
                      </a:lnTo>
                      <a:lnTo>
                        <a:pt x="267" y="101"/>
                      </a:lnTo>
                      <a:lnTo>
                        <a:pt x="267" y="101"/>
                      </a:lnTo>
                      <a:lnTo>
                        <a:pt x="253" y="104"/>
                      </a:lnTo>
                      <a:lnTo>
                        <a:pt x="253" y="104"/>
                      </a:lnTo>
                      <a:close/>
                    </a:path>
                  </a:pathLst>
                </a:custGeom>
                <a:solidFill>
                  <a:srgbClr val="E8E7E2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43" name="Burkina Faso">
                  <a:extLst>
                    <a:ext uri="{FF2B5EF4-FFF2-40B4-BE49-F238E27FC236}">
                      <a16:creationId xmlns:a16="http://schemas.microsoft.com/office/drawing/2014/main" id="{F8159B77-DC3F-4814-BA12-6C22767DA8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6806" y="4007006"/>
                  <a:ext cx="193852" cy="133181"/>
                </a:xfrm>
                <a:custGeom>
                  <a:avLst/>
                  <a:gdLst/>
                  <a:ahLst/>
                  <a:cxnLst>
                    <a:cxn ang="0">
                      <a:pos x="127" y="50"/>
                    </a:cxn>
                    <a:cxn ang="0">
                      <a:pos x="124" y="49"/>
                    </a:cxn>
                    <a:cxn ang="0">
                      <a:pos x="124" y="40"/>
                    </a:cxn>
                    <a:cxn ang="0">
                      <a:pos x="118" y="42"/>
                    </a:cxn>
                    <a:cxn ang="0">
                      <a:pos x="114" y="40"/>
                    </a:cxn>
                    <a:cxn ang="0">
                      <a:pos x="110" y="36"/>
                    </a:cxn>
                    <a:cxn ang="0">
                      <a:pos x="107" y="34"/>
                    </a:cxn>
                    <a:cxn ang="0">
                      <a:pos x="105" y="27"/>
                    </a:cxn>
                    <a:cxn ang="0">
                      <a:pos x="98" y="22"/>
                    </a:cxn>
                    <a:cxn ang="0">
                      <a:pos x="94" y="12"/>
                    </a:cxn>
                    <a:cxn ang="0">
                      <a:pos x="94" y="3"/>
                    </a:cxn>
                    <a:cxn ang="0">
                      <a:pos x="84" y="2"/>
                    </a:cxn>
                    <a:cxn ang="0">
                      <a:pos x="78" y="2"/>
                    </a:cxn>
                    <a:cxn ang="0">
                      <a:pos x="67" y="9"/>
                    </a:cxn>
                    <a:cxn ang="0">
                      <a:pos x="59" y="13"/>
                    </a:cxn>
                    <a:cxn ang="0">
                      <a:pos x="56" y="16"/>
                    </a:cxn>
                    <a:cxn ang="0">
                      <a:pos x="47" y="16"/>
                    </a:cxn>
                    <a:cxn ang="0">
                      <a:pos x="44" y="20"/>
                    </a:cxn>
                    <a:cxn ang="0">
                      <a:pos x="39" y="24"/>
                    </a:cxn>
                    <a:cxn ang="0">
                      <a:pos x="36" y="30"/>
                    </a:cxn>
                    <a:cxn ang="0">
                      <a:pos x="27" y="27"/>
                    </a:cxn>
                    <a:cxn ang="0">
                      <a:pos x="23" y="32"/>
                    </a:cxn>
                    <a:cxn ang="0">
                      <a:pos x="20" y="42"/>
                    </a:cxn>
                    <a:cxn ang="0">
                      <a:pos x="14" y="51"/>
                    </a:cxn>
                    <a:cxn ang="0">
                      <a:pos x="4" y="54"/>
                    </a:cxn>
                    <a:cxn ang="0">
                      <a:pos x="4" y="61"/>
                    </a:cxn>
                    <a:cxn ang="0">
                      <a:pos x="0" y="77"/>
                    </a:cxn>
                    <a:cxn ang="0">
                      <a:pos x="9" y="83"/>
                    </a:cxn>
                    <a:cxn ang="0">
                      <a:pos x="14" y="88"/>
                    </a:cxn>
                    <a:cxn ang="0">
                      <a:pos x="23" y="88"/>
                    </a:cxn>
                    <a:cxn ang="0">
                      <a:pos x="33" y="84"/>
                    </a:cxn>
                    <a:cxn ang="0">
                      <a:pos x="41" y="87"/>
                    </a:cxn>
                    <a:cxn ang="0">
                      <a:pos x="46" y="87"/>
                    </a:cxn>
                    <a:cxn ang="0">
                      <a:pos x="44" y="77"/>
                    </a:cxn>
                    <a:cxn ang="0">
                      <a:pos x="44" y="69"/>
                    </a:cxn>
                    <a:cxn ang="0">
                      <a:pos x="64" y="67"/>
                    </a:cxn>
                    <a:cxn ang="0">
                      <a:pos x="84" y="70"/>
                    </a:cxn>
                    <a:cxn ang="0">
                      <a:pos x="87" y="66"/>
                    </a:cxn>
                    <a:cxn ang="0">
                      <a:pos x="98" y="67"/>
                    </a:cxn>
                    <a:cxn ang="0">
                      <a:pos x="110" y="64"/>
                    </a:cxn>
                    <a:cxn ang="0">
                      <a:pos x="114" y="61"/>
                    </a:cxn>
                    <a:cxn ang="0">
                      <a:pos x="127" y="59"/>
                    </a:cxn>
                    <a:cxn ang="0">
                      <a:pos x="131" y="54"/>
                    </a:cxn>
                    <a:cxn ang="0">
                      <a:pos x="131" y="51"/>
                    </a:cxn>
                  </a:cxnLst>
                  <a:rect l="0" t="0" r="r" b="b"/>
                  <a:pathLst>
                    <a:path w="131" h="90">
                      <a:moveTo>
                        <a:pt x="131" y="51"/>
                      </a:moveTo>
                      <a:lnTo>
                        <a:pt x="131" y="51"/>
                      </a:lnTo>
                      <a:lnTo>
                        <a:pt x="127" y="50"/>
                      </a:lnTo>
                      <a:lnTo>
                        <a:pt x="125" y="49"/>
                      </a:lnTo>
                      <a:lnTo>
                        <a:pt x="125" y="49"/>
                      </a:lnTo>
                      <a:lnTo>
                        <a:pt x="124" y="49"/>
                      </a:lnTo>
                      <a:lnTo>
                        <a:pt x="124" y="46"/>
                      </a:lnTo>
                      <a:lnTo>
                        <a:pt x="124" y="40"/>
                      </a:lnTo>
                      <a:lnTo>
                        <a:pt x="124" y="40"/>
                      </a:lnTo>
                      <a:lnTo>
                        <a:pt x="123" y="40"/>
                      </a:lnTo>
                      <a:lnTo>
                        <a:pt x="121" y="42"/>
                      </a:lnTo>
                      <a:lnTo>
                        <a:pt x="118" y="42"/>
                      </a:lnTo>
                      <a:lnTo>
                        <a:pt x="115" y="42"/>
                      </a:lnTo>
                      <a:lnTo>
                        <a:pt x="115" y="42"/>
                      </a:lnTo>
                      <a:lnTo>
                        <a:pt x="114" y="40"/>
                      </a:lnTo>
                      <a:lnTo>
                        <a:pt x="113" y="39"/>
                      </a:lnTo>
                      <a:lnTo>
                        <a:pt x="111" y="36"/>
                      </a:lnTo>
                      <a:lnTo>
                        <a:pt x="110" y="36"/>
                      </a:lnTo>
                      <a:lnTo>
                        <a:pt x="110" y="36"/>
                      </a:lnTo>
                      <a:lnTo>
                        <a:pt x="108" y="36"/>
                      </a:lnTo>
                      <a:lnTo>
                        <a:pt x="107" y="34"/>
                      </a:lnTo>
                      <a:lnTo>
                        <a:pt x="107" y="30"/>
                      </a:lnTo>
                      <a:lnTo>
                        <a:pt x="107" y="30"/>
                      </a:lnTo>
                      <a:lnTo>
                        <a:pt x="105" y="27"/>
                      </a:lnTo>
                      <a:lnTo>
                        <a:pt x="104" y="24"/>
                      </a:lnTo>
                      <a:lnTo>
                        <a:pt x="98" y="22"/>
                      </a:lnTo>
                      <a:lnTo>
                        <a:pt x="98" y="22"/>
                      </a:lnTo>
                      <a:lnTo>
                        <a:pt x="97" y="19"/>
                      </a:lnTo>
                      <a:lnTo>
                        <a:pt x="96" y="16"/>
                      </a:lnTo>
                      <a:lnTo>
                        <a:pt x="94" y="12"/>
                      </a:lnTo>
                      <a:lnTo>
                        <a:pt x="94" y="12"/>
                      </a:lnTo>
                      <a:lnTo>
                        <a:pt x="93" y="9"/>
                      </a:lnTo>
                      <a:lnTo>
                        <a:pt x="94" y="3"/>
                      </a:lnTo>
                      <a:lnTo>
                        <a:pt x="94" y="3"/>
                      </a:lnTo>
                      <a:lnTo>
                        <a:pt x="87" y="3"/>
                      </a:lnTo>
                      <a:lnTo>
                        <a:pt x="84" y="2"/>
                      </a:lnTo>
                      <a:lnTo>
                        <a:pt x="84" y="2"/>
                      </a:lnTo>
                      <a:lnTo>
                        <a:pt x="81" y="0"/>
                      </a:lnTo>
                      <a:lnTo>
                        <a:pt x="78" y="2"/>
                      </a:lnTo>
                      <a:lnTo>
                        <a:pt x="71" y="7"/>
                      </a:lnTo>
                      <a:lnTo>
                        <a:pt x="71" y="7"/>
                      </a:lnTo>
                      <a:lnTo>
                        <a:pt x="67" y="9"/>
                      </a:lnTo>
                      <a:lnTo>
                        <a:pt x="63" y="10"/>
                      </a:lnTo>
                      <a:lnTo>
                        <a:pt x="59" y="12"/>
                      </a:lnTo>
                      <a:lnTo>
                        <a:pt x="59" y="13"/>
                      </a:lnTo>
                      <a:lnTo>
                        <a:pt x="59" y="13"/>
                      </a:lnTo>
                      <a:lnTo>
                        <a:pt x="57" y="15"/>
                      </a:lnTo>
                      <a:lnTo>
                        <a:pt x="56" y="16"/>
                      </a:lnTo>
                      <a:lnTo>
                        <a:pt x="51" y="16"/>
                      </a:lnTo>
                      <a:lnTo>
                        <a:pt x="51" y="16"/>
                      </a:lnTo>
                      <a:lnTo>
                        <a:pt x="47" y="16"/>
                      </a:lnTo>
                      <a:lnTo>
                        <a:pt x="46" y="17"/>
                      </a:lnTo>
                      <a:lnTo>
                        <a:pt x="44" y="20"/>
                      </a:lnTo>
                      <a:lnTo>
                        <a:pt x="44" y="20"/>
                      </a:lnTo>
                      <a:lnTo>
                        <a:pt x="43" y="22"/>
                      </a:lnTo>
                      <a:lnTo>
                        <a:pt x="40" y="23"/>
                      </a:lnTo>
                      <a:lnTo>
                        <a:pt x="39" y="24"/>
                      </a:lnTo>
                      <a:lnTo>
                        <a:pt x="37" y="27"/>
                      </a:lnTo>
                      <a:lnTo>
                        <a:pt x="37" y="27"/>
                      </a:lnTo>
                      <a:lnTo>
                        <a:pt x="36" y="30"/>
                      </a:lnTo>
                      <a:lnTo>
                        <a:pt x="33" y="30"/>
                      </a:lnTo>
                      <a:lnTo>
                        <a:pt x="27" y="27"/>
                      </a:lnTo>
                      <a:lnTo>
                        <a:pt x="27" y="27"/>
                      </a:lnTo>
                      <a:lnTo>
                        <a:pt x="26" y="26"/>
                      </a:lnTo>
                      <a:lnTo>
                        <a:pt x="24" y="27"/>
                      </a:lnTo>
                      <a:lnTo>
                        <a:pt x="23" y="32"/>
                      </a:lnTo>
                      <a:lnTo>
                        <a:pt x="22" y="39"/>
                      </a:lnTo>
                      <a:lnTo>
                        <a:pt x="22" y="39"/>
                      </a:lnTo>
                      <a:lnTo>
                        <a:pt x="20" y="42"/>
                      </a:lnTo>
                      <a:lnTo>
                        <a:pt x="17" y="49"/>
                      </a:lnTo>
                      <a:lnTo>
                        <a:pt x="17" y="49"/>
                      </a:lnTo>
                      <a:lnTo>
                        <a:pt x="14" y="51"/>
                      </a:lnTo>
                      <a:lnTo>
                        <a:pt x="10" y="53"/>
                      </a:lnTo>
                      <a:lnTo>
                        <a:pt x="4" y="54"/>
                      </a:lnTo>
                      <a:lnTo>
                        <a:pt x="4" y="54"/>
                      </a:lnTo>
                      <a:lnTo>
                        <a:pt x="3" y="56"/>
                      </a:lnTo>
                      <a:lnTo>
                        <a:pt x="4" y="59"/>
                      </a:lnTo>
                      <a:lnTo>
                        <a:pt x="4" y="61"/>
                      </a:lnTo>
                      <a:lnTo>
                        <a:pt x="4" y="64"/>
                      </a:lnTo>
                      <a:lnTo>
                        <a:pt x="4" y="64"/>
                      </a:lnTo>
                      <a:lnTo>
                        <a:pt x="0" y="77"/>
                      </a:lnTo>
                      <a:lnTo>
                        <a:pt x="0" y="77"/>
                      </a:lnTo>
                      <a:lnTo>
                        <a:pt x="4" y="79"/>
                      </a:lnTo>
                      <a:lnTo>
                        <a:pt x="9" y="83"/>
                      </a:lnTo>
                      <a:lnTo>
                        <a:pt x="9" y="83"/>
                      </a:lnTo>
                      <a:lnTo>
                        <a:pt x="10" y="84"/>
                      </a:lnTo>
                      <a:lnTo>
                        <a:pt x="14" y="88"/>
                      </a:lnTo>
                      <a:lnTo>
                        <a:pt x="19" y="90"/>
                      </a:lnTo>
                      <a:lnTo>
                        <a:pt x="20" y="90"/>
                      </a:lnTo>
                      <a:lnTo>
                        <a:pt x="23" y="88"/>
                      </a:lnTo>
                      <a:lnTo>
                        <a:pt x="23" y="88"/>
                      </a:lnTo>
                      <a:lnTo>
                        <a:pt x="27" y="86"/>
                      </a:lnTo>
                      <a:lnTo>
                        <a:pt x="33" y="84"/>
                      </a:lnTo>
                      <a:lnTo>
                        <a:pt x="37" y="86"/>
                      </a:lnTo>
                      <a:lnTo>
                        <a:pt x="41" y="87"/>
                      </a:lnTo>
                      <a:lnTo>
                        <a:pt x="41" y="87"/>
                      </a:lnTo>
                      <a:lnTo>
                        <a:pt x="43" y="88"/>
                      </a:lnTo>
                      <a:lnTo>
                        <a:pt x="44" y="88"/>
                      </a:lnTo>
                      <a:lnTo>
                        <a:pt x="46" y="87"/>
                      </a:lnTo>
                      <a:lnTo>
                        <a:pt x="47" y="86"/>
                      </a:lnTo>
                      <a:lnTo>
                        <a:pt x="47" y="86"/>
                      </a:lnTo>
                      <a:lnTo>
                        <a:pt x="44" y="77"/>
                      </a:lnTo>
                      <a:lnTo>
                        <a:pt x="43" y="73"/>
                      </a:lnTo>
                      <a:lnTo>
                        <a:pt x="44" y="69"/>
                      </a:lnTo>
                      <a:lnTo>
                        <a:pt x="44" y="69"/>
                      </a:lnTo>
                      <a:lnTo>
                        <a:pt x="46" y="69"/>
                      </a:lnTo>
                      <a:lnTo>
                        <a:pt x="50" y="67"/>
                      </a:lnTo>
                      <a:lnTo>
                        <a:pt x="64" y="67"/>
                      </a:lnTo>
                      <a:lnTo>
                        <a:pt x="77" y="69"/>
                      </a:lnTo>
                      <a:lnTo>
                        <a:pt x="84" y="70"/>
                      </a:lnTo>
                      <a:lnTo>
                        <a:pt x="84" y="70"/>
                      </a:lnTo>
                      <a:lnTo>
                        <a:pt x="84" y="70"/>
                      </a:lnTo>
                      <a:lnTo>
                        <a:pt x="86" y="69"/>
                      </a:lnTo>
                      <a:lnTo>
                        <a:pt x="87" y="66"/>
                      </a:lnTo>
                      <a:lnTo>
                        <a:pt x="90" y="66"/>
                      </a:lnTo>
                      <a:lnTo>
                        <a:pt x="90" y="66"/>
                      </a:lnTo>
                      <a:lnTo>
                        <a:pt x="98" y="67"/>
                      </a:lnTo>
                      <a:lnTo>
                        <a:pt x="105" y="67"/>
                      </a:lnTo>
                      <a:lnTo>
                        <a:pt x="105" y="67"/>
                      </a:lnTo>
                      <a:lnTo>
                        <a:pt x="110" y="64"/>
                      </a:lnTo>
                      <a:lnTo>
                        <a:pt x="111" y="61"/>
                      </a:lnTo>
                      <a:lnTo>
                        <a:pt x="114" y="61"/>
                      </a:lnTo>
                      <a:lnTo>
                        <a:pt x="114" y="61"/>
                      </a:lnTo>
                      <a:lnTo>
                        <a:pt x="121" y="61"/>
                      </a:lnTo>
                      <a:lnTo>
                        <a:pt x="124" y="60"/>
                      </a:lnTo>
                      <a:lnTo>
                        <a:pt x="127" y="59"/>
                      </a:lnTo>
                      <a:lnTo>
                        <a:pt x="127" y="59"/>
                      </a:lnTo>
                      <a:lnTo>
                        <a:pt x="130" y="56"/>
                      </a:lnTo>
                      <a:lnTo>
                        <a:pt x="131" y="54"/>
                      </a:lnTo>
                      <a:lnTo>
                        <a:pt x="131" y="53"/>
                      </a:lnTo>
                      <a:lnTo>
                        <a:pt x="131" y="53"/>
                      </a:lnTo>
                      <a:lnTo>
                        <a:pt x="131" y="51"/>
                      </a:lnTo>
                      <a:lnTo>
                        <a:pt x="131" y="51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44" name="Chad">
                  <a:extLst>
                    <a:ext uri="{FF2B5EF4-FFF2-40B4-BE49-F238E27FC236}">
                      <a16:creationId xmlns:a16="http://schemas.microsoft.com/office/drawing/2014/main" id="{1AD0783A-FB71-4412-9D64-CFFE43116E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89620" y="3798356"/>
                  <a:ext cx="238246" cy="393622"/>
                </a:xfrm>
                <a:custGeom>
                  <a:avLst/>
                  <a:gdLst/>
                  <a:ahLst/>
                  <a:cxnLst>
                    <a:cxn ang="0">
                      <a:pos x="24" y="8"/>
                    </a:cxn>
                    <a:cxn ang="0">
                      <a:pos x="24" y="29"/>
                    </a:cxn>
                    <a:cxn ang="0">
                      <a:pos x="30" y="39"/>
                    </a:cxn>
                    <a:cxn ang="0">
                      <a:pos x="31" y="47"/>
                    </a:cxn>
                    <a:cxn ang="0">
                      <a:pos x="34" y="56"/>
                    </a:cxn>
                    <a:cxn ang="0">
                      <a:pos x="31" y="73"/>
                    </a:cxn>
                    <a:cxn ang="0">
                      <a:pos x="30" y="107"/>
                    </a:cxn>
                    <a:cxn ang="0">
                      <a:pos x="16" y="126"/>
                    </a:cxn>
                    <a:cxn ang="0">
                      <a:pos x="4" y="146"/>
                    </a:cxn>
                    <a:cxn ang="0">
                      <a:pos x="2" y="151"/>
                    </a:cxn>
                    <a:cxn ang="0">
                      <a:pos x="0" y="158"/>
                    </a:cxn>
                    <a:cxn ang="0">
                      <a:pos x="4" y="167"/>
                    </a:cxn>
                    <a:cxn ang="0">
                      <a:pos x="9" y="173"/>
                    </a:cxn>
                    <a:cxn ang="0">
                      <a:pos x="14" y="175"/>
                    </a:cxn>
                    <a:cxn ang="0">
                      <a:pos x="21" y="190"/>
                    </a:cxn>
                    <a:cxn ang="0">
                      <a:pos x="21" y="195"/>
                    </a:cxn>
                    <a:cxn ang="0">
                      <a:pos x="23" y="204"/>
                    </a:cxn>
                    <a:cxn ang="0">
                      <a:pos x="27" y="221"/>
                    </a:cxn>
                    <a:cxn ang="0">
                      <a:pos x="30" y="224"/>
                    </a:cxn>
                    <a:cxn ang="0">
                      <a:pos x="23" y="225"/>
                    </a:cxn>
                    <a:cxn ang="0">
                      <a:pos x="9" y="228"/>
                    </a:cxn>
                    <a:cxn ang="0">
                      <a:pos x="10" y="235"/>
                    </a:cxn>
                    <a:cxn ang="0">
                      <a:pos x="21" y="245"/>
                    </a:cxn>
                    <a:cxn ang="0">
                      <a:pos x="26" y="252"/>
                    </a:cxn>
                    <a:cxn ang="0">
                      <a:pos x="33" y="266"/>
                    </a:cxn>
                    <a:cxn ang="0">
                      <a:pos x="38" y="265"/>
                    </a:cxn>
                    <a:cxn ang="0">
                      <a:pos x="43" y="261"/>
                    </a:cxn>
                    <a:cxn ang="0">
                      <a:pos x="48" y="264"/>
                    </a:cxn>
                    <a:cxn ang="0">
                      <a:pos x="51" y="262"/>
                    </a:cxn>
                    <a:cxn ang="0">
                      <a:pos x="70" y="257"/>
                    </a:cxn>
                    <a:cxn ang="0">
                      <a:pos x="84" y="249"/>
                    </a:cxn>
                    <a:cxn ang="0">
                      <a:pos x="83" y="245"/>
                    </a:cxn>
                    <a:cxn ang="0">
                      <a:pos x="84" y="241"/>
                    </a:cxn>
                    <a:cxn ang="0">
                      <a:pos x="103" y="239"/>
                    </a:cxn>
                    <a:cxn ang="0">
                      <a:pos x="107" y="237"/>
                    </a:cxn>
                    <a:cxn ang="0">
                      <a:pos x="122" y="220"/>
                    </a:cxn>
                    <a:cxn ang="0">
                      <a:pos x="124" y="214"/>
                    </a:cxn>
                    <a:cxn ang="0">
                      <a:pos x="132" y="208"/>
                    </a:cxn>
                    <a:cxn ang="0">
                      <a:pos x="139" y="207"/>
                    </a:cxn>
                    <a:cxn ang="0">
                      <a:pos x="141" y="207"/>
                    </a:cxn>
                    <a:cxn ang="0">
                      <a:pos x="139" y="197"/>
                    </a:cxn>
                    <a:cxn ang="0">
                      <a:pos x="135" y="190"/>
                    </a:cxn>
                    <a:cxn ang="0">
                      <a:pos x="132" y="178"/>
                    </a:cxn>
                    <a:cxn ang="0">
                      <a:pos x="128" y="175"/>
                    </a:cxn>
                    <a:cxn ang="0">
                      <a:pos x="131" y="170"/>
                    </a:cxn>
                    <a:cxn ang="0">
                      <a:pos x="130" y="163"/>
                    </a:cxn>
                    <a:cxn ang="0">
                      <a:pos x="131" y="157"/>
                    </a:cxn>
                    <a:cxn ang="0">
                      <a:pos x="135" y="156"/>
                    </a:cxn>
                    <a:cxn ang="0">
                      <a:pos x="137" y="147"/>
                    </a:cxn>
                    <a:cxn ang="0">
                      <a:pos x="141" y="144"/>
                    </a:cxn>
                    <a:cxn ang="0">
                      <a:pos x="145" y="136"/>
                    </a:cxn>
                    <a:cxn ang="0">
                      <a:pos x="151" y="130"/>
                    </a:cxn>
                    <a:cxn ang="0">
                      <a:pos x="159" y="124"/>
                    </a:cxn>
                    <a:cxn ang="0">
                      <a:pos x="161" y="66"/>
                    </a:cxn>
                  </a:cxnLst>
                  <a:rect l="0" t="0" r="r" b="b"/>
                  <a:pathLst>
                    <a:path w="161" h="266">
                      <a:moveTo>
                        <a:pt x="161" y="66"/>
                      </a:moveTo>
                      <a:lnTo>
                        <a:pt x="38" y="0"/>
                      </a:lnTo>
                      <a:lnTo>
                        <a:pt x="24" y="8"/>
                      </a:lnTo>
                      <a:lnTo>
                        <a:pt x="24" y="8"/>
                      </a:lnTo>
                      <a:lnTo>
                        <a:pt x="24" y="29"/>
                      </a:lnTo>
                      <a:lnTo>
                        <a:pt x="24" y="29"/>
                      </a:lnTo>
                      <a:lnTo>
                        <a:pt x="26" y="32"/>
                      </a:lnTo>
                      <a:lnTo>
                        <a:pt x="29" y="35"/>
                      </a:lnTo>
                      <a:lnTo>
                        <a:pt x="30" y="39"/>
                      </a:lnTo>
                      <a:lnTo>
                        <a:pt x="31" y="43"/>
                      </a:lnTo>
                      <a:lnTo>
                        <a:pt x="31" y="43"/>
                      </a:lnTo>
                      <a:lnTo>
                        <a:pt x="31" y="47"/>
                      </a:lnTo>
                      <a:lnTo>
                        <a:pt x="33" y="49"/>
                      </a:lnTo>
                      <a:lnTo>
                        <a:pt x="34" y="52"/>
                      </a:lnTo>
                      <a:lnTo>
                        <a:pt x="34" y="56"/>
                      </a:lnTo>
                      <a:lnTo>
                        <a:pt x="34" y="56"/>
                      </a:lnTo>
                      <a:lnTo>
                        <a:pt x="31" y="64"/>
                      </a:lnTo>
                      <a:lnTo>
                        <a:pt x="31" y="73"/>
                      </a:lnTo>
                      <a:lnTo>
                        <a:pt x="31" y="73"/>
                      </a:lnTo>
                      <a:lnTo>
                        <a:pt x="31" y="94"/>
                      </a:lnTo>
                      <a:lnTo>
                        <a:pt x="30" y="107"/>
                      </a:lnTo>
                      <a:lnTo>
                        <a:pt x="30" y="113"/>
                      </a:lnTo>
                      <a:lnTo>
                        <a:pt x="30" y="113"/>
                      </a:lnTo>
                      <a:lnTo>
                        <a:pt x="16" y="126"/>
                      </a:lnTo>
                      <a:lnTo>
                        <a:pt x="9" y="137"/>
                      </a:lnTo>
                      <a:lnTo>
                        <a:pt x="6" y="141"/>
                      </a:lnTo>
                      <a:lnTo>
                        <a:pt x="4" y="146"/>
                      </a:lnTo>
                      <a:lnTo>
                        <a:pt x="4" y="146"/>
                      </a:lnTo>
                      <a:lnTo>
                        <a:pt x="3" y="150"/>
                      </a:lnTo>
                      <a:lnTo>
                        <a:pt x="2" y="151"/>
                      </a:lnTo>
                      <a:lnTo>
                        <a:pt x="0" y="154"/>
                      </a:lnTo>
                      <a:lnTo>
                        <a:pt x="0" y="158"/>
                      </a:lnTo>
                      <a:lnTo>
                        <a:pt x="0" y="158"/>
                      </a:lnTo>
                      <a:lnTo>
                        <a:pt x="0" y="164"/>
                      </a:lnTo>
                      <a:lnTo>
                        <a:pt x="0" y="164"/>
                      </a:lnTo>
                      <a:lnTo>
                        <a:pt x="4" y="167"/>
                      </a:lnTo>
                      <a:lnTo>
                        <a:pt x="4" y="167"/>
                      </a:lnTo>
                      <a:lnTo>
                        <a:pt x="6" y="171"/>
                      </a:lnTo>
                      <a:lnTo>
                        <a:pt x="9" y="173"/>
                      </a:lnTo>
                      <a:lnTo>
                        <a:pt x="11" y="174"/>
                      </a:lnTo>
                      <a:lnTo>
                        <a:pt x="11" y="174"/>
                      </a:lnTo>
                      <a:lnTo>
                        <a:pt x="14" y="175"/>
                      </a:lnTo>
                      <a:lnTo>
                        <a:pt x="17" y="180"/>
                      </a:lnTo>
                      <a:lnTo>
                        <a:pt x="20" y="185"/>
                      </a:lnTo>
                      <a:lnTo>
                        <a:pt x="21" y="190"/>
                      </a:lnTo>
                      <a:lnTo>
                        <a:pt x="21" y="190"/>
                      </a:lnTo>
                      <a:lnTo>
                        <a:pt x="21" y="192"/>
                      </a:lnTo>
                      <a:lnTo>
                        <a:pt x="21" y="195"/>
                      </a:lnTo>
                      <a:lnTo>
                        <a:pt x="23" y="198"/>
                      </a:lnTo>
                      <a:lnTo>
                        <a:pt x="23" y="204"/>
                      </a:lnTo>
                      <a:lnTo>
                        <a:pt x="23" y="204"/>
                      </a:lnTo>
                      <a:lnTo>
                        <a:pt x="23" y="210"/>
                      </a:lnTo>
                      <a:lnTo>
                        <a:pt x="24" y="215"/>
                      </a:lnTo>
                      <a:lnTo>
                        <a:pt x="27" y="221"/>
                      </a:lnTo>
                      <a:lnTo>
                        <a:pt x="30" y="224"/>
                      </a:lnTo>
                      <a:lnTo>
                        <a:pt x="30" y="224"/>
                      </a:lnTo>
                      <a:lnTo>
                        <a:pt x="30" y="224"/>
                      </a:lnTo>
                      <a:lnTo>
                        <a:pt x="29" y="225"/>
                      </a:lnTo>
                      <a:lnTo>
                        <a:pt x="23" y="225"/>
                      </a:lnTo>
                      <a:lnTo>
                        <a:pt x="23" y="225"/>
                      </a:lnTo>
                      <a:lnTo>
                        <a:pt x="14" y="225"/>
                      </a:lnTo>
                      <a:lnTo>
                        <a:pt x="10" y="227"/>
                      </a:lnTo>
                      <a:lnTo>
                        <a:pt x="9" y="228"/>
                      </a:lnTo>
                      <a:lnTo>
                        <a:pt x="9" y="228"/>
                      </a:lnTo>
                      <a:lnTo>
                        <a:pt x="9" y="232"/>
                      </a:lnTo>
                      <a:lnTo>
                        <a:pt x="10" y="235"/>
                      </a:lnTo>
                      <a:lnTo>
                        <a:pt x="13" y="239"/>
                      </a:lnTo>
                      <a:lnTo>
                        <a:pt x="13" y="239"/>
                      </a:lnTo>
                      <a:lnTo>
                        <a:pt x="21" y="245"/>
                      </a:lnTo>
                      <a:lnTo>
                        <a:pt x="24" y="248"/>
                      </a:lnTo>
                      <a:lnTo>
                        <a:pt x="26" y="252"/>
                      </a:lnTo>
                      <a:lnTo>
                        <a:pt x="26" y="252"/>
                      </a:lnTo>
                      <a:lnTo>
                        <a:pt x="29" y="261"/>
                      </a:lnTo>
                      <a:lnTo>
                        <a:pt x="33" y="266"/>
                      </a:lnTo>
                      <a:lnTo>
                        <a:pt x="33" y="266"/>
                      </a:lnTo>
                      <a:lnTo>
                        <a:pt x="34" y="266"/>
                      </a:lnTo>
                      <a:lnTo>
                        <a:pt x="36" y="266"/>
                      </a:lnTo>
                      <a:lnTo>
                        <a:pt x="38" y="265"/>
                      </a:lnTo>
                      <a:lnTo>
                        <a:pt x="41" y="262"/>
                      </a:lnTo>
                      <a:lnTo>
                        <a:pt x="41" y="262"/>
                      </a:lnTo>
                      <a:lnTo>
                        <a:pt x="43" y="261"/>
                      </a:lnTo>
                      <a:lnTo>
                        <a:pt x="44" y="261"/>
                      </a:lnTo>
                      <a:lnTo>
                        <a:pt x="47" y="262"/>
                      </a:lnTo>
                      <a:lnTo>
                        <a:pt x="48" y="264"/>
                      </a:lnTo>
                      <a:lnTo>
                        <a:pt x="50" y="264"/>
                      </a:lnTo>
                      <a:lnTo>
                        <a:pt x="51" y="262"/>
                      </a:lnTo>
                      <a:lnTo>
                        <a:pt x="51" y="262"/>
                      </a:lnTo>
                      <a:lnTo>
                        <a:pt x="56" y="259"/>
                      </a:lnTo>
                      <a:lnTo>
                        <a:pt x="60" y="258"/>
                      </a:lnTo>
                      <a:lnTo>
                        <a:pt x="70" y="257"/>
                      </a:lnTo>
                      <a:lnTo>
                        <a:pt x="70" y="257"/>
                      </a:lnTo>
                      <a:lnTo>
                        <a:pt x="77" y="254"/>
                      </a:lnTo>
                      <a:lnTo>
                        <a:pt x="84" y="249"/>
                      </a:lnTo>
                      <a:lnTo>
                        <a:pt x="84" y="249"/>
                      </a:lnTo>
                      <a:lnTo>
                        <a:pt x="84" y="248"/>
                      </a:lnTo>
                      <a:lnTo>
                        <a:pt x="83" y="245"/>
                      </a:lnTo>
                      <a:lnTo>
                        <a:pt x="83" y="242"/>
                      </a:lnTo>
                      <a:lnTo>
                        <a:pt x="84" y="241"/>
                      </a:lnTo>
                      <a:lnTo>
                        <a:pt x="84" y="241"/>
                      </a:lnTo>
                      <a:lnTo>
                        <a:pt x="88" y="239"/>
                      </a:lnTo>
                      <a:lnTo>
                        <a:pt x="95" y="239"/>
                      </a:lnTo>
                      <a:lnTo>
                        <a:pt x="103" y="239"/>
                      </a:lnTo>
                      <a:lnTo>
                        <a:pt x="105" y="238"/>
                      </a:lnTo>
                      <a:lnTo>
                        <a:pt x="107" y="237"/>
                      </a:lnTo>
                      <a:lnTo>
                        <a:pt x="107" y="237"/>
                      </a:lnTo>
                      <a:lnTo>
                        <a:pt x="115" y="227"/>
                      </a:lnTo>
                      <a:lnTo>
                        <a:pt x="122" y="220"/>
                      </a:lnTo>
                      <a:lnTo>
                        <a:pt x="122" y="220"/>
                      </a:lnTo>
                      <a:lnTo>
                        <a:pt x="124" y="218"/>
                      </a:lnTo>
                      <a:lnTo>
                        <a:pt x="124" y="217"/>
                      </a:lnTo>
                      <a:lnTo>
                        <a:pt x="124" y="214"/>
                      </a:lnTo>
                      <a:lnTo>
                        <a:pt x="127" y="212"/>
                      </a:lnTo>
                      <a:lnTo>
                        <a:pt x="127" y="212"/>
                      </a:lnTo>
                      <a:lnTo>
                        <a:pt x="132" y="208"/>
                      </a:lnTo>
                      <a:lnTo>
                        <a:pt x="137" y="207"/>
                      </a:lnTo>
                      <a:lnTo>
                        <a:pt x="139" y="207"/>
                      </a:lnTo>
                      <a:lnTo>
                        <a:pt x="139" y="207"/>
                      </a:lnTo>
                      <a:lnTo>
                        <a:pt x="142" y="208"/>
                      </a:lnTo>
                      <a:lnTo>
                        <a:pt x="142" y="208"/>
                      </a:lnTo>
                      <a:lnTo>
                        <a:pt x="141" y="207"/>
                      </a:lnTo>
                      <a:lnTo>
                        <a:pt x="144" y="200"/>
                      </a:lnTo>
                      <a:lnTo>
                        <a:pt x="144" y="200"/>
                      </a:lnTo>
                      <a:lnTo>
                        <a:pt x="139" y="197"/>
                      </a:lnTo>
                      <a:lnTo>
                        <a:pt x="137" y="194"/>
                      </a:lnTo>
                      <a:lnTo>
                        <a:pt x="135" y="190"/>
                      </a:lnTo>
                      <a:lnTo>
                        <a:pt x="135" y="190"/>
                      </a:lnTo>
                      <a:lnTo>
                        <a:pt x="137" y="183"/>
                      </a:lnTo>
                      <a:lnTo>
                        <a:pt x="135" y="180"/>
                      </a:lnTo>
                      <a:lnTo>
                        <a:pt x="132" y="178"/>
                      </a:lnTo>
                      <a:lnTo>
                        <a:pt x="132" y="178"/>
                      </a:lnTo>
                      <a:lnTo>
                        <a:pt x="130" y="178"/>
                      </a:lnTo>
                      <a:lnTo>
                        <a:pt x="128" y="175"/>
                      </a:lnTo>
                      <a:lnTo>
                        <a:pt x="128" y="173"/>
                      </a:lnTo>
                      <a:lnTo>
                        <a:pt x="131" y="170"/>
                      </a:lnTo>
                      <a:lnTo>
                        <a:pt x="131" y="170"/>
                      </a:lnTo>
                      <a:lnTo>
                        <a:pt x="131" y="168"/>
                      </a:lnTo>
                      <a:lnTo>
                        <a:pt x="131" y="165"/>
                      </a:lnTo>
                      <a:lnTo>
                        <a:pt x="130" y="163"/>
                      </a:lnTo>
                      <a:lnTo>
                        <a:pt x="130" y="158"/>
                      </a:lnTo>
                      <a:lnTo>
                        <a:pt x="130" y="158"/>
                      </a:lnTo>
                      <a:lnTo>
                        <a:pt x="131" y="157"/>
                      </a:lnTo>
                      <a:lnTo>
                        <a:pt x="131" y="157"/>
                      </a:lnTo>
                      <a:lnTo>
                        <a:pt x="134" y="157"/>
                      </a:lnTo>
                      <a:lnTo>
                        <a:pt x="135" y="156"/>
                      </a:lnTo>
                      <a:lnTo>
                        <a:pt x="135" y="153"/>
                      </a:lnTo>
                      <a:lnTo>
                        <a:pt x="137" y="148"/>
                      </a:lnTo>
                      <a:lnTo>
                        <a:pt x="137" y="147"/>
                      </a:lnTo>
                      <a:lnTo>
                        <a:pt x="138" y="146"/>
                      </a:lnTo>
                      <a:lnTo>
                        <a:pt x="138" y="146"/>
                      </a:lnTo>
                      <a:lnTo>
                        <a:pt x="141" y="144"/>
                      </a:lnTo>
                      <a:lnTo>
                        <a:pt x="144" y="143"/>
                      </a:lnTo>
                      <a:lnTo>
                        <a:pt x="145" y="136"/>
                      </a:lnTo>
                      <a:lnTo>
                        <a:pt x="145" y="136"/>
                      </a:lnTo>
                      <a:lnTo>
                        <a:pt x="145" y="134"/>
                      </a:lnTo>
                      <a:lnTo>
                        <a:pt x="147" y="133"/>
                      </a:lnTo>
                      <a:lnTo>
                        <a:pt x="151" y="130"/>
                      </a:lnTo>
                      <a:lnTo>
                        <a:pt x="158" y="127"/>
                      </a:lnTo>
                      <a:lnTo>
                        <a:pt x="158" y="127"/>
                      </a:lnTo>
                      <a:lnTo>
                        <a:pt x="159" y="124"/>
                      </a:lnTo>
                      <a:lnTo>
                        <a:pt x="161" y="119"/>
                      </a:lnTo>
                      <a:lnTo>
                        <a:pt x="161" y="110"/>
                      </a:lnTo>
                      <a:lnTo>
                        <a:pt x="161" y="66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45" name="Western Sahara">
                  <a:extLst>
                    <a:ext uri="{FF2B5EF4-FFF2-40B4-BE49-F238E27FC236}">
                      <a16:creationId xmlns:a16="http://schemas.microsoft.com/office/drawing/2014/main" id="{8B9C13F2-C3E6-4277-A037-7BB516A90E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63046" y="3691812"/>
                  <a:ext cx="199771" cy="161297"/>
                </a:xfrm>
                <a:custGeom>
                  <a:avLst/>
                  <a:gdLst/>
                  <a:ahLst/>
                  <a:cxnLst>
                    <a:cxn ang="0">
                      <a:pos x="63" y="84"/>
                    </a:cxn>
                    <a:cxn ang="0">
                      <a:pos x="63" y="84"/>
                    </a:cxn>
                    <a:cxn ang="0">
                      <a:pos x="64" y="82"/>
                    </a:cxn>
                    <a:cxn ang="0">
                      <a:pos x="66" y="81"/>
                    </a:cxn>
                    <a:cxn ang="0">
                      <a:pos x="71" y="78"/>
                    </a:cxn>
                    <a:cxn ang="0">
                      <a:pos x="77" y="75"/>
                    </a:cxn>
                    <a:cxn ang="0">
                      <a:pos x="80" y="74"/>
                    </a:cxn>
                    <a:cxn ang="0">
                      <a:pos x="80" y="72"/>
                    </a:cxn>
                    <a:cxn ang="0">
                      <a:pos x="80" y="72"/>
                    </a:cxn>
                    <a:cxn ang="0">
                      <a:pos x="80" y="30"/>
                    </a:cxn>
                    <a:cxn ang="0">
                      <a:pos x="80" y="30"/>
                    </a:cxn>
                    <a:cxn ang="0">
                      <a:pos x="107" y="30"/>
                    </a:cxn>
                    <a:cxn ang="0">
                      <a:pos x="134" y="30"/>
                    </a:cxn>
                    <a:cxn ang="0">
                      <a:pos x="134" y="30"/>
                    </a:cxn>
                    <a:cxn ang="0">
                      <a:pos x="135" y="21"/>
                    </a:cxn>
                    <a:cxn ang="0">
                      <a:pos x="134" y="7"/>
                    </a:cxn>
                    <a:cxn ang="0">
                      <a:pos x="134" y="7"/>
                    </a:cxn>
                    <a:cxn ang="0">
                      <a:pos x="133" y="3"/>
                    </a:cxn>
                    <a:cxn ang="0">
                      <a:pos x="130" y="1"/>
                    </a:cxn>
                    <a:cxn ang="0">
                      <a:pos x="123" y="0"/>
                    </a:cxn>
                    <a:cxn ang="0">
                      <a:pos x="123" y="0"/>
                    </a:cxn>
                    <a:cxn ang="0">
                      <a:pos x="63" y="0"/>
                    </a:cxn>
                    <a:cxn ang="0">
                      <a:pos x="63" y="0"/>
                    </a:cxn>
                    <a:cxn ang="0">
                      <a:pos x="59" y="7"/>
                    </a:cxn>
                    <a:cxn ang="0">
                      <a:pos x="54" y="16"/>
                    </a:cxn>
                    <a:cxn ang="0">
                      <a:pos x="54" y="16"/>
                    </a:cxn>
                    <a:cxn ang="0">
                      <a:pos x="50" y="21"/>
                    </a:cxn>
                    <a:cxn ang="0">
                      <a:pos x="43" y="28"/>
                    </a:cxn>
                    <a:cxn ang="0">
                      <a:pos x="36" y="37"/>
                    </a:cxn>
                    <a:cxn ang="0">
                      <a:pos x="34" y="40"/>
                    </a:cxn>
                    <a:cxn ang="0">
                      <a:pos x="33" y="44"/>
                    </a:cxn>
                    <a:cxn ang="0">
                      <a:pos x="33" y="44"/>
                    </a:cxn>
                    <a:cxn ang="0">
                      <a:pos x="33" y="48"/>
                    </a:cxn>
                    <a:cxn ang="0">
                      <a:pos x="30" y="54"/>
                    </a:cxn>
                    <a:cxn ang="0">
                      <a:pos x="23" y="65"/>
                    </a:cxn>
                    <a:cxn ang="0">
                      <a:pos x="15" y="78"/>
                    </a:cxn>
                    <a:cxn ang="0">
                      <a:pos x="5" y="94"/>
                    </a:cxn>
                    <a:cxn ang="0">
                      <a:pos x="5" y="94"/>
                    </a:cxn>
                    <a:cxn ang="0">
                      <a:pos x="2" y="102"/>
                    </a:cxn>
                    <a:cxn ang="0">
                      <a:pos x="0" y="109"/>
                    </a:cxn>
                    <a:cxn ang="0">
                      <a:pos x="63" y="109"/>
                    </a:cxn>
                    <a:cxn ang="0">
                      <a:pos x="63" y="109"/>
                    </a:cxn>
                    <a:cxn ang="0">
                      <a:pos x="63" y="84"/>
                    </a:cxn>
                    <a:cxn ang="0">
                      <a:pos x="63" y="84"/>
                    </a:cxn>
                  </a:cxnLst>
                  <a:rect l="0" t="0" r="r" b="b"/>
                  <a:pathLst>
                    <a:path w="135" h="109">
                      <a:moveTo>
                        <a:pt x="63" y="84"/>
                      </a:moveTo>
                      <a:lnTo>
                        <a:pt x="63" y="84"/>
                      </a:lnTo>
                      <a:lnTo>
                        <a:pt x="64" y="82"/>
                      </a:lnTo>
                      <a:lnTo>
                        <a:pt x="66" y="81"/>
                      </a:lnTo>
                      <a:lnTo>
                        <a:pt x="71" y="78"/>
                      </a:lnTo>
                      <a:lnTo>
                        <a:pt x="77" y="75"/>
                      </a:lnTo>
                      <a:lnTo>
                        <a:pt x="80" y="74"/>
                      </a:lnTo>
                      <a:lnTo>
                        <a:pt x="80" y="72"/>
                      </a:lnTo>
                      <a:lnTo>
                        <a:pt x="80" y="72"/>
                      </a:lnTo>
                      <a:lnTo>
                        <a:pt x="80" y="30"/>
                      </a:lnTo>
                      <a:lnTo>
                        <a:pt x="80" y="30"/>
                      </a:lnTo>
                      <a:lnTo>
                        <a:pt x="107" y="30"/>
                      </a:lnTo>
                      <a:lnTo>
                        <a:pt x="134" y="30"/>
                      </a:lnTo>
                      <a:lnTo>
                        <a:pt x="134" y="30"/>
                      </a:lnTo>
                      <a:lnTo>
                        <a:pt x="135" y="21"/>
                      </a:lnTo>
                      <a:lnTo>
                        <a:pt x="134" y="7"/>
                      </a:lnTo>
                      <a:lnTo>
                        <a:pt x="134" y="7"/>
                      </a:lnTo>
                      <a:lnTo>
                        <a:pt x="133" y="3"/>
                      </a:lnTo>
                      <a:lnTo>
                        <a:pt x="130" y="1"/>
                      </a:lnTo>
                      <a:lnTo>
                        <a:pt x="123" y="0"/>
                      </a:lnTo>
                      <a:lnTo>
                        <a:pt x="123" y="0"/>
                      </a:lnTo>
                      <a:lnTo>
                        <a:pt x="63" y="0"/>
                      </a:lnTo>
                      <a:lnTo>
                        <a:pt x="63" y="0"/>
                      </a:lnTo>
                      <a:lnTo>
                        <a:pt x="59" y="7"/>
                      </a:lnTo>
                      <a:lnTo>
                        <a:pt x="54" y="16"/>
                      </a:lnTo>
                      <a:lnTo>
                        <a:pt x="54" y="16"/>
                      </a:lnTo>
                      <a:lnTo>
                        <a:pt x="50" y="21"/>
                      </a:lnTo>
                      <a:lnTo>
                        <a:pt x="43" y="28"/>
                      </a:lnTo>
                      <a:lnTo>
                        <a:pt x="36" y="37"/>
                      </a:lnTo>
                      <a:lnTo>
                        <a:pt x="34" y="40"/>
                      </a:lnTo>
                      <a:lnTo>
                        <a:pt x="33" y="44"/>
                      </a:lnTo>
                      <a:lnTo>
                        <a:pt x="33" y="44"/>
                      </a:lnTo>
                      <a:lnTo>
                        <a:pt x="33" y="48"/>
                      </a:lnTo>
                      <a:lnTo>
                        <a:pt x="30" y="54"/>
                      </a:lnTo>
                      <a:lnTo>
                        <a:pt x="23" y="65"/>
                      </a:lnTo>
                      <a:lnTo>
                        <a:pt x="15" y="78"/>
                      </a:lnTo>
                      <a:lnTo>
                        <a:pt x="5" y="94"/>
                      </a:lnTo>
                      <a:lnTo>
                        <a:pt x="5" y="94"/>
                      </a:lnTo>
                      <a:lnTo>
                        <a:pt x="2" y="102"/>
                      </a:lnTo>
                      <a:lnTo>
                        <a:pt x="0" y="109"/>
                      </a:lnTo>
                      <a:lnTo>
                        <a:pt x="63" y="109"/>
                      </a:lnTo>
                      <a:lnTo>
                        <a:pt x="63" y="109"/>
                      </a:lnTo>
                      <a:lnTo>
                        <a:pt x="63" y="84"/>
                      </a:lnTo>
                      <a:lnTo>
                        <a:pt x="63" y="84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46" name="Senegal">
                  <a:extLst>
                    <a:ext uri="{FF2B5EF4-FFF2-40B4-BE49-F238E27FC236}">
                      <a16:creationId xmlns:a16="http://schemas.microsoft.com/office/drawing/2014/main" id="{E9D4F3CE-5384-47EA-853E-C0FECEA227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61566" y="3971491"/>
                  <a:ext cx="136140" cy="105065"/>
                </a:xfrm>
                <a:custGeom>
                  <a:avLst/>
                  <a:gdLst/>
                  <a:ahLst/>
                  <a:cxnLst>
                    <a:cxn ang="0">
                      <a:pos x="18" y="70"/>
                    </a:cxn>
                    <a:cxn ang="0">
                      <a:pos x="24" y="68"/>
                    </a:cxn>
                    <a:cxn ang="0">
                      <a:pos x="28" y="66"/>
                    </a:cxn>
                    <a:cxn ang="0">
                      <a:pos x="51" y="64"/>
                    </a:cxn>
                    <a:cxn ang="0">
                      <a:pos x="55" y="66"/>
                    </a:cxn>
                    <a:cxn ang="0">
                      <a:pos x="55" y="64"/>
                    </a:cxn>
                    <a:cxn ang="0">
                      <a:pos x="64" y="67"/>
                    </a:cxn>
                    <a:cxn ang="0">
                      <a:pos x="67" y="68"/>
                    </a:cxn>
                    <a:cxn ang="0">
                      <a:pos x="75" y="71"/>
                    </a:cxn>
                    <a:cxn ang="0">
                      <a:pos x="89" y="70"/>
                    </a:cxn>
                    <a:cxn ang="0">
                      <a:pos x="92" y="70"/>
                    </a:cxn>
                    <a:cxn ang="0">
                      <a:pos x="92" y="60"/>
                    </a:cxn>
                    <a:cxn ang="0">
                      <a:pos x="88" y="54"/>
                    </a:cxn>
                    <a:cxn ang="0">
                      <a:pos x="84" y="48"/>
                    </a:cxn>
                    <a:cxn ang="0">
                      <a:pos x="81" y="43"/>
                    </a:cxn>
                    <a:cxn ang="0">
                      <a:pos x="78" y="34"/>
                    </a:cxn>
                    <a:cxn ang="0">
                      <a:pos x="75" y="30"/>
                    </a:cxn>
                    <a:cxn ang="0">
                      <a:pos x="68" y="23"/>
                    </a:cxn>
                    <a:cxn ang="0">
                      <a:pos x="64" y="20"/>
                    </a:cxn>
                    <a:cxn ang="0">
                      <a:pos x="58" y="9"/>
                    </a:cxn>
                    <a:cxn ang="0">
                      <a:pos x="53" y="9"/>
                    </a:cxn>
                    <a:cxn ang="0">
                      <a:pos x="43" y="0"/>
                    </a:cxn>
                    <a:cxn ang="0">
                      <a:pos x="40" y="0"/>
                    </a:cxn>
                    <a:cxn ang="0">
                      <a:pos x="30" y="2"/>
                    </a:cxn>
                    <a:cxn ang="0">
                      <a:pos x="25" y="2"/>
                    </a:cxn>
                    <a:cxn ang="0">
                      <a:pos x="16" y="2"/>
                    </a:cxn>
                    <a:cxn ang="0">
                      <a:pos x="11" y="4"/>
                    </a:cxn>
                    <a:cxn ang="0">
                      <a:pos x="7" y="10"/>
                    </a:cxn>
                    <a:cxn ang="0">
                      <a:pos x="6" y="10"/>
                    </a:cxn>
                    <a:cxn ang="0">
                      <a:pos x="4" y="17"/>
                    </a:cxn>
                    <a:cxn ang="0">
                      <a:pos x="3" y="23"/>
                    </a:cxn>
                    <a:cxn ang="0">
                      <a:pos x="0" y="29"/>
                    </a:cxn>
                    <a:cxn ang="0">
                      <a:pos x="6" y="41"/>
                    </a:cxn>
                    <a:cxn ang="0">
                      <a:pos x="8" y="46"/>
                    </a:cxn>
                    <a:cxn ang="0">
                      <a:pos x="10" y="48"/>
                    </a:cxn>
                    <a:cxn ang="0">
                      <a:pos x="30" y="46"/>
                    </a:cxn>
                    <a:cxn ang="0">
                      <a:pos x="31" y="44"/>
                    </a:cxn>
                    <a:cxn ang="0">
                      <a:pos x="37" y="47"/>
                    </a:cxn>
                    <a:cxn ang="0">
                      <a:pos x="45" y="51"/>
                    </a:cxn>
                    <a:cxn ang="0">
                      <a:pos x="54" y="53"/>
                    </a:cxn>
                    <a:cxn ang="0">
                      <a:pos x="50" y="54"/>
                    </a:cxn>
                    <a:cxn ang="0">
                      <a:pos x="44" y="56"/>
                    </a:cxn>
                    <a:cxn ang="0">
                      <a:pos x="40" y="54"/>
                    </a:cxn>
                    <a:cxn ang="0">
                      <a:pos x="33" y="51"/>
                    </a:cxn>
                    <a:cxn ang="0">
                      <a:pos x="30" y="53"/>
                    </a:cxn>
                    <a:cxn ang="0">
                      <a:pos x="21" y="56"/>
                    </a:cxn>
                    <a:cxn ang="0">
                      <a:pos x="11" y="57"/>
                    </a:cxn>
                    <a:cxn ang="0">
                      <a:pos x="7" y="58"/>
                    </a:cxn>
                    <a:cxn ang="0">
                      <a:pos x="8" y="66"/>
                    </a:cxn>
                    <a:cxn ang="0">
                      <a:pos x="10" y="67"/>
                    </a:cxn>
                    <a:cxn ang="0">
                      <a:pos x="16" y="67"/>
                    </a:cxn>
                    <a:cxn ang="0">
                      <a:pos x="17" y="68"/>
                    </a:cxn>
                    <a:cxn ang="0">
                      <a:pos x="18" y="70"/>
                    </a:cxn>
                  </a:cxnLst>
                  <a:rect l="0" t="0" r="r" b="b"/>
                  <a:pathLst>
                    <a:path w="92" h="71">
                      <a:moveTo>
                        <a:pt x="18" y="70"/>
                      </a:moveTo>
                      <a:lnTo>
                        <a:pt x="18" y="70"/>
                      </a:lnTo>
                      <a:lnTo>
                        <a:pt x="21" y="70"/>
                      </a:lnTo>
                      <a:lnTo>
                        <a:pt x="24" y="68"/>
                      </a:lnTo>
                      <a:lnTo>
                        <a:pt x="28" y="66"/>
                      </a:lnTo>
                      <a:lnTo>
                        <a:pt x="28" y="66"/>
                      </a:lnTo>
                      <a:lnTo>
                        <a:pt x="51" y="64"/>
                      </a:lnTo>
                      <a:lnTo>
                        <a:pt x="51" y="64"/>
                      </a:lnTo>
                      <a:lnTo>
                        <a:pt x="55" y="66"/>
                      </a:lnTo>
                      <a:lnTo>
                        <a:pt x="55" y="66"/>
                      </a:lnTo>
                      <a:lnTo>
                        <a:pt x="55" y="64"/>
                      </a:lnTo>
                      <a:lnTo>
                        <a:pt x="55" y="64"/>
                      </a:lnTo>
                      <a:lnTo>
                        <a:pt x="61" y="66"/>
                      </a:lnTo>
                      <a:lnTo>
                        <a:pt x="64" y="67"/>
                      </a:lnTo>
                      <a:lnTo>
                        <a:pt x="67" y="68"/>
                      </a:lnTo>
                      <a:lnTo>
                        <a:pt x="67" y="68"/>
                      </a:lnTo>
                      <a:lnTo>
                        <a:pt x="70" y="70"/>
                      </a:lnTo>
                      <a:lnTo>
                        <a:pt x="75" y="71"/>
                      </a:lnTo>
                      <a:lnTo>
                        <a:pt x="82" y="71"/>
                      </a:lnTo>
                      <a:lnTo>
                        <a:pt x="89" y="70"/>
                      </a:lnTo>
                      <a:lnTo>
                        <a:pt x="89" y="70"/>
                      </a:lnTo>
                      <a:lnTo>
                        <a:pt x="92" y="70"/>
                      </a:lnTo>
                      <a:lnTo>
                        <a:pt x="92" y="70"/>
                      </a:lnTo>
                      <a:lnTo>
                        <a:pt x="92" y="60"/>
                      </a:lnTo>
                      <a:lnTo>
                        <a:pt x="92" y="60"/>
                      </a:lnTo>
                      <a:lnTo>
                        <a:pt x="88" y="54"/>
                      </a:lnTo>
                      <a:lnTo>
                        <a:pt x="84" y="48"/>
                      </a:lnTo>
                      <a:lnTo>
                        <a:pt x="84" y="48"/>
                      </a:lnTo>
                      <a:lnTo>
                        <a:pt x="81" y="46"/>
                      </a:lnTo>
                      <a:lnTo>
                        <a:pt x="81" y="43"/>
                      </a:lnTo>
                      <a:lnTo>
                        <a:pt x="81" y="39"/>
                      </a:lnTo>
                      <a:lnTo>
                        <a:pt x="78" y="34"/>
                      </a:lnTo>
                      <a:lnTo>
                        <a:pt x="78" y="34"/>
                      </a:lnTo>
                      <a:lnTo>
                        <a:pt x="75" y="30"/>
                      </a:lnTo>
                      <a:lnTo>
                        <a:pt x="72" y="26"/>
                      </a:lnTo>
                      <a:lnTo>
                        <a:pt x="68" y="23"/>
                      </a:lnTo>
                      <a:lnTo>
                        <a:pt x="68" y="23"/>
                      </a:lnTo>
                      <a:lnTo>
                        <a:pt x="64" y="20"/>
                      </a:lnTo>
                      <a:lnTo>
                        <a:pt x="61" y="16"/>
                      </a:lnTo>
                      <a:lnTo>
                        <a:pt x="58" y="9"/>
                      </a:lnTo>
                      <a:lnTo>
                        <a:pt x="53" y="9"/>
                      </a:lnTo>
                      <a:lnTo>
                        <a:pt x="53" y="9"/>
                      </a:lnTo>
                      <a:lnTo>
                        <a:pt x="50" y="6"/>
                      </a:lnTo>
                      <a:lnTo>
                        <a:pt x="43" y="0"/>
                      </a:lnTo>
                      <a:lnTo>
                        <a:pt x="43" y="0"/>
                      </a:lnTo>
                      <a:lnTo>
                        <a:pt x="40" y="0"/>
                      </a:lnTo>
                      <a:lnTo>
                        <a:pt x="35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5" y="2"/>
                      </a:lnTo>
                      <a:lnTo>
                        <a:pt x="16" y="2"/>
                      </a:lnTo>
                      <a:lnTo>
                        <a:pt x="16" y="2"/>
                      </a:lnTo>
                      <a:lnTo>
                        <a:pt x="13" y="3"/>
                      </a:lnTo>
                      <a:lnTo>
                        <a:pt x="11" y="4"/>
                      </a:lnTo>
                      <a:lnTo>
                        <a:pt x="10" y="7"/>
                      </a:lnTo>
                      <a:lnTo>
                        <a:pt x="7" y="10"/>
                      </a:lnTo>
                      <a:lnTo>
                        <a:pt x="7" y="10"/>
                      </a:lnTo>
                      <a:lnTo>
                        <a:pt x="6" y="10"/>
                      </a:lnTo>
                      <a:lnTo>
                        <a:pt x="6" y="10"/>
                      </a:lnTo>
                      <a:lnTo>
                        <a:pt x="4" y="17"/>
                      </a:lnTo>
                      <a:lnTo>
                        <a:pt x="3" y="23"/>
                      </a:lnTo>
                      <a:lnTo>
                        <a:pt x="3" y="23"/>
                      </a:lnTo>
                      <a:lnTo>
                        <a:pt x="1" y="26"/>
                      </a:lnTo>
                      <a:lnTo>
                        <a:pt x="0" y="29"/>
                      </a:lnTo>
                      <a:lnTo>
                        <a:pt x="1" y="36"/>
                      </a:lnTo>
                      <a:lnTo>
                        <a:pt x="6" y="41"/>
                      </a:lnTo>
                      <a:lnTo>
                        <a:pt x="8" y="46"/>
                      </a:lnTo>
                      <a:lnTo>
                        <a:pt x="8" y="46"/>
                      </a:lnTo>
                      <a:lnTo>
                        <a:pt x="10" y="48"/>
                      </a:lnTo>
                      <a:lnTo>
                        <a:pt x="10" y="48"/>
                      </a:lnTo>
                      <a:lnTo>
                        <a:pt x="20" y="48"/>
                      </a:lnTo>
                      <a:lnTo>
                        <a:pt x="30" y="46"/>
                      </a:lnTo>
                      <a:lnTo>
                        <a:pt x="30" y="46"/>
                      </a:lnTo>
                      <a:lnTo>
                        <a:pt x="31" y="44"/>
                      </a:lnTo>
                      <a:lnTo>
                        <a:pt x="34" y="44"/>
                      </a:lnTo>
                      <a:lnTo>
                        <a:pt x="37" y="47"/>
                      </a:lnTo>
                      <a:lnTo>
                        <a:pt x="40" y="50"/>
                      </a:lnTo>
                      <a:lnTo>
                        <a:pt x="45" y="51"/>
                      </a:lnTo>
                      <a:lnTo>
                        <a:pt x="45" y="51"/>
                      </a:lnTo>
                      <a:lnTo>
                        <a:pt x="54" y="53"/>
                      </a:lnTo>
                      <a:lnTo>
                        <a:pt x="54" y="53"/>
                      </a:lnTo>
                      <a:lnTo>
                        <a:pt x="50" y="54"/>
                      </a:lnTo>
                      <a:lnTo>
                        <a:pt x="47" y="56"/>
                      </a:lnTo>
                      <a:lnTo>
                        <a:pt x="44" y="56"/>
                      </a:lnTo>
                      <a:lnTo>
                        <a:pt x="44" y="56"/>
                      </a:lnTo>
                      <a:lnTo>
                        <a:pt x="40" y="54"/>
                      </a:lnTo>
                      <a:lnTo>
                        <a:pt x="37" y="53"/>
                      </a:lnTo>
                      <a:lnTo>
                        <a:pt x="33" y="51"/>
                      </a:lnTo>
                      <a:lnTo>
                        <a:pt x="30" y="53"/>
                      </a:lnTo>
                      <a:lnTo>
                        <a:pt x="30" y="53"/>
                      </a:lnTo>
                      <a:lnTo>
                        <a:pt x="27" y="54"/>
                      </a:lnTo>
                      <a:lnTo>
                        <a:pt x="21" y="56"/>
                      </a:lnTo>
                      <a:lnTo>
                        <a:pt x="11" y="57"/>
                      </a:lnTo>
                      <a:lnTo>
                        <a:pt x="11" y="57"/>
                      </a:lnTo>
                      <a:lnTo>
                        <a:pt x="7" y="58"/>
                      </a:lnTo>
                      <a:lnTo>
                        <a:pt x="7" y="58"/>
                      </a:lnTo>
                      <a:lnTo>
                        <a:pt x="7" y="63"/>
                      </a:lnTo>
                      <a:lnTo>
                        <a:pt x="8" y="66"/>
                      </a:lnTo>
                      <a:lnTo>
                        <a:pt x="8" y="66"/>
                      </a:lnTo>
                      <a:lnTo>
                        <a:pt x="10" y="67"/>
                      </a:lnTo>
                      <a:lnTo>
                        <a:pt x="10" y="67"/>
                      </a:lnTo>
                      <a:lnTo>
                        <a:pt x="16" y="67"/>
                      </a:lnTo>
                      <a:lnTo>
                        <a:pt x="17" y="68"/>
                      </a:lnTo>
                      <a:lnTo>
                        <a:pt x="17" y="68"/>
                      </a:lnTo>
                      <a:lnTo>
                        <a:pt x="18" y="70"/>
                      </a:lnTo>
                      <a:lnTo>
                        <a:pt x="18" y="70"/>
                      </a:lnTo>
                      <a:close/>
                    </a:path>
                  </a:pathLst>
                </a:custGeom>
                <a:solidFill>
                  <a:srgbClr val="2D424C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47" name="Gambia">
                  <a:extLst>
                    <a:ext uri="{FF2B5EF4-FFF2-40B4-BE49-F238E27FC236}">
                      <a16:creationId xmlns:a16="http://schemas.microsoft.com/office/drawing/2014/main" id="{0282003F-0F16-490A-9ABF-E6055A02BE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71924" y="4036602"/>
                  <a:ext cx="69550" cy="20717"/>
                </a:xfrm>
                <a:custGeom>
                  <a:avLst/>
                  <a:gdLst/>
                  <a:ahLst/>
                  <a:cxnLst>
                    <a:cxn ang="0">
                      <a:pos x="23" y="9"/>
                    </a:cxn>
                    <a:cxn ang="0">
                      <a:pos x="23" y="9"/>
                    </a:cxn>
                    <a:cxn ang="0">
                      <a:pos x="26" y="7"/>
                    </a:cxn>
                    <a:cxn ang="0">
                      <a:pos x="30" y="9"/>
                    </a:cxn>
                    <a:cxn ang="0">
                      <a:pos x="33" y="10"/>
                    </a:cxn>
                    <a:cxn ang="0">
                      <a:pos x="37" y="12"/>
                    </a:cxn>
                    <a:cxn ang="0">
                      <a:pos x="37" y="12"/>
                    </a:cxn>
                    <a:cxn ang="0">
                      <a:pos x="40" y="12"/>
                    </a:cxn>
                    <a:cxn ang="0">
                      <a:pos x="43" y="10"/>
                    </a:cxn>
                    <a:cxn ang="0">
                      <a:pos x="47" y="9"/>
                    </a:cxn>
                    <a:cxn ang="0">
                      <a:pos x="47" y="9"/>
                    </a:cxn>
                    <a:cxn ang="0">
                      <a:pos x="38" y="7"/>
                    </a:cxn>
                    <a:cxn ang="0">
                      <a:pos x="38" y="7"/>
                    </a:cxn>
                    <a:cxn ang="0">
                      <a:pos x="33" y="6"/>
                    </a:cxn>
                    <a:cxn ang="0">
                      <a:pos x="30" y="3"/>
                    </a:cxn>
                    <a:cxn ang="0">
                      <a:pos x="27" y="0"/>
                    </a:cxn>
                    <a:cxn ang="0">
                      <a:pos x="24" y="0"/>
                    </a:cxn>
                    <a:cxn ang="0">
                      <a:pos x="23" y="2"/>
                    </a:cxn>
                    <a:cxn ang="0">
                      <a:pos x="23" y="2"/>
                    </a:cxn>
                    <a:cxn ang="0">
                      <a:pos x="13" y="4"/>
                    </a:cxn>
                    <a:cxn ang="0">
                      <a:pos x="3" y="4"/>
                    </a:cxn>
                    <a:cxn ang="0">
                      <a:pos x="3" y="4"/>
                    </a:cxn>
                    <a:cxn ang="0">
                      <a:pos x="0" y="14"/>
                    </a:cxn>
                    <a:cxn ang="0">
                      <a:pos x="0" y="14"/>
                    </a:cxn>
                    <a:cxn ang="0">
                      <a:pos x="4" y="13"/>
                    </a:cxn>
                    <a:cxn ang="0">
                      <a:pos x="4" y="13"/>
                    </a:cxn>
                    <a:cxn ang="0">
                      <a:pos x="14" y="12"/>
                    </a:cxn>
                    <a:cxn ang="0">
                      <a:pos x="20" y="10"/>
                    </a:cxn>
                    <a:cxn ang="0">
                      <a:pos x="23" y="9"/>
                    </a:cxn>
                    <a:cxn ang="0">
                      <a:pos x="23" y="9"/>
                    </a:cxn>
                  </a:cxnLst>
                  <a:rect l="0" t="0" r="r" b="b"/>
                  <a:pathLst>
                    <a:path w="47" h="14">
                      <a:moveTo>
                        <a:pt x="23" y="9"/>
                      </a:moveTo>
                      <a:lnTo>
                        <a:pt x="23" y="9"/>
                      </a:lnTo>
                      <a:lnTo>
                        <a:pt x="26" y="7"/>
                      </a:lnTo>
                      <a:lnTo>
                        <a:pt x="30" y="9"/>
                      </a:lnTo>
                      <a:lnTo>
                        <a:pt x="33" y="10"/>
                      </a:lnTo>
                      <a:lnTo>
                        <a:pt x="37" y="12"/>
                      </a:lnTo>
                      <a:lnTo>
                        <a:pt x="37" y="12"/>
                      </a:lnTo>
                      <a:lnTo>
                        <a:pt x="40" y="12"/>
                      </a:lnTo>
                      <a:lnTo>
                        <a:pt x="43" y="10"/>
                      </a:lnTo>
                      <a:lnTo>
                        <a:pt x="47" y="9"/>
                      </a:lnTo>
                      <a:lnTo>
                        <a:pt x="47" y="9"/>
                      </a:lnTo>
                      <a:lnTo>
                        <a:pt x="38" y="7"/>
                      </a:lnTo>
                      <a:lnTo>
                        <a:pt x="38" y="7"/>
                      </a:lnTo>
                      <a:lnTo>
                        <a:pt x="33" y="6"/>
                      </a:lnTo>
                      <a:lnTo>
                        <a:pt x="30" y="3"/>
                      </a:lnTo>
                      <a:lnTo>
                        <a:pt x="27" y="0"/>
                      </a:lnTo>
                      <a:lnTo>
                        <a:pt x="24" y="0"/>
                      </a:lnTo>
                      <a:lnTo>
                        <a:pt x="23" y="2"/>
                      </a:lnTo>
                      <a:lnTo>
                        <a:pt x="23" y="2"/>
                      </a:lnTo>
                      <a:lnTo>
                        <a:pt x="13" y="4"/>
                      </a:lnTo>
                      <a:lnTo>
                        <a:pt x="3" y="4"/>
                      </a:lnTo>
                      <a:lnTo>
                        <a:pt x="3" y="4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4" y="13"/>
                      </a:lnTo>
                      <a:lnTo>
                        <a:pt x="4" y="13"/>
                      </a:lnTo>
                      <a:lnTo>
                        <a:pt x="14" y="12"/>
                      </a:lnTo>
                      <a:lnTo>
                        <a:pt x="20" y="10"/>
                      </a:lnTo>
                      <a:lnTo>
                        <a:pt x="23" y="9"/>
                      </a:lnTo>
                      <a:lnTo>
                        <a:pt x="23" y="9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48" name="Guinea-Bissau">
                  <a:extLst>
                    <a:ext uri="{FF2B5EF4-FFF2-40B4-BE49-F238E27FC236}">
                      <a16:creationId xmlns:a16="http://schemas.microsoft.com/office/drawing/2014/main" id="{C2EAAD5F-CE04-4295-AE99-ED07CA4C54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76364" y="4066197"/>
                  <a:ext cx="66591" cy="39954"/>
                </a:xfrm>
                <a:custGeom>
                  <a:avLst/>
                  <a:gdLst/>
                  <a:ahLst/>
                  <a:cxnLst>
                    <a:cxn ang="0">
                      <a:pos x="24" y="26"/>
                    </a:cxn>
                    <a:cxn ang="0">
                      <a:pos x="24" y="26"/>
                    </a:cxn>
                    <a:cxn ang="0">
                      <a:pos x="31" y="20"/>
                    </a:cxn>
                    <a:cxn ang="0">
                      <a:pos x="34" y="17"/>
                    </a:cxn>
                    <a:cxn ang="0">
                      <a:pos x="37" y="17"/>
                    </a:cxn>
                    <a:cxn ang="0">
                      <a:pos x="37" y="17"/>
                    </a:cxn>
                    <a:cxn ang="0">
                      <a:pos x="38" y="17"/>
                    </a:cxn>
                    <a:cxn ang="0">
                      <a:pos x="41" y="17"/>
                    </a:cxn>
                    <a:cxn ang="0">
                      <a:pos x="43" y="14"/>
                    </a:cxn>
                    <a:cxn ang="0">
                      <a:pos x="43" y="14"/>
                    </a:cxn>
                    <a:cxn ang="0">
                      <a:pos x="41" y="11"/>
                    </a:cxn>
                    <a:cxn ang="0">
                      <a:pos x="40" y="9"/>
                    </a:cxn>
                    <a:cxn ang="0">
                      <a:pos x="41" y="7"/>
                    </a:cxn>
                    <a:cxn ang="0">
                      <a:pos x="41" y="7"/>
                    </a:cxn>
                    <a:cxn ang="0">
                      <a:pos x="44" y="6"/>
                    </a:cxn>
                    <a:cxn ang="0">
                      <a:pos x="44" y="4"/>
                    </a:cxn>
                    <a:cxn ang="0">
                      <a:pos x="45" y="2"/>
                    </a:cxn>
                    <a:cxn ang="0">
                      <a:pos x="45" y="2"/>
                    </a:cxn>
                    <a:cxn ang="0">
                      <a:pos x="41" y="0"/>
                    </a:cxn>
                    <a:cxn ang="0">
                      <a:pos x="41" y="0"/>
                    </a:cxn>
                    <a:cxn ang="0">
                      <a:pos x="18" y="2"/>
                    </a:cxn>
                    <a:cxn ang="0">
                      <a:pos x="18" y="2"/>
                    </a:cxn>
                    <a:cxn ang="0">
                      <a:pos x="14" y="4"/>
                    </a:cxn>
                    <a:cxn ang="0">
                      <a:pos x="11" y="6"/>
                    </a:cxn>
                    <a:cxn ang="0">
                      <a:pos x="8" y="6"/>
                    </a:cxn>
                    <a:cxn ang="0">
                      <a:pos x="8" y="6"/>
                    </a:cxn>
                    <a:cxn ang="0">
                      <a:pos x="7" y="4"/>
                    </a:cxn>
                    <a:cxn ang="0">
                      <a:pos x="7" y="4"/>
                    </a:cxn>
                    <a:cxn ang="0">
                      <a:pos x="6" y="3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6" y="10"/>
                    </a:cxn>
                    <a:cxn ang="0">
                      <a:pos x="8" y="11"/>
                    </a:cxn>
                    <a:cxn ang="0">
                      <a:pos x="14" y="13"/>
                    </a:cxn>
                    <a:cxn ang="0">
                      <a:pos x="14" y="13"/>
                    </a:cxn>
                    <a:cxn ang="0">
                      <a:pos x="15" y="14"/>
                    </a:cxn>
                    <a:cxn ang="0">
                      <a:pos x="17" y="16"/>
                    </a:cxn>
                    <a:cxn ang="0">
                      <a:pos x="17" y="19"/>
                    </a:cxn>
                    <a:cxn ang="0">
                      <a:pos x="17" y="21"/>
                    </a:cxn>
                    <a:cxn ang="0">
                      <a:pos x="18" y="24"/>
                    </a:cxn>
                    <a:cxn ang="0">
                      <a:pos x="20" y="26"/>
                    </a:cxn>
                    <a:cxn ang="0">
                      <a:pos x="20" y="26"/>
                    </a:cxn>
                    <a:cxn ang="0">
                      <a:pos x="23" y="27"/>
                    </a:cxn>
                    <a:cxn ang="0">
                      <a:pos x="23" y="27"/>
                    </a:cxn>
                    <a:cxn ang="0">
                      <a:pos x="24" y="26"/>
                    </a:cxn>
                    <a:cxn ang="0">
                      <a:pos x="24" y="26"/>
                    </a:cxn>
                  </a:cxnLst>
                  <a:rect l="0" t="0" r="r" b="b"/>
                  <a:pathLst>
                    <a:path w="45" h="27">
                      <a:moveTo>
                        <a:pt x="24" y="26"/>
                      </a:moveTo>
                      <a:lnTo>
                        <a:pt x="24" y="26"/>
                      </a:lnTo>
                      <a:lnTo>
                        <a:pt x="31" y="20"/>
                      </a:lnTo>
                      <a:lnTo>
                        <a:pt x="34" y="17"/>
                      </a:lnTo>
                      <a:lnTo>
                        <a:pt x="37" y="17"/>
                      </a:lnTo>
                      <a:lnTo>
                        <a:pt x="37" y="17"/>
                      </a:lnTo>
                      <a:lnTo>
                        <a:pt x="38" y="17"/>
                      </a:lnTo>
                      <a:lnTo>
                        <a:pt x="41" y="17"/>
                      </a:lnTo>
                      <a:lnTo>
                        <a:pt x="43" y="14"/>
                      </a:lnTo>
                      <a:lnTo>
                        <a:pt x="43" y="14"/>
                      </a:lnTo>
                      <a:lnTo>
                        <a:pt x="41" y="11"/>
                      </a:lnTo>
                      <a:lnTo>
                        <a:pt x="40" y="9"/>
                      </a:lnTo>
                      <a:lnTo>
                        <a:pt x="41" y="7"/>
                      </a:lnTo>
                      <a:lnTo>
                        <a:pt x="41" y="7"/>
                      </a:lnTo>
                      <a:lnTo>
                        <a:pt x="44" y="6"/>
                      </a:lnTo>
                      <a:lnTo>
                        <a:pt x="44" y="4"/>
                      </a:lnTo>
                      <a:lnTo>
                        <a:pt x="45" y="2"/>
                      </a:lnTo>
                      <a:lnTo>
                        <a:pt x="45" y="2"/>
                      </a:lnTo>
                      <a:lnTo>
                        <a:pt x="41" y="0"/>
                      </a:lnTo>
                      <a:lnTo>
                        <a:pt x="41" y="0"/>
                      </a:lnTo>
                      <a:lnTo>
                        <a:pt x="18" y="2"/>
                      </a:lnTo>
                      <a:lnTo>
                        <a:pt x="18" y="2"/>
                      </a:lnTo>
                      <a:lnTo>
                        <a:pt x="14" y="4"/>
                      </a:lnTo>
                      <a:lnTo>
                        <a:pt x="11" y="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7" y="4"/>
                      </a:lnTo>
                      <a:lnTo>
                        <a:pt x="7" y="4"/>
                      </a:lnTo>
                      <a:lnTo>
                        <a:pt x="6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6" y="10"/>
                      </a:lnTo>
                      <a:lnTo>
                        <a:pt x="8" y="11"/>
                      </a:lnTo>
                      <a:lnTo>
                        <a:pt x="14" y="13"/>
                      </a:lnTo>
                      <a:lnTo>
                        <a:pt x="14" y="13"/>
                      </a:lnTo>
                      <a:lnTo>
                        <a:pt x="15" y="14"/>
                      </a:lnTo>
                      <a:lnTo>
                        <a:pt x="17" y="16"/>
                      </a:lnTo>
                      <a:lnTo>
                        <a:pt x="17" y="19"/>
                      </a:lnTo>
                      <a:lnTo>
                        <a:pt x="17" y="21"/>
                      </a:lnTo>
                      <a:lnTo>
                        <a:pt x="18" y="24"/>
                      </a:lnTo>
                      <a:lnTo>
                        <a:pt x="20" y="26"/>
                      </a:lnTo>
                      <a:lnTo>
                        <a:pt x="20" y="26"/>
                      </a:lnTo>
                      <a:lnTo>
                        <a:pt x="23" y="27"/>
                      </a:lnTo>
                      <a:lnTo>
                        <a:pt x="23" y="27"/>
                      </a:lnTo>
                      <a:lnTo>
                        <a:pt x="24" y="26"/>
                      </a:lnTo>
                      <a:lnTo>
                        <a:pt x="24" y="26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56" name="Guinea">
                  <a:extLst>
                    <a:ext uri="{FF2B5EF4-FFF2-40B4-BE49-F238E27FC236}">
                      <a16:creationId xmlns:a16="http://schemas.microsoft.com/office/drawing/2014/main" id="{E54EAEC0-B1B0-41BC-B678-F6A4055793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10398" y="4066197"/>
                  <a:ext cx="176094" cy="133181"/>
                </a:xfrm>
                <a:custGeom>
                  <a:avLst/>
                  <a:gdLst/>
                  <a:ahLst/>
                  <a:cxnLst>
                    <a:cxn ang="0">
                      <a:pos x="41" y="47"/>
                    </a:cxn>
                    <a:cxn ang="0">
                      <a:pos x="47" y="47"/>
                    </a:cxn>
                    <a:cxn ang="0">
                      <a:pos x="59" y="44"/>
                    </a:cxn>
                    <a:cxn ang="0">
                      <a:pos x="66" y="51"/>
                    </a:cxn>
                    <a:cxn ang="0">
                      <a:pos x="72" y="60"/>
                    </a:cxn>
                    <a:cxn ang="0">
                      <a:pos x="74" y="70"/>
                    </a:cxn>
                    <a:cxn ang="0">
                      <a:pos x="86" y="70"/>
                    </a:cxn>
                    <a:cxn ang="0">
                      <a:pos x="89" y="74"/>
                    </a:cxn>
                    <a:cxn ang="0">
                      <a:pos x="91" y="83"/>
                    </a:cxn>
                    <a:cxn ang="0">
                      <a:pos x="96" y="90"/>
                    </a:cxn>
                    <a:cxn ang="0">
                      <a:pos x="102" y="84"/>
                    </a:cxn>
                    <a:cxn ang="0">
                      <a:pos x="105" y="84"/>
                    </a:cxn>
                    <a:cxn ang="0">
                      <a:pos x="108" y="85"/>
                    </a:cxn>
                    <a:cxn ang="0">
                      <a:pos x="112" y="81"/>
                    </a:cxn>
                    <a:cxn ang="0">
                      <a:pos x="111" y="74"/>
                    </a:cxn>
                    <a:cxn ang="0">
                      <a:pos x="112" y="70"/>
                    </a:cxn>
                    <a:cxn ang="0">
                      <a:pos x="118" y="70"/>
                    </a:cxn>
                    <a:cxn ang="0">
                      <a:pos x="118" y="66"/>
                    </a:cxn>
                    <a:cxn ang="0">
                      <a:pos x="115" y="60"/>
                    </a:cxn>
                    <a:cxn ang="0">
                      <a:pos x="112" y="53"/>
                    </a:cxn>
                    <a:cxn ang="0">
                      <a:pos x="111" y="48"/>
                    </a:cxn>
                    <a:cxn ang="0">
                      <a:pos x="111" y="39"/>
                    </a:cxn>
                    <a:cxn ang="0">
                      <a:pos x="109" y="33"/>
                    </a:cxn>
                    <a:cxn ang="0">
                      <a:pos x="106" y="29"/>
                    </a:cxn>
                    <a:cxn ang="0">
                      <a:pos x="105" y="24"/>
                    </a:cxn>
                    <a:cxn ang="0">
                      <a:pos x="108" y="23"/>
                    </a:cxn>
                    <a:cxn ang="0">
                      <a:pos x="102" y="19"/>
                    </a:cxn>
                    <a:cxn ang="0">
                      <a:pos x="99" y="9"/>
                    </a:cxn>
                    <a:cxn ang="0">
                      <a:pos x="95" y="4"/>
                    </a:cxn>
                    <a:cxn ang="0">
                      <a:pos x="86" y="10"/>
                    </a:cxn>
                    <a:cxn ang="0">
                      <a:pos x="78" y="10"/>
                    </a:cxn>
                    <a:cxn ang="0">
                      <a:pos x="72" y="11"/>
                    </a:cxn>
                    <a:cxn ang="0">
                      <a:pos x="68" y="11"/>
                    </a:cxn>
                    <a:cxn ang="0">
                      <a:pos x="64" y="13"/>
                    </a:cxn>
                    <a:cxn ang="0">
                      <a:pos x="59" y="9"/>
                    </a:cxn>
                    <a:cxn ang="0">
                      <a:pos x="59" y="6"/>
                    </a:cxn>
                    <a:cxn ang="0">
                      <a:pos x="49" y="7"/>
                    </a:cxn>
                    <a:cxn ang="0">
                      <a:pos x="34" y="4"/>
                    </a:cxn>
                    <a:cxn ang="0">
                      <a:pos x="28" y="2"/>
                    </a:cxn>
                    <a:cxn ang="0">
                      <a:pos x="22" y="3"/>
                    </a:cxn>
                    <a:cxn ang="0">
                      <a:pos x="18" y="7"/>
                    </a:cxn>
                    <a:cxn ang="0">
                      <a:pos x="20" y="14"/>
                    </a:cxn>
                    <a:cxn ang="0">
                      <a:pos x="15" y="17"/>
                    </a:cxn>
                    <a:cxn ang="0">
                      <a:pos x="11" y="17"/>
                    </a:cxn>
                    <a:cxn ang="0">
                      <a:pos x="1" y="26"/>
                    </a:cxn>
                    <a:cxn ang="0">
                      <a:pos x="2" y="30"/>
                    </a:cxn>
                    <a:cxn ang="0">
                      <a:pos x="11" y="41"/>
                    </a:cxn>
                    <a:cxn ang="0">
                      <a:pos x="25" y="54"/>
                    </a:cxn>
                    <a:cxn ang="0">
                      <a:pos x="35" y="54"/>
                    </a:cxn>
                    <a:cxn ang="0">
                      <a:pos x="39" y="48"/>
                    </a:cxn>
                  </a:cxnLst>
                  <a:rect l="0" t="0" r="r" b="b"/>
                  <a:pathLst>
                    <a:path w="119" h="90">
                      <a:moveTo>
                        <a:pt x="39" y="48"/>
                      </a:moveTo>
                      <a:lnTo>
                        <a:pt x="39" y="48"/>
                      </a:lnTo>
                      <a:lnTo>
                        <a:pt x="41" y="47"/>
                      </a:lnTo>
                      <a:lnTo>
                        <a:pt x="42" y="46"/>
                      </a:lnTo>
                      <a:lnTo>
                        <a:pt x="47" y="47"/>
                      </a:lnTo>
                      <a:lnTo>
                        <a:pt x="47" y="47"/>
                      </a:lnTo>
                      <a:lnTo>
                        <a:pt x="49" y="47"/>
                      </a:lnTo>
                      <a:lnTo>
                        <a:pt x="54" y="46"/>
                      </a:lnTo>
                      <a:lnTo>
                        <a:pt x="59" y="44"/>
                      </a:lnTo>
                      <a:lnTo>
                        <a:pt x="59" y="44"/>
                      </a:lnTo>
                      <a:lnTo>
                        <a:pt x="62" y="47"/>
                      </a:lnTo>
                      <a:lnTo>
                        <a:pt x="66" y="51"/>
                      </a:lnTo>
                      <a:lnTo>
                        <a:pt x="71" y="57"/>
                      </a:lnTo>
                      <a:lnTo>
                        <a:pt x="72" y="60"/>
                      </a:lnTo>
                      <a:lnTo>
                        <a:pt x="72" y="60"/>
                      </a:lnTo>
                      <a:lnTo>
                        <a:pt x="72" y="66"/>
                      </a:lnTo>
                      <a:lnTo>
                        <a:pt x="74" y="70"/>
                      </a:lnTo>
                      <a:lnTo>
                        <a:pt x="74" y="70"/>
                      </a:lnTo>
                      <a:lnTo>
                        <a:pt x="75" y="71"/>
                      </a:lnTo>
                      <a:lnTo>
                        <a:pt x="75" y="71"/>
                      </a:lnTo>
                      <a:lnTo>
                        <a:pt x="86" y="70"/>
                      </a:lnTo>
                      <a:lnTo>
                        <a:pt x="86" y="70"/>
                      </a:lnTo>
                      <a:lnTo>
                        <a:pt x="88" y="71"/>
                      </a:lnTo>
                      <a:lnTo>
                        <a:pt x="89" y="74"/>
                      </a:lnTo>
                      <a:lnTo>
                        <a:pt x="91" y="78"/>
                      </a:lnTo>
                      <a:lnTo>
                        <a:pt x="91" y="83"/>
                      </a:lnTo>
                      <a:lnTo>
                        <a:pt x="91" y="83"/>
                      </a:lnTo>
                      <a:lnTo>
                        <a:pt x="91" y="87"/>
                      </a:lnTo>
                      <a:lnTo>
                        <a:pt x="93" y="88"/>
                      </a:lnTo>
                      <a:lnTo>
                        <a:pt x="96" y="90"/>
                      </a:lnTo>
                      <a:lnTo>
                        <a:pt x="98" y="88"/>
                      </a:lnTo>
                      <a:lnTo>
                        <a:pt x="98" y="88"/>
                      </a:lnTo>
                      <a:lnTo>
                        <a:pt x="102" y="84"/>
                      </a:lnTo>
                      <a:lnTo>
                        <a:pt x="103" y="83"/>
                      </a:lnTo>
                      <a:lnTo>
                        <a:pt x="105" y="84"/>
                      </a:lnTo>
                      <a:lnTo>
                        <a:pt x="105" y="84"/>
                      </a:lnTo>
                      <a:lnTo>
                        <a:pt x="106" y="85"/>
                      </a:lnTo>
                      <a:lnTo>
                        <a:pt x="108" y="85"/>
                      </a:lnTo>
                      <a:lnTo>
                        <a:pt x="108" y="85"/>
                      </a:lnTo>
                      <a:lnTo>
                        <a:pt x="109" y="84"/>
                      </a:lnTo>
                      <a:lnTo>
                        <a:pt x="112" y="81"/>
                      </a:lnTo>
                      <a:lnTo>
                        <a:pt x="112" y="81"/>
                      </a:lnTo>
                      <a:lnTo>
                        <a:pt x="112" y="78"/>
                      </a:lnTo>
                      <a:lnTo>
                        <a:pt x="112" y="77"/>
                      </a:lnTo>
                      <a:lnTo>
                        <a:pt x="111" y="74"/>
                      </a:lnTo>
                      <a:lnTo>
                        <a:pt x="111" y="71"/>
                      </a:lnTo>
                      <a:lnTo>
                        <a:pt x="111" y="71"/>
                      </a:lnTo>
                      <a:lnTo>
                        <a:pt x="112" y="70"/>
                      </a:lnTo>
                      <a:lnTo>
                        <a:pt x="115" y="71"/>
                      </a:lnTo>
                      <a:lnTo>
                        <a:pt x="116" y="71"/>
                      </a:lnTo>
                      <a:lnTo>
                        <a:pt x="118" y="70"/>
                      </a:lnTo>
                      <a:lnTo>
                        <a:pt x="118" y="70"/>
                      </a:lnTo>
                      <a:lnTo>
                        <a:pt x="119" y="68"/>
                      </a:lnTo>
                      <a:lnTo>
                        <a:pt x="118" y="66"/>
                      </a:lnTo>
                      <a:lnTo>
                        <a:pt x="116" y="63"/>
                      </a:lnTo>
                      <a:lnTo>
                        <a:pt x="115" y="60"/>
                      </a:lnTo>
                      <a:lnTo>
                        <a:pt x="115" y="60"/>
                      </a:lnTo>
                      <a:lnTo>
                        <a:pt x="115" y="57"/>
                      </a:lnTo>
                      <a:lnTo>
                        <a:pt x="115" y="54"/>
                      </a:lnTo>
                      <a:lnTo>
                        <a:pt x="112" y="53"/>
                      </a:lnTo>
                      <a:lnTo>
                        <a:pt x="112" y="53"/>
                      </a:lnTo>
                      <a:lnTo>
                        <a:pt x="111" y="51"/>
                      </a:lnTo>
                      <a:lnTo>
                        <a:pt x="111" y="48"/>
                      </a:lnTo>
                      <a:lnTo>
                        <a:pt x="112" y="40"/>
                      </a:lnTo>
                      <a:lnTo>
                        <a:pt x="112" y="40"/>
                      </a:lnTo>
                      <a:lnTo>
                        <a:pt x="111" y="39"/>
                      </a:lnTo>
                      <a:lnTo>
                        <a:pt x="111" y="39"/>
                      </a:lnTo>
                      <a:lnTo>
                        <a:pt x="109" y="36"/>
                      </a:lnTo>
                      <a:lnTo>
                        <a:pt x="109" y="33"/>
                      </a:lnTo>
                      <a:lnTo>
                        <a:pt x="108" y="30"/>
                      </a:lnTo>
                      <a:lnTo>
                        <a:pt x="106" y="29"/>
                      </a:lnTo>
                      <a:lnTo>
                        <a:pt x="106" y="29"/>
                      </a:lnTo>
                      <a:lnTo>
                        <a:pt x="105" y="29"/>
                      </a:lnTo>
                      <a:lnTo>
                        <a:pt x="105" y="26"/>
                      </a:lnTo>
                      <a:lnTo>
                        <a:pt x="105" y="24"/>
                      </a:lnTo>
                      <a:lnTo>
                        <a:pt x="106" y="23"/>
                      </a:lnTo>
                      <a:lnTo>
                        <a:pt x="106" y="23"/>
                      </a:lnTo>
                      <a:lnTo>
                        <a:pt x="108" y="23"/>
                      </a:lnTo>
                      <a:lnTo>
                        <a:pt x="106" y="21"/>
                      </a:lnTo>
                      <a:lnTo>
                        <a:pt x="105" y="20"/>
                      </a:lnTo>
                      <a:lnTo>
                        <a:pt x="102" y="19"/>
                      </a:lnTo>
                      <a:lnTo>
                        <a:pt x="101" y="16"/>
                      </a:lnTo>
                      <a:lnTo>
                        <a:pt x="101" y="16"/>
                      </a:lnTo>
                      <a:lnTo>
                        <a:pt x="99" y="9"/>
                      </a:lnTo>
                      <a:lnTo>
                        <a:pt x="96" y="6"/>
                      </a:lnTo>
                      <a:lnTo>
                        <a:pt x="95" y="4"/>
                      </a:lnTo>
                      <a:lnTo>
                        <a:pt x="95" y="4"/>
                      </a:lnTo>
                      <a:lnTo>
                        <a:pt x="92" y="4"/>
                      </a:lnTo>
                      <a:lnTo>
                        <a:pt x="89" y="7"/>
                      </a:lnTo>
                      <a:lnTo>
                        <a:pt x="86" y="10"/>
                      </a:lnTo>
                      <a:lnTo>
                        <a:pt x="84" y="11"/>
                      </a:lnTo>
                      <a:lnTo>
                        <a:pt x="84" y="11"/>
                      </a:lnTo>
                      <a:lnTo>
                        <a:pt x="78" y="10"/>
                      </a:lnTo>
                      <a:lnTo>
                        <a:pt x="75" y="9"/>
                      </a:lnTo>
                      <a:lnTo>
                        <a:pt x="74" y="10"/>
                      </a:lnTo>
                      <a:lnTo>
                        <a:pt x="72" y="11"/>
                      </a:lnTo>
                      <a:lnTo>
                        <a:pt x="72" y="11"/>
                      </a:lnTo>
                      <a:lnTo>
                        <a:pt x="71" y="13"/>
                      </a:lnTo>
                      <a:lnTo>
                        <a:pt x="68" y="11"/>
                      </a:lnTo>
                      <a:lnTo>
                        <a:pt x="65" y="11"/>
                      </a:lnTo>
                      <a:lnTo>
                        <a:pt x="64" y="13"/>
                      </a:lnTo>
                      <a:lnTo>
                        <a:pt x="64" y="13"/>
                      </a:lnTo>
                      <a:lnTo>
                        <a:pt x="61" y="13"/>
                      </a:lnTo>
                      <a:lnTo>
                        <a:pt x="59" y="11"/>
                      </a:lnTo>
                      <a:lnTo>
                        <a:pt x="59" y="9"/>
                      </a:lnTo>
                      <a:lnTo>
                        <a:pt x="59" y="9"/>
                      </a:lnTo>
                      <a:lnTo>
                        <a:pt x="59" y="6"/>
                      </a:lnTo>
                      <a:lnTo>
                        <a:pt x="59" y="6"/>
                      </a:lnTo>
                      <a:lnTo>
                        <a:pt x="56" y="6"/>
                      </a:lnTo>
                      <a:lnTo>
                        <a:pt x="56" y="6"/>
                      </a:lnTo>
                      <a:lnTo>
                        <a:pt x="49" y="7"/>
                      </a:lnTo>
                      <a:lnTo>
                        <a:pt x="42" y="7"/>
                      </a:lnTo>
                      <a:lnTo>
                        <a:pt x="37" y="6"/>
                      </a:lnTo>
                      <a:lnTo>
                        <a:pt x="34" y="4"/>
                      </a:lnTo>
                      <a:lnTo>
                        <a:pt x="34" y="4"/>
                      </a:lnTo>
                      <a:lnTo>
                        <a:pt x="31" y="3"/>
                      </a:lnTo>
                      <a:lnTo>
                        <a:pt x="28" y="2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22" y="3"/>
                      </a:lnTo>
                      <a:lnTo>
                        <a:pt x="21" y="6"/>
                      </a:lnTo>
                      <a:lnTo>
                        <a:pt x="18" y="7"/>
                      </a:lnTo>
                      <a:lnTo>
                        <a:pt x="18" y="7"/>
                      </a:lnTo>
                      <a:lnTo>
                        <a:pt x="17" y="9"/>
                      </a:lnTo>
                      <a:lnTo>
                        <a:pt x="18" y="11"/>
                      </a:lnTo>
                      <a:lnTo>
                        <a:pt x="20" y="14"/>
                      </a:lnTo>
                      <a:lnTo>
                        <a:pt x="20" y="14"/>
                      </a:lnTo>
                      <a:lnTo>
                        <a:pt x="18" y="17"/>
                      </a:lnTo>
                      <a:lnTo>
                        <a:pt x="15" y="17"/>
                      </a:lnTo>
                      <a:lnTo>
                        <a:pt x="14" y="17"/>
                      </a:lnTo>
                      <a:lnTo>
                        <a:pt x="14" y="17"/>
                      </a:lnTo>
                      <a:lnTo>
                        <a:pt x="11" y="17"/>
                      </a:lnTo>
                      <a:lnTo>
                        <a:pt x="8" y="20"/>
                      </a:lnTo>
                      <a:lnTo>
                        <a:pt x="1" y="26"/>
                      </a:lnTo>
                      <a:lnTo>
                        <a:pt x="1" y="26"/>
                      </a:lnTo>
                      <a:lnTo>
                        <a:pt x="0" y="27"/>
                      </a:lnTo>
                      <a:lnTo>
                        <a:pt x="0" y="27"/>
                      </a:lnTo>
                      <a:lnTo>
                        <a:pt x="2" y="30"/>
                      </a:lnTo>
                      <a:lnTo>
                        <a:pt x="4" y="34"/>
                      </a:lnTo>
                      <a:lnTo>
                        <a:pt x="7" y="37"/>
                      </a:lnTo>
                      <a:lnTo>
                        <a:pt x="11" y="41"/>
                      </a:lnTo>
                      <a:lnTo>
                        <a:pt x="11" y="41"/>
                      </a:lnTo>
                      <a:lnTo>
                        <a:pt x="20" y="48"/>
                      </a:lnTo>
                      <a:lnTo>
                        <a:pt x="25" y="54"/>
                      </a:lnTo>
                      <a:lnTo>
                        <a:pt x="28" y="61"/>
                      </a:lnTo>
                      <a:lnTo>
                        <a:pt x="28" y="61"/>
                      </a:lnTo>
                      <a:lnTo>
                        <a:pt x="35" y="54"/>
                      </a:lnTo>
                      <a:lnTo>
                        <a:pt x="38" y="51"/>
                      </a:lnTo>
                      <a:lnTo>
                        <a:pt x="39" y="48"/>
                      </a:lnTo>
                      <a:lnTo>
                        <a:pt x="39" y="48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57" name="Sierra Leone">
                  <a:extLst>
                    <a:ext uri="{FF2B5EF4-FFF2-40B4-BE49-F238E27FC236}">
                      <a16:creationId xmlns:a16="http://schemas.microsoft.com/office/drawing/2014/main" id="{C0516684-4038-4DDB-9B93-6976F3DCE1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51833" y="4131308"/>
                  <a:ext cx="69550" cy="75470"/>
                </a:xfrm>
                <a:custGeom>
                  <a:avLst/>
                  <a:gdLst/>
                  <a:ahLst/>
                  <a:cxnLst>
                    <a:cxn ang="0">
                      <a:pos x="46" y="36"/>
                    </a:cxn>
                    <a:cxn ang="0">
                      <a:pos x="46" y="36"/>
                    </a:cxn>
                    <a:cxn ang="0">
                      <a:pos x="47" y="30"/>
                    </a:cxn>
                    <a:cxn ang="0">
                      <a:pos x="47" y="29"/>
                    </a:cxn>
                    <a:cxn ang="0">
                      <a:pos x="46" y="26"/>
                    </a:cxn>
                    <a:cxn ang="0">
                      <a:pos x="46" y="26"/>
                    </a:cxn>
                    <a:cxn ang="0">
                      <a:pos x="44" y="22"/>
                    </a:cxn>
                    <a:cxn ang="0">
                      <a:pos x="44" y="16"/>
                    </a:cxn>
                    <a:cxn ang="0">
                      <a:pos x="44" y="16"/>
                    </a:cxn>
                    <a:cxn ang="0">
                      <a:pos x="43" y="13"/>
                    </a:cxn>
                    <a:cxn ang="0">
                      <a:pos x="38" y="7"/>
                    </a:cxn>
                    <a:cxn ang="0">
                      <a:pos x="34" y="3"/>
                    </a:cxn>
                    <a:cxn ang="0">
                      <a:pos x="31" y="0"/>
                    </a:cxn>
                    <a:cxn ang="0">
                      <a:pos x="31" y="0"/>
                    </a:cxn>
                    <a:cxn ang="0">
                      <a:pos x="26" y="2"/>
                    </a:cxn>
                    <a:cxn ang="0">
                      <a:pos x="21" y="3"/>
                    </a:cxn>
                    <a:cxn ang="0">
                      <a:pos x="19" y="3"/>
                    </a:cxn>
                    <a:cxn ang="0">
                      <a:pos x="19" y="3"/>
                    </a:cxn>
                    <a:cxn ang="0">
                      <a:pos x="14" y="2"/>
                    </a:cxn>
                    <a:cxn ang="0">
                      <a:pos x="13" y="3"/>
                    </a:cxn>
                    <a:cxn ang="0">
                      <a:pos x="11" y="4"/>
                    </a:cxn>
                    <a:cxn ang="0">
                      <a:pos x="11" y="4"/>
                    </a:cxn>
                    <a:cxn ang="0">
                      <a:pos x="10" y="7"/>
                    </a:cxn>
                    <a:cxn ang="0">
                      <a:pos x="7" y="10"/>
                    </a:cxn>
                    <a:cxn ang="0">
                      <a:pos x="0" y="17"/>
                    </a:cxn>
                    <a:cxn ang="0">
                      <a:pos x="0" y="17"/>
                    </a:cxn>
                    <a:cxn ang="0">
                      <a:pos x="3" y="23"/>
                    </a:cxn>
                    <a:cxn ang="0">
                      <a:pos x="3" y="23"/>
                    </a:cxn>
                    <a:cxn ang="0">
                      <a:pos x="6" y="30"/>
                    </a:cxn>
                    <a:cxn ang="0">
                      <a:pos x="9" y="36"/>
                    </a:cxn>
                    <a:cxn ang="0">
                      <a:pos x="11" y="40"/>
                    </a:cxn>
                    <a:cxn ang="0">
                      <a:pos x="16" y="43"/>
                    </a:cxn>
                    <a:cxn ang="0">
                      <a:pos x="16" y="43"/>
                    </a:cxn>
                    <a:cxn ang="0">
                      <a:pos x="28" y="51"/>
                    </a:cxn>
                    <a:cxn ang="0">
                      <a:pos x="28" y="51"/>
                    </a:cxn>
                    <a:cxn ang="0">
                      <a:pos x="33" y="46"/>
                    </a:cxn>
                    <a:cxn ang="0">
                      <a:pos x="33" y="46"/>
                    </a:cxn>
                    <a:cxn ang="0">
                      <a:pos x="40" y="41"/>
                    </a:cxn>
                    <a:cxn ang="0">
                      <a:pos x="43" y="39"/>
                    </a:cxn>
                    <a:cxn ang="0">
                      <a:pos x="46" y="36"/>
                    </a:cxn>
                    <a:cxn ang="0">
                      <a:pos x="46" y="36"/>
                    </a:cxn>
                  </a:cxnLst>
                  <a:rect l="0" t="0" r="r" b="b"/>
                  <a:pathLst>
                    <a:path w="47" h="51">
                      <a:moveTo>
                        <a:pt x="46" y="36"/>
                      </a:moveTo>
                      <a:lnTo>
                        <a:pt x="46" y="36"/>
                      </a:lnTo>
                      <a:lnTo>
                        <a:pt x="47" y="30"/>
                      </a:lnTo>
                      <a:lnTo>
                        <a:pt x="47" y="29"/>
                      </a:lnTo>
                      <a:lnTo>
                        <a:pt x="46" y="26"/>
                      </a:lnTo>
                      <a:lnTo>
                        <a:pt x="46" y="26"/>
                      </a:lnTo>
                      <a:lnTo>
                        <a:pt x="44" y="22"/>
                      </a:lnTo>
                      <a:lnTo>
                        <a:pt x="44" y="16"/>
                      </a:lnTo>
                      <a:lnTo>
                        <a:pt x="44" y="16"/>
                      </a:lnTo>
                      <a:lnTo>
                        <a:pt x="43" y="13"/>
                      </a:lnTo>
                      <a:lnTo>
                        <a:pt x="38" y="7"/>
                      </a:lnTo>
                      <a:lnTo>
                        <a:pt x="34" y="3"/>
                      </a:lnTo>
                      <a:lnTo>
                        <a:pt x="31" y="0"/>
                      </a:lnTo>
                      <a:lnTo>
                        <a:pt x="31" y="0"/>
                      </a:lnTo>
                      <a:lnTo>
                        <a:pt x="26" y="2"/>
                      </a:lnTo>
                      <a:lnTo>
                        <a:pt x="21" y="3"/>
                      </a:lnTo>
                      <a:lnTo>
                        <a:pt x="19" y="3"/>
                      </a:lnTo>
                      <a:lnTo>
                        <a:pt x="19" y="3"/>
                      </a:lnTo>
                      <a:lnTo>
                        <a:pt x="14" y="2"/>
                      </a:lnTo>
                      <a:lnTo>
                        <a:pt x="13" y="3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0" y="7"/>
                      </a:lnTo>
                      <a:lnTo>
                        <a:pt x="7" y="10"/>
                      </a:lnTo>
                      <a:lnTo>
                        <a:pt x="0" y="17"/>
                      </a:lnTo>
                      <a:lnTo>
                        <a:pt x="0" y="17"/>
                      </a:lnTo>
                      <a:lnTo>
                        <a:pt x="3" y="23"/>
                      </a:lnTo>
                      <a:lnTo>
                        <a:pt x="3" y="23"/>
                      </a:lnTo>
                      <a:lnTo>
                        <a:pt x="6" y="30"/>
                      </a:lnTo>
                      <a:lnTo>
                        <a:pt x="9" y="36"/>
                      </a:lnTo>
                      <a:lnTo>
                        <a:pt x="11" y="40"/>
                      </a:lnTo>
                      <a:lnTo>
                        <a:pt x="16" y="43"/>
                      </a:lnTo>
                      <a:lnTo>
                        <a:pt x="16" y="43"/>
                      </a:lnTo>
                      <a:lnTo>
                        <a:pt x="28" y="51"/>
                      </a:lnTo>
                      <a:lnTo>
                        <a:pt x="28" y="51"/>
                      </a:lnTo>
                      <a:lnTo>
                        <a:pt x="33" y="46"/>
                      </a:lnTo>
                      <a:lnTo>
                        <a:pt x="33" y="46"/>
                      </a:lnTo>
                      <a:lnTo>
                        <a:pt x="40" y="41"/>
                      </a:lnTo>
                      <a:lnTo>
                        <a:pt x="43" y="39"/>
                      </a:lnTo>
                      <a:lnTo>
                        <a:pt x="46" y="36"/>
                      </a:lnTo>
                      <a:lnTo>
                        <a:pt x="46" y="36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58" name="Sudan">
                  <a:extLst>
                    <a:ext uri="{FF2B5EF4-FFF2-40B4-BE49-F238E27FC236}">
                      <a16:creationId xmlns:a16="http://schemas.microsoft.com/office/drawing/2014/main" id="{2E488076-61B3-4FBE-8060-A1054DCC46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79032" y="3801315"/>
                  <a:ext cx="389184" cy="483890"/>
                </a:xfrm>
                <a:custGeom>
                  <a:avLst/>
                  <a:gdLst/>
                  <a:ahLst/>
                  <a:cxnLst>
                    <a:cxn ang="0">
                      <a:pos x="204" y="13"/>
                    </a:cxn>
                    <a:cxn ang="0">
                      <a:pos x="194" y="20"/>
                    </a:cxn>
                    <a:cxn ang="0">
                      <a:pos x="185" y="25"/>
                    </a:cxn>
                    <a:cxn ang="0">
                      <a:pos x="155" y="18"/>
                    </a:cxn>
                    <a:cxn ang="0">
                      <a:pos x="47" y="23"/>
                    </a:cxn>
                    <a:cxn ang="0">
                      <a:pos x="33" y="108"/>
                    </a:cxn>
                    <a:cxn ang="0">
                      <a:pos x="23" y="128"/>
                    </a:cxn>
                    <a:cxn ang="0">
                      <a:pos x="16" y="141"/>
                    </a:cxn>
                    <a:cxn ang="0">
                      <a:pos x="9" y="146"/>
                    </a:cxn>
                    <a:cxn ang="0">
                      <a:pos x="3" y="155"/>
                    </a:cxn>
                    <a:cxn ang="0">
                      <a:pos x="3" y="166"/>
                    </a:cxn>
                    <a:cxn ang="0">
                      <a:pos x="2" y="176"/>
                    </a:cxn>
                    <a:cxn ang="0">
                      <a:pos x="7" y="188"/>
                    </a:cxn>
                    <a:cxn ang="0">
                      <a:pos x="13" y="205"/>
                    </a:cxn>
                    <a:cxn ang="0">
                      <a:pos x="29" y="227"/>
                    </a:cxn>
                    <a:cxn ang="0">
                      <a:pos x="24" y="237"/>
                    </a:cxn>
                    <a:cxn ang="0">
                      <a:pos x="33" y="246"/>
                    </a:cxn>
                    <a:cxn ang="0">
                      <a:pos x="51" y="259"/>
                    </a:cxn>
                    <a:cxn ang="0">
                      <a:pos x="56" y="266"/>
                    </a:cxn>
                    <a:cxn ang="0">
                      <a:pos x="68" y="282"/>
                    </a:cxn>
                    <a:cxn ang="0">
                      <a:pos x="84" y="300"/>
                    </a:cxn>
                    <a:cxn ang="0">
                      <a:pos x="90" y="307"/>
                    </a:cxn>
                    <a:cxn ang="0">
                      <a:pos x="101" y="313"/>
                    </a:cxn>
                    <a:cxn ang="0">
                      <a:pos x="114" y="313"/>
                    </a:cxn>
                    <a:cxn ang="0">
                      <a:pos x="121" y="310"/>
                    </a:cxn>
                    <a:cxn ang="0">
                      <a:pos x="152" y="323"/>
                    </a:cxn>
                    <a:cxn ang="0">
                      <a:pos x="162" y="326"/>
                    </a:cxn>
                    <a:cxn ang="0">
                      <a:pos x="179" y="323"/>
                    </a:cxn>
                    <a:cxn ang="0">
                      <a:pos x="189" y="317"/>
                    </a:cxn>
                    <a:cxn ang="0">
                      <a:pos x="196" y="309"/>
                    </a:cxn>
                    <a:cxn ang="0">
                      <a:pos x="213" y="306"/>
                    </a:cxn>
                    <a:cxn ang="0">
                      <a:pos x="219" y="296"/>
                    </a:cxn>
                    <a:cxn ang="0">
                      <a:pos x="206" y="289"/>
                    </a:cxn>
                    <a:cxn ang="0">
                      <a:pos x="191" y="269"/>
                    </a:cxn>
                    <a:cxn ang="0">
                      <a:pos x="177" y="259"/>
                    </a:cxn>
                    <a:cxn ang="0">
                      <a:pos x="177" y="252"/>
                    </a:cxn>
                    <a:cxn ang="0">
                      <a:pos x="184" y="245"/>
                    </a:cxn>
                    <a:cxn ang="0">
                      <a:pos x="192" y="227"/>
                    </a:cxn>
                    <a:cxn ang="0">
                      <a:pos x="196" y="212"/>
                    </a:cxn>
                    <a:cxn ang="0">
                      <a:pos x="204" y="205"/>
                    </a:cxn>
                    <a:cxn ang="0">
                      <a:pos x="209" y="189"/>
                    </a:cxn>
                    <a:cxn ang="0">
                      <a:pos x="221" y="178"/>
                    </a:cxn>
                    <a:cxn ang="0">
                      <a:pos x="226" y="166"/>
                    </a:cxn>
                    <a:cxn ang="0">
                      <a:pos x="229" y="139"/>
                    </a:cxn>
                    <a:cxn ang="0">
                      <a:pos x="239" y="117"/>
                    </a:cxn>
                    <a:cxn ang="0">
                      <a:pos x="248" y="104"/>
                    </a:cxn>
                    <a:cxn ang="0">
                      <a:pos x="263" y="89"/>
                    </a:cxn>
                    <a:cxn ang="0">
                      <a:pos x="246" y="72"/>
                    </a:cxn>
                    <a:cxn ang="0">
                      <a:pos x="242" y="40"/>
                    </a:cxn>
                    <a:cxn ang="0">
                      <a:pos x="231" y="17"/>
                    </a:cxn>
                    <a:cxn ang="0">
                      <a:pos x="218" y="4"/>
                    </a:cxn>
                    <a:cxn ang="0">
                      <a:pos x="212" y="7"/>
                    </a:cxn>
                  </a:cxnLst>
                  <a:rect l="0" t="0" r="r" b="b"/>
                  <a:pathLst>
                    <a:path w="263" h="327">
                      <a:moveTo>
                        <a:pt x="208" y="7"/>
                      </a:moveTo>
                      <a:lnTo>
                        <a:pt x="208" y="7"/>
                      </a:lnTo>
                      <a:lnTo>
                        <a:pt x="206" y="7"/>
                      </a:lnTo>
                      <a:lnTo>
                        <a:pt x="205" y="8"/>
                      </a:lnTo>
                      <a:lnTo>
                        <a:pt x="204" y="13"/>
                      </a:lnTo>
                      <a:lnTo>
                        <a:pt x="201" y="17"/>
                      </a:lnTo>
                      <a:lnTo>
                        <a:pt x="199" y="18"/>
                      </a:lnTo>
                      <a:lnTo>
                        <a:pt x="198" y="18"/>
                      </a:lnTo>
                      <a:lnTo>
                        <a:pt x="198" y="18"/>
                      </a:lnTo>
                      <a:lnTo>
                        <a:pt x="194" y="20"/>
                      </a:lnTo>
                      <a:lnTo>
                        <a:pt x="191" y="23"/>
                      </a:lnTo>
                      <a:lnTo>
                        <a:pt x="191" y="24"/>
                      </a:lnTo>
                      <a:lnTo>
                        <a:pt x="188" y="25"/>
                      </a:lnTo>
                      <a:lnTo>
                        <a:pt x="188" y="25"/>
                      </a:lnTo>
                      <a:lnTo>
                        <a:pt x="185" y="25"/>
                      </a:lnTo>
                      <a:lnTo>
                        <a:pt x="182" y="24"/>
                      </a:lnTo>
                      <a:lnTo>
                        <a:pt x="179" y="21"/>
                      </a:lnTo>
                      <a:lnTo>
                        <a:pt x="158" y="21"/>
                      </a:lnTo>
                      <a:lnTo>
                        <a:pt x="158" y="21"/>
                      </a:lnTo>
                      <a:lnTo>
                        <a:pt x="155" y="18"/>
                      </a:lnTo>
                      <a:lnTo>
                        <a:pt x="154" y="18"/>
                      </a:lnTo>
                      <a:lnTo>
                        <a:pt x="151" y="18"/>
                      </a:lnTo>
                      <a:lnTo>
                        <a:pt x="151" y="18"/>
                      </a:lnTo>
                      <a:lnTo>
                        <a:pt x="145" y="23"/>
                      </a:lnTo>
                      <a:lnTo>
                        <a:pt x="47" y="23"/>
                      </a:lnTo>
                      <a:lnTo>
                        <a:pt x="47" y="23"/>
                      </a:lnTo>
                      <a:lnTo>
                        <a:pt x="47" y="55"/>
                      </a:lnTo>
                      <a:lnTo>
                        <a:pt x="33" y="55"/>
                      </a:lnTo>
                      <a:lnTo>
                        <a:pt x="33" y="108"/>
                      </a:lnTo>
                      <a:lnTo>
                        <a:pt x="33" y="108"/>
                      </a:lnTo>
                      <a:lnTo>
                        <a:pt x="33" y="117"/>
                      </a:lnTo>
                      <a:lnTo>
                        <a:pt x="31" y="122"/>
                      </a:lnTo>
                      <a:lnTo>
                        <a:pt x="30" y="125"/>
                      </a:lnTo>
                      <a:lnTo>
                        <a:pt x="30" y="125"/>
                      </a:lnTo>
                      <a:lnTo>
                        <a:pt x="23" y="128"/>
                      </a:lnTo>
                      <a:lnTo>
                        <a:pt x="19" y="131"/>
                      </a:lnTo>
                      <a:lnTo>
                        <a:pt x="17" y="132"/>
                      </a:lnTo>
                      <a:lnTo>
                        <a:pt x="17" y="134"/>
                      </a:lnTo>
                      <a:lnTo>
                        <a:pt x="17" y="134"/>
                      </a:lnTo>
                      <a:lnTo>
                        <a:pt x="16" y="141"/>
                      </a:lnTo>
                      <a:lnTo>
                        <a:pt x="13" y="142"/>
                      </a:lnTo>
                      <a:lnTo>
                        <a:pt x="10" y="144"/>
                      </a:lnTo>
                      <a:lnTo>
                        <a:pt x="10" y="144"/>
                      </a:lnTo>
                      <a:lnTo>
                        <a:pt x="9" y="145"/>
                      </a:lnTo>
                      <a:lnTo>
                        <a:pt x="9" y="146"/>
                      </a:lnTo>
                      <a:lnTo>
                        <a:pt x="7" y="151"/>
                      </a:lnTo>
                      <a:lnTo>
                        <a:pt x="7" y="154"/>
                      </a:lnTo>
                      <a:lnTo>
                        <a:pt x="6" y="155"/>
                      </a:lnTo>
                      <a:lnTo>
                        <a:pt x="3" y="155"/>
                      </a:lnTo>
                      <a:lnTo>
                        <a:pt x="3" y="155"/>
                      </a:lnTo>
                      <a:lnTo>
                        <a:pt x="2" y="156"/>
                      </a:lnTo>
                      <a:lnTo>
                        <a:pt x="2" y="156"/>
                      </a:lnTo>
                      <a:lnTo>
                        <a:pt x="2" y="161"/>
                      </a:lnTo>
                      <a:lnTo>
                        <a:pt x="3" y="163"/>
                      </a:lnTo>
                      <a:lnTo>
                        <a:pt x="3" y="166"/>
                      </a:lnTo>
                      <a:lnTo>
                        <a:pt x="3" y="168"/>
                      </a:lnTo>
                      <a:lnTo>
                        <a:pt x="3" y="168"/>
                      </a:lnTo>
                      <a:lnTo>
                        <a:pt x="0" y="171"/>
                      </a:lnTo>
                      <a:lnTo>
                        <a:pt x="0" y="173"/>
                      </a:lnTo>
                      <a:lnTo>
                        <a:pt x="2" y="176"/>
                      </a:lnTo>
                      <a:lnTo>
                        <a:pt x="4" y="176"/>
                      </a:lnTo>
                      <a:lnTo>
                        <a:pt x="4" y="176"/>
                      </a:lnTo>
                      <a:lnTo>
                        <a:pt x="7" y="178"/>
                      </a:lnTo>
                      <a:lnTo>
                        <a:pt x="9" y="181"/>
                      </a:lnTo>
                      <a:lnTo>
                        <a:pt x="7" y="188"/>
                      </a:lnTo>
                      <a:lnTo>
                        <a:pt x="7" y="188"/>
                      </a:lnTo>
                      <a:lnTo>
                        <a:pt x="9" y="192"/>
                      </a:lnTo>
                      <a:lnTo>
                        <a:pt x="11" y="195"/>
                      </a:lnTo>
                      <a:lnTo>
                        <a:pt x="16" y="198"/>
                      </a:lnTo>
                      <a:lnTo>
                        <a:pt x="13" y="205"/>
                      </a:lnTo>
                      <a:lnTo>
                        <a:pt x="13" y="205"/>
                      </a:lnTo>
                      <a:lnTo>
                        <a:pt x="19" y="212"/>
                      </a:lnTo>
                      <a:lnTo>
                        <a:pt x="26" y="220"/>
                      </a:lnTo>
                      <a:lnTo>
                        <a:pt x="26" y="220"/>
                      </a:lnTo>
                      <a:lnTo>
                        <a:pt x="29" y="227"/>
                      </a:lnTo>
                      <a:lnTo>
                        <a:pt x="29" y="232"/>
                      </a:lnTo>
                      <a:lnTo>
                        <a:pt x="29" y="233"/>
                      </a:lnTo>
                      <a:lnTo>
                        <a:pt x="26" y="235"/>
                      </a:lnTo>
                      <a:lnTo>
                        <a:pt x="26" y="235"/>
                      </a:lnTo>
                      <a:lnTo>
                        <a:pt x="24" y="237"/>
                      </a:lnTo>
                      <a:lnTo>
                        <a:pt x="23" y="239"/>
                      </a:lnTo>
                      <a:lnTo>
                        <a:pt x="24" y="240"/>
                      </a:lnTo>
                      <a:lnTo>
                        <a:pt x="31" y="242"/>
                      </a:lnTo>
                      <a:lnTo>
                        <a:pt x="33" y="246"/>
                      </a:lnTo>
                      <a:lnTo>
                        <a:pt x="33" y="246"/>
                      </a:lnTo>
                      <a:lnTo>
                        <a:pt x="39" y="247"/>
                      </a:lnTo>
                      <a:lnTo>
                        <a:pt x="43" y="249"/>
                      </a:lnTo>
                      <a:lnTo>
                        <a:pt x="46" y="253"/>
                      </a:lnTo>
                      <a:lnTo>
                        <a:pt x="46" y="253"/>
                      </a:lnTo>
                      <a:lnTo>
                        <a:pt x="51" y="259"/>
                      </a:lnTo>
                      <a:lnTo>
                        <a:pt x="53" y="260"/>
                      </a:lnTo>
                      <a:lnTo>
                        <a:pt x="53" y="263"/>
                      </a:lnTo>
                      <a:lnTo>
                        <a:pt x="53" y="263"/>
                      </a:lnTo>
                      <a:lnTo>
                        <a:pt x="54" y="264"/>
                      </a:lnTo>
                      <a:lnTo>
                        <a:pt x="56" y="266"/>
                      </a:lnTo>
                      <a:lnTo>
                        <a:pt x="63" y="272"/>
                      </a:lnTo>
                      <a:lnTo>
                        <a:pt x="63" y="272"/>
                      </a:lnTo>
                      <a:lnTo>
                        <a:pt x="67" y="274"/>
                      </a:lnTo>
                      <a:lnTo>
                        <a:pt x="68" y="277"/>
                      </a:lnTo>
                      <a:lnTo>
                        <a:pt x="68" y="282"/>
                      </a:lnTo>
                      <a:lnTo>
                        <a:pt x="68" y="282"/>
                      </a:lnTo>
                      <a:lnTo>
                        <a:pt x="71" y="284"/>
                      </a:lnTo>
                      <a:lnTo>
                        <a:pt x="74" y="287"/>
                      </a:lnTo>
                      <a:lnTo>
                        <a:pt x="80" y="290"/>
                      </a:lnTo>
                      <a:lnTo>
                        <a:pt x="84" y="300"/>
                      </a:lnTo>
                      <a:lnTo>
                        <a:pt x="84" y="300"/>
                      </a:lnTo>
                      <a:lnTo>
                        <a:pt x="85" y="301"/>
                      </a:lnTo>
                      <a:lnTo>
                        <a:pt x="88" y="303"/>
                      </a:lnTo>
                      <a:lnTo>
                        <a:pt x="88" y="303"/>
                      </a:lnTo>
                      <a:lnTo>
                        <a:pt x="90" y="307"/>
                      </a:lnTo>
                      <a:lnTo>
                        <a:pt x="93" y="310"/>
                      </a:lnTo>
                      <a:lnTo>
                        <a:pt x="94" y="311"/>
                      </a:lnTo>
                      <a:lnTo>
                        <a:pt x="94" y="311"/>
                      </a:lnTo>
                      <a:lnTo>
                        <a:pt x="98" y="313"/>
                      </a:lnTo>
                      <a:lnTo>
                        <a:pt x="101" y="313"/>
                      </a:lnTo>
                      <a:lnTo>
                        <a:pt x="104" y="311"/>
                      </a:lnTo>
                      <a:lnTo>
                        <a:pt x="104" y="311"/>
                      </a:lnTo>
                      <a:lnTo>
                        <a:pt x="108" y="310"/>
                      </a:lnTo>
                      <a:lnTo>
                        <a:pt x="111" y="310"/>
                      </a:lnTo>
                      <a:lnTo>
                        <a:pt x="114" y="313"/>
                      </a:lnTo>
                      <a:lnTo>
                        <a:pt x="114" y="313"/>
                      </a:lnTo>
                      <a:lnTo>
                        <a:pt x="117" y="311"/>
                      </a:lnTo>
                      <a:lnTo>
                        <a:pt x="118" y="310"/>
                      </a:lnTo>
                      <a:lnTo>
                        <a:pt x="121" y="310"/>
                      </a:lnTo>
                      <a:lnTo>
                        <a:pt x="121" y="310"/>
                      </a:lnTo>
                      <a:lnTo>
                        <a:pt x="140" y="326"/>
                      </a:lnTo>
                      <a:lnTo>
                        <a:pt x="140" y="326"/>
                      </a:lnTo>
                      <a:lnTo>
                        <a:pt x="145" y="324"/>
                      </a:lnTo>
                      <a:lnTo>
                        <a:pt x="152" y="323"/>
                      </a:lnTo>
                      <a:lnTo>
                        <a:pt x="152" y="323"/>
                      </a:lnTo>
                      <a:lnTo>
                        <a:pt x="155" y="323"/>
                      </a:lnTo>
                      <a:lnTo>
                        <a:pt x="158" y="326"/>
                      </a:lnTo>
                      <a:lnTo>
                        <a:pt x="159" y="327"/>
                      </a:lnTo>
                      <a:lnTo>
                        <a:pt x="162" y="326"/>
                      </a:lnTo>
                      <a:lnTo>
                        <a:pt x="162" y="326"/>
                      </a:lnTo>
                      <a:lnTo>
                        <a:pt x="167" y="323"/>
                      </a:lnTo>
                      <a:lnTo>
                        <a:pt x="171" y="321"/>
                      </a:lnTo>
                      <a:lnTo>
                        <a:pt x="174" y="323"/>
                      </a:lnTo>
                      <a:lnTo>
                        <a:pt x="174" y="323"/>
                      </a:lnTo>
                      <a:lnTo>
                        <a:pt x="179" y="323"/>
                      </a:lnTo>
                      <a:lnTo>
                        <a:pt x="182" y="323"/>
                      </a:lnTo>
                      <a:lnTo>
                        <a:pt x="184" y="321"/>
                      </a:lnTo>
                      <a:lnTo>
                        <a:pt x="184" y="321"/>
                      </a:lnTo>
                      <a:lnTo>
                        <a:pt x="185" y="319"/>
                      </a:lnTo>
                      <a:lnTo>
                        <a:pt x="189" y="317"/>
                      </a:lnTo>
                      <a:lnTo>
                        <a:pt x="189" y="317"/>
                      </a:lnTo>
                      <a:lnTo>
                        <a:pt x="191" y="314"/>
                      </a:lnTo>
                      <a:lnTo>
                        <a:pt x="191" y="314"/>
                      </a:lnTo>
                      <a:lnTo>
                        <a:pt x="192" y="311"/>
                      </a:lnTo>
                      <a:lnTo>
                        <a:pt x="196" y="309"/>
                      </a:lnTo>
                      <a:lnTo>
                        <a:pt x="204" y="306"/>
                      </a:lnTo>
                      <a:lnTo>
                        <a:pt x="204" y="306"/>
                      </a:lnTo>
                      <a:lnTo>
                        <a:pt x="209" y="304"/>
                      </a:lnTo>
                      <a:lnTo>
                        <a:pt x="212" y="306"/>
                      </a:lnTo>
                      <a:lnTo>
                        <a:pt x="213" y="306"/>
                      </a:lnTo>
                      <a:lnTo>
                        <a:pt x="213" y="306"/>
                      </a:lnTo>
                      <a:lnTo>
                        <a:pt x="218" y="309"/>
                      </a:lnTo>
                      <a:lnTo>
                        <a:pt x="218" y="309"/>
                      </a:lnTo>
                      <a:lnTo>
                        <a:pt x="219" y="299"/>
                      </a:lnTo>
                      <a:lnTo>
                        <a:pt x="219" y="296"/>
                      </a:lnTo>
                      <a:lnTo>
                        <a:pt x="218" y="294"/>
                      </a:lnTo>
                      <a:lnTo>
                        <a:pt x="218" y="294"/>
                      </a:lnTo>
                      <a:lnTo>
                        <a:pt x="213" y="294"/>
                      </a:lnTo>
                      <a:lnTo>
                        <a:pt x="209" y="292"/>
                      </a:lnTo>
                      <a:lnTo>
                        <a:pt x="206" y="289"/>
                      </a:lnTo>
                      <a:lnTo>
                        <a:pt x="202" y="283"/>
                      </a:lnTo>
                      <a:lnTo>
                        <a:pt x="202" y="283"/>
                      </a:lnTo>
                      <a:lnTo>
                        <a:pt x="199" y="277"/>
                      </a:lnTo>
                      <a:lnTo>
                        <a:pt x="195" y="273"/>
                      </a:lnTo>
                      <a:lnTo>
                        <a:pt x="191" y="269"/>
                      </a:lnTo>
                      <a:lnTo>
                        <a:pt x="189" y="264"/>
                      </a:lnTo>
                      <a:lnTo>
                        <a:pt x="189" y="264"/>
                      </a:lnTo>
                      <a:lnTo>
                        <a:pt x="186" y="262"/>
                      </a:lnTo>
                      <a:lnTo>
                        <a:pt x="181" y="260"/>
                      </a:lnTo>
                      <a:lnTo>
                        <a:pt x="177" y="259"/>
                      </a:lnTo>
                      <a:lnTo>
                        <a:pt x="174" y="257"/>
                      </a:lnTo>
                      <a:lnTo>
                        <a:pt x="174" y="257"/>
                      </a:lnTo>
                      <a:lnTo>
                        <a:pt x="174" y="255"/>
                      </a:lnTo>
                      <a:lnTo>
                        <a:pt x="175" y="253"/>
                      </a:lnTo>
                      <a:lnTo>
                        <a:pt x="177" y="252"/>
                      </a:lnTo>
                      <a:lnTo>
                        <a:pt x="177" y="247"/>
                      </a:lnTo>
                      <a:lnTo>
                        <a:pt x="177" y="247"/>
                      </a:lnTo>
                      <a:lnTo>
                        <a:pt x="178" y="246"/>
                      </a:lnTo>
                      <a:lnTo>
                        <a:pt x="179" y="246"/>
                      </a:lnTo>
                      <a:lnTo>
                        <a:pt x="184" y="245"/>
                      </a:lnTo>
                      <a:lnTo>
                        <a:pt x="189" y="245"/>
                      </a:lnTo>
                      <a:lnTo>
                        <a:pt x="189" y="245"/>
                      </a:lnTo>
                      <a:lnTo>
                        <a:pt x="191" y="237"/>
                      </a:lnTo>
                      <a:lnTo>
                        <a:pt x="192" y="227"/>
                      </a:lnTo>
                      <a:lnTo>
                        <a:pt x="192" y="227"/>
                      </a:lnTo>
                      <a:lnTo>
                        <a:pt x="194" y="223"/>
                      </a:lnTo>
                      <a:lnTo>
                        <a:pt x="195" y="219"/>
                      </a:lnTo>
                      <a:lnTo>
                        <a:pt x="198" y="215"/>
                      </a:lnTo>
                      <a:lnTo>
                        <a:pt x="198" y="213"/>
                      </a:lnTo>
                      <a:lnTo>
                        <a:pt x="196" y="212"/>
                      </a:lnTo>
                      <a:lnTo>
                        <a:pt x="196" y="212"/>
                      </a:lnTo>
                      <a:lnTo>
                        <a:pt x="196" y="210"/>
                      </a:lnTo>
                      <a:lnTo>
                        <a:pt x="198" y="209"/>
                      </a:lnTo>
                      <a:lnTo>
                        <a:pt x="204" y="205"/>
                      </a:lnTo>
                      <a:lnTo>
                        <a:pt x="204" y="205"/>
                      </a:lnTo>
                      <a:lnTo>
                        <a:pt x="205" y="202"/>
                      </a:lnTo>
                      <a:lnTo>
                        <a:pt x="206" y="198"/>
                      </a:lnTo>
                      <a:lnTo>
                        <a:pt x="206" y="193"/>
                      </a:lnTo>
                      <a:lnTo>
                        <a:pt x="209" y="189"/>
                      </a:lnTo>
                      <a:lnTo>
                        <a:pt x="209" y="189"/>
                      </a:lnTo>
                      <a:lnTo>
                        <a:pt x="213" y="182"/>
                      </a:lnTo>
                      <a:lnTo>
                        <a:pt x="216" y="179"/>
                      </a:lnTo>
                      <a:lnTo>
                        <a:pt x="219" y="178"/>
                      </a:lnTo>
                      <a:lnTo>
                        <a:pt x="219" y="178"/>
                      </a:lnTo>
                      <a:lnTo>
                        <a:pt x="221" y="178"/>
                      </a:lnTo>
                      <a:lnTo>
                        <a:pt x="223" y="175"/>
                      </a:lnTo>
                      <a:lnTo>
                        <a:pt x="225" y="172"/>
                      </a:lnTo>
                      <a:lnTo>
                        <a:pt x="225" y="169"/>
                      </a:lnTo>
                      <a:lnTo>
                        <a:pt x="225" y="169"/>
                      </a:lnTo>
                      <a:lnTo>
                        <a:pt x="226" y="166"/>
                      </a:lnTo>
                      <a:lnTo>
                        <a:pt x="229" y="162"/>
                      </a:lnTo>
                      <a:lnTo>
                        <a:pt x="231" y="156"/>
                      </a:lnTo>
                      <a:lnTo>
                        <a:pt x="232" y="151"/>
                      </a:lnTo>
                      <a:lnTo>
                        <a:pt x="232" y="151"/>
                      </a:lnTo>
                      <a:lnTo>
                        <a:pt x="229" y="139"/>
                      </a:lnTo>
                      <a:lnTo>
                        <a:pt x="231" y="134"/>
                      </a:lnTo>
                      <a:lnTo>
                        <a:pt x="232" y="129"/>
                      </a:lnTo>
                      <a:lnTo>
                        <a:pt x="232" y="129"/>
                      </a:lnTo>
                      <a:lnTo>
                        <a:pt x="238" y="121"/>
                      </a:lnTo>
                      <a:lnTo>
                        <a:pt x="239" y="117"/>
                      </a:lnTo>
                      <a:lnTo>
                        <a:pt x="238" y="114"/>
                      </a:lnTo>
                      <a:lnTo>
                        <a:pt x="238" y="114"/>
                      </a:lnTo>
                      <a:lnTo>
                        <a:pt x="239" y="111"/>
                      </a:lnTo>
                      <a:lnTo>
                        <a:pt x="242" y="108"/>
                      </a:lnTo>
                      <a:lnTo>
                        <a:pt x="248" y="104"/>
                      </a:lnTo>
                      <a:lnTo>
                        <a:pt x="248" y="104"/>
                      </a:lnTo>
                      <a:lnTo>
                        <a:pt x="253" y="99"/>
                      </a:lnTo>
                      <a:lnTo>
                        <a:pt x="258" y="95"/>
                      </a:lnTo>
                      <a:lnTo>
                        <a:pt x="263" y="89"/>
                      </a:lnTo>
                      <a:lnTo>
                        <a:pt x="263" y="89"/>
                      </a:lnTo>
                      <a:lnTo>
                        <a:pt x="258" y="84"/>
                      </a:lnTo>
                      <a:lnTo>
                        <a:pt x="253" y="81"/>
                      </a:lnTo>
                      <a:lnTo>
                        <a:pt x="253" y="81"/>
                      </a:lnTo>
                      <a:lnTo>
                        <a:pt x="249" y="78"/>
                      </a:lnTo>
                      <a:lnTo>
                        <a:pt x="246" y="72"/>
                      </a:lnTo>
                      <a:lnTo>
                        <a:pt x="243" y="64"/>
                      </a:lnTo>
                      <a:lnTo>
                        <a:pt x="243" y="55"/>
                      </a:lnTo>
                      <a:lnTo>
                        <a:pt x="243" y="55"/>
                      </a:lnTo>
                      <a:lnTo>
                        <a:pt x="243" y="47"/>
                      </a:lnTo>
                      <a:lnTo>
                        <a:pt x="242" y="40"/>
                      </a:lnTo>
                      <a:lnTo>
                        <a:pt x="239" y="30"/>
                      </a:lnTo>
                      <a:lnTo>
                        <a:pt x="239" y="30"/>
                      </a:lnTo>
                      <a:lnTo>
                        <a:pt x="238" y="25"/>
                      </a:lnTo>
                      <a:lnTo>
                        <a:pt x="235" y="21"/>
                      </a:lnTo>
                      <a:lnTo>
                        <a:pt x="231" y="17"/>
                      </a:lnTo>
                      <a:lnTo>
                        <a:pt x="226" y="13"/>
                      </a:lnTo>
                      <a:lnTo>
                        <a:pt x="226" y="13"/>
                      </a:lnTo>
                      <a:lnTo>
                        <a:pt x="222" y="10"/>
                      </a:lnTo>
                      <a:lnTo>
                        <a:pt x="219" y="7"/>
                      </a:lnTo>
                      <a:lnTo>
                        <a:pt x="218" y="4"/>
                      </a:lnTo>
                      <a:lnTo>
                        <a:pt x="216" y="0"/>
                      </a:lnTo>
                      <a:lnTo>
                        <a:pt x="216" y="0"/>
                      </a:lnTo>
                      <a:lnTo>
                        <a:pt x="216" y="1"/>
                      </a:lnTo>
                      <a:lnTo>
                        <a:pt x="216" y="1"/>
                      </a:lnTo>
                      <a:lnTo>
                        <a:pt x="212" y="7"/>
                      </a:lnTo>
                      <a:lnTo>
                        <a:pt x="208" y="7"/>
                      </a:lnTo>
                      <a:lnTo>
                        <a:pt x="208" y="7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59" name="Libya">
                  <a:extLst>
                    <a:ext uri="{FF2B5EF4-FFF2-40B4-BE49-F238E27FC236}">
                      <a16:creationId xmlns:a16="http://schemas.microsoft.com/office/drawing/2014/main" id="{672D54EB-01E7-4925-B2C0-AE628936DC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94914" y="3551233"/>
                  <a:ext cx="359588" cy="344790"/>
                </a:xfrm>
                <a:custGeom>
                  <a:avLst/>
                  <a:gdLst/>
                  <a:ahLst/>
                  <a:cxnLst>
                    <a:cxn ang="0">
                      <a:pos x="21" y="18"/>
                    </a:cxn>
                    <a:cxn ang="0">
                      <a:pos x="13" y="28"/>
                    </a:cxn>
                    <a:cxn ang="0">
                      <a:pos x="13" y="37"/>
                    </a:cxn>
                    <a:cxn ang="0">
                      <a:pos x="7" y="47"/>
                    </a:cxn>
                    <a:cxn ang="0">
                      <a:pos x="0" y="54"/>
                    </a:cxn>
                    <a:cxn ang="0">
                      <a:pos x="3" y="59"/>
                    </a:cxn>
                    <a:cxn ang="0">
                      <a:pos x="9" y="74"/>
                    </a:cxn>
                    <a:cxn ang="0">
                      <a:pos x="7" y="85"/>
                    </a:cxn>
                    <a:cxn ang="0">
                      <a:pos x="9" y="92"/>
                    </a:cxn>
                    <a:cxn ang="0">
                      <a:pos x="4" y="98"/>
                    </a:cxn>
                    <a:cxn ang="0">
                      <a:pos x="6" y="106"/>
                    </a:cxn>
                    <a:cxn ang="0">
                      <a:pos x="9" y="113"/>
                    </a:cxn>
                    <a:cxn ang="0">
                      <a:pos x="1" y="119"/>
                    </a:cxn>
                    <a:cxn ang="0">
                      <a:pos x="1" y="123"/>
                    </a:cxn>
                    <a:cxn ang="0">
                      <a:pos x="9" y="132"/>
                    </a:cxn>
                    <a:cxn ang="0">
                      <a:pos x="10" y="143"/>
                    </a:cxn>
                    <a:cxn ang="0">
                      <a:pos x="14" y="149"/>
                    </a:cxn>
                    <a:cxn ang="0">
                      <a:pos x="21" y="150"/>
                    </a:cxn>
                    <a:cxn ang="0">
                      <a:pos x="30" y="153"/>
                    </a:cxn>
                    <a:cxn ang="0">
                      <a:pos x="36" y="155"/>
                    </a:cxn>
                    <a:cxn ang="0">
                      <a:pos x="41" y="167"/>
                    </a:cxn>
                    <a:cxn ang="0">
                      <a:pos x="64" y="172"/>
                    </a:cxn>
                    <a:cxn ang="0">
                      <a:pos x="75" y="182"/>
                    </a:cxn>
                    <a:cxn ang="0">
                      <a:pos x="225" y="224"/>
                    </a:cxn>
                    <a:cxn ang="0">
                      <a:pos x="239" y="68"/>
                    </a:cxn>
                    <a:cxn ang="0">
                      <a:pos x="238" y="54"/>
                    </a:cxn>
                    <a:cxn ang="0">
                      <a:pos x="239" y="44"/>
                    </a:cxn>
                    <a:cxn ang="0">
                      <a:pos x="240" y="31"/>
                    </a:cxn>
                    <a:cxn ang="0">
                      <a:pos x="243" y="20"/>
                    </a:cxn>
                    <a:cxn ang="0">
                      <a:pos x="242" y="20"/>
                    </a:cxn>
                    <a:cxn ang="0">
                      <a:pos x="221" y="14"/>
                    </a:cxn>
                    <a:cxn ang="0">
                      <a:pos x="213" y="11"/>
                    </a:cxn>
                    <a:cxn ang="0">
                      <a:pos x="201" y="2"/>
                    </a:cxn>
                    <a:cxn ang="0">
                      <a:pos x="191" y="1"/>
                    </a:cxn>
                    <a:cxn ang="0">
                      <a:pos x="164" y="14"/>
                    </a:cxn>
                    <a:cxn ang="0">
                      <a:pos x="161" y="20"/>
                    </a:cxn>
                    <a:cxn ang="0">
                      <a:pos x="164" y="35"/>
                    </a:cxn>
                    <a:cxn ang="0">
                      <a:pos x="162" y="41"/>
                    </a:cxn>
                    <a:cxn ang="0">
                      <a:pos x="144" y="45"/>
                    </a:cxn>
                    <a:cxn ang="0">
                      <a:pos x="131" y="35"/>
                    </a:cxn>
                    <a:cxn ang="0">
                      <a:pos x="108" y="29"/>
                    </a:cxn>
                    <a:cxn ang="0">
                      <a:pos x="97" y="27"/>
                    </a:cxn>
                    <a:cxn ang="0">
                      <a:pos x="93" y="18"/>
                    </a:cxn>
                    <a:cxn ang="0">
                      <a:pos x="87" y="11"/>
                    </a:cxn>
                    <a:cxn ang="0">
                      <a:pos x="75" y="7"/>
                    </a:cxn>
                    <a:cxn ang="0">
                      <a:pos x="53" y="4"/>
                    </a:cxn>
                    <a:cxn ang="0">
                      <a:pos x="43" y="2"/>
                    </a:cxn>
                    <a:cxn ang="0">
                      <a:pos x="34" y="8"/>
                    </a:cxn>
                    <a:cxn ang="0">
                      <a:pos x="31" y="12"/>
                    </a:cxn>
                  </a:cxnLst>
                  <a:rect l="0" t="0" r="r" b="b"/>
                  <a:pathLst>
                    <a:path w="243" h="233">
                      <a:moveTo>
                        <a:pt x="27" y="12"/>
                      </a:moveTo>
                      <a:lnTo>
                        <a:pt x="27" y="12"/>
                      </a:lnTo>
                      <a:lnTo>
                        <a:pt x="21" y="18"/>
                      </a:lnTo>
                      <a:lnTo>
                        <a:pt x="14" y="24"/>
                      </a:lnTo>
                      <a:lnTo>
                        <a:pt x="14" y="24"/>
                      </a:lnTo>
                      <a:lnTo>
                        <a:pt x="13" y="28"/>
                      </a:lnTo>
                      <a:lnTo>
                        <a:pt x="13" y="31"/>
                      </a:lnTo>
                      <a:lnTo>
                        <a:pt x="13" y="31"/>
                      </a:lnTo>
                      <a:lnTo>
                        <a:pt x="13" y="37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7" y="47"/>
                      </a:lnTo>
                      <a:lnTo>
                        <a:pt x="4" y="49"/>
                      </a:lnTo>
                      <a:lnTo>
                        <a:pt x="1" y="52"/>
                      </a:lnTo>
                      <a:lnTo>
                        <a:pt x="0" y="54"/>
                      </a:lnTo>
                      <a:lnTo>
                        <a:pt x="0" y="54"/>
                      </a:lnTo>
                      <a:lnTo>
                        <a:pt x="0" y="56"/>
                      </a:lnTo>
                      <a:lnTo>
                        <a:pt x="3" y="59"/>
                      </a:lnTo>
                      <a:lnTo>
                        <a:pt x="7" y="68"/>
                      </a:lnTo>
                      <a:lnTo>
                        <a:pt x="7" y="68"/>
                      </a:lnTo>
                      <a:lnTo>
                        <a:pt x="9" y="74"/>
                      </a:lnTo>
                      <a:lnTo>
                        <a:pt x="7" y="78"/>
                      </a:lnTo>
                      <a:lnTo>
                        <a:pt x="6" y="81"/>
                      </a:lnTo>
                      <a:lnTo>
                        <a:pt x="7" y="85"/>
                      </a:lnTo>
                      <a:lnTo>
                        <a:pt x="7" y="85"/>
                      </a:lnTo>
                      <a:lnTo>
                        <a:pt x="9" y="89"/>
                      </a:lnTo>
                      <a:lnTo>
                        <a:pt x="9" y="92"/>
                      </a:lnTo>
                      <a:lnTo>
                        <a:pt x="6" y="96"/>
                      </a:lnTo>
                      <a:lnTo>
                        <a:pt x="6" y="96"/>
                      </a:lnTo>
                      <a:lnTo>
                        <a:pt x="4" y="98"/>
                      </a:lnTo>
                      <a:lnTo>
                        <a:pt x="4" y="101"/>
                      </a:lnTo>
                      <a:lnTo>
                        <a:pt x="6" y="106"/>
                      </a:lnTo>
                      <a:lnTo>
                        <a:pt x="6" y="106"/>
                      </a:lnTo>
                      <a:lnTo>
                        <a:pt x="7" y="111"/>
                      </a:lnTo>
                      <a:lnTo>
                        <a:pt x="9" y="112"/>
                      </a:lnTo>
                      <a:lnTo>
                        <a:pt x="9" y="113"/>
                      </a:lnTo>
                      <a:lnTo>
                        <a:pt x="9" y="113"/>
                      </a:lnTo>
                      <a:lnTo>
                        <a:pt x="4" y="116"/>
                      </a:lnTo>
                      <a:lnTo>
                        <a:pt x="1" y="119"/>
                      </a:lnTo>
                      <a:lnTo>
                        <a:pt x="1" y="121"/>
                      </a:lnTo>
                      <a:lnTo>
                        <a:pt x="1" y="121"/>
                      </a:lnTo>
                      <a:lnTo>
                        <a:pt x="1" y="123"/>
                      </a:lnTo>
                      <a:lnTo>
                        <a:pt x="3" y="125"/>
                      </a:lnTo>
                      <a:lnTo>
                        <a:pt x="9" y="132"/>
                      </a:lnTo>
                      <a:lnTo>
                        <a:pt x="9" y="132"/>
                      </a:lnTo>
                      <a:lnTo>
                        <a:pt x="10" y="135"/>
                      </a:lnTo>
                      <a:lnTo>
                        <a:pt x="10" y="138"/>
                      </a:lnTo>
                      <a:lnTo>
                        <a:pt x="10" y="143"/>
                      </a:lnTo>
                      <a:lnTo>
                        <a:pt x="10" y="143"/>
                      </a:lnTo>
                      <a:lnTo>
                        <a:pt x="11" y="146"/>
                      </a:lnTo>
                      <a:lnTo>
                        <a:pt x="14" y="149"/>
                      </a:lnTo>
                      <a:lnTo>
                        <a:pt x="17" y="150"/>
                      </a:lnTo>
                      <a:lnTo>
                        <a:pt x="21" y="150"/>
                      </a:lnTo>
                      <a:lnTo>
                        <a:pt x="21" y="150"/>
                      </a:lnTo>
                      <a:lnTo>
                        <a:pt x="24" y="150"/>
                      </a:lnTo>
                      <a:lnTo>
                        <a:pt x="27" y="152"/>
                      </a:lnTo>
                      <a:lnTo>
                        <a:pt x="30" y="153"/>
                      </a:lnTo>
                      <a:lnTo>
                        <a:pt x="33" y="153"/>
                      </a:lnTo>
                      <a:lnTo>
                        <a:pt x="33" y="153"/>
                      </a:lnTo>
                      <a:lnTo>
                        <a:pt x="36" y="155"/>
                      </a:lnTo>
                      <a:lnTo>
                        <a:pt x="37" y="157"/>
                      </a:lnTo>
                      <a:lnTo>
                        <a:pt x="41" y="167"/>
                      </a:lnTo>
                      <a:lnTo>
                        <a:pt x="41" y="167"/>
                      </a:lnTo>
                      <a:lnTo>
                        <a:pt x="51" y="167"/>
                      </a:lnTo>
                      <a:lnTo>
                        <a:pt x="58" y="169"/>
                      </a:lnTo>
                      <a:lnTo>
                        <a:pt x="64" y="172"/>
                      </a:lnTo>
                      <a:lnTo>
                        <a:pt x="64" y="172"/>
                      </a:lnTo>
                      <a:lnTo>
                        <a:pt x="73" y="179"/>
                      </a:lnTo>
                      <a:lnTo>
                        <a:pt x="75" y="182"/>
                      </a:lnTo>
                      <a:lnTo>
                        <a:pt x="102" y="167"/>
                      </a:lnTo>
                      <a:lnTo>
                        <a:pt x="225" y="233"/>
                      </a:lnTo>
                      <a:lnTo>
                        <a:pt x="225" y="224"/>
                      </a:lnTo>
                      <a:lnTo>
                        <a:pt x="239" y="224"/>
                      </a:lnTo>
                      <a:lnTo>
                        <a:pt x="239" y="224"/>
                      </a:lnTo>
                      <a:lnTo>
                        <a:pt x="239" y="68"/>
                      </a:lnTo>
                      <a:lnTo>
                        <a:pt x="239" y="68"/>
                      </a:lnTo>
                      <a:lnTo>
                        <a:pt x="239" y="59"/>
                      </a:lnTo>
                      <a:lnTo>
                        <a:pt x="238" y="54"/>
                      </a:lnTo>
                      <a:lnTo>
                        <a:pt x="238" y="48"/>
                      </a:lnTo>
                      <a:lnTo>
                        <a:pt x="239" y="44"/>
                      </a:lnTo>
                      <a:lnTo>
                        <a:pt x="239" y="44"/>
                      </a:lnTo>
                      <a:lnTo>
                        <a:pt x="240" y="39"/>
                      </a:lnTo>
                      <a:lnTo>
                        <a:pt x="240" y="35"/>
                      </a:lnTo>
                      <a:lnTo>
                        <a:pt x="240" y="31"/>
                      </a:lnTo>
                      <a:lnTo>
                        <a:pt x="240" y="24"/>
                      </a:lnTo>
                      <a:lnTo>
                        <a:pt x="240" y="24"/>
                      </a:lnTo>
                      <a:lnTo>
                        <a:pt x="243" y="20"/>
                      </a:lnTo>
                      <a:lnTo>
                        <a:pt x="243" y="20"/>
                      </a:lnTo>
                      <a:lnTo>
                        <a:pt x="242" y="20"/>
                      </a:lnTo>
                      <a:lnTo>
                        <a:pt x="242" y="20"/>
                      </a:lnTo>
                      <a:lnTo>
                        <a:pt x="240" y="18"/>
                      </a:lnTo>
                      <a:lnTo>
                        <a:pt x="236" y="17"/>
                      </a:lnTo>
                      <a:lnTo>
                        <a:pt x="221" y="14"/>
                      </a:lnTo>
                      <a:lnTo>
                        <a:pt x="221" y="14"/>
                      </a:lnTo>
                      <a:lnTo>
                        <a:pt x="216" y="12"/>
                      </a:lnTo>
                      <a:lnTo>
                        <a:pt x="213" y="11"/>
                      </a:lnTo>
                      <a:lnTo>
                        <a:pt x="209" y="7"/>
                      </a:lnTo>
                      <a:lnTo>
                        <a:pt x="205" y="4"/>
                      </a:lnTo>
                      <a:lnTo>
                        <a:pt x="201" y="2"/>
                      </a:lnTo>
                      <a:lnTo>
                        <a:pt x="196" y="1"/>
                      </a:lnTo>
                      <a:lnTo>
                        <a:pt x="196" y="1"/>
                      </a:lnTo>
                      <a:lnTo>
                        <a:pt x="191" y="1"/>
                      </a:lnTo>
                      <a:lnTo>
                        <a:pt x="184" y="2"/>
                      </a:lnTo>
                      <a:lnTo>
                        <a:pt x="172" y="7"/>
                      </a:lnTo>
                      <a:lnTo>
                        <a:pt x="164" y="14"/>
                      </a:lnTo>
                      <a:lnTo>
                        <a:pt x="161" y="17"/>
                      </a:lnTo>
                      <a:lnTo>
                        <a:pt x="161" y="20"/>
                      </a:lnTo>
                      <a:lnTo>
                        <a:pt x="161" y="20"/>
                      </a:lnTo>
                      <a:lnTo>
                        <a:pt x="161" y="24"/>
                      </a:lnTo>
                      <a:lnTo>
                        <a:pt x="164" y="29"/>
                      </a:lnTo>
                      <a:lnTo>
                        <a:pt x="164" y="35"/>
                      </a:lnTo>
                      <a:lnTo>
                        <a:pt x="164" y="38"/>
                      </a:lnTo>
                      <a:lnTo>
                        <a:pt x="162" y="41"/>
                      </a:lnTo>
                      <a:lnTo>
                        <a:pt x="162" y="41"/>
                      </a:lnTo>
                      <a:lnTo>
                        <a:pt x="158" y="44"/>
                      </a:lnTo>
                      <a:lnTo>
                        <a:pt x="151" y="45"/>
                      </a:lnTo>
                      <a:lnTo>
                        <a:pt x="144" y="45"/>
                      </a:lnTo>
                      <a:lnTo>
                        <a:pt x="138" y="41"/>
                      </a:lnTo>
                      <a:lnTo>
                        <a:pt x="138" y="41"/>
                      </a:lnTo>
                      <a:lnTo>
                        <a:pt x="131" y="35"/>
                      </a:lnTo>
                      <a:lnTo>
                        <a:pt x="124" y="32"/>
                      </a:lnTo>
                      <a:lnTo>
                        <a:pt x="115" y="31"/>
                      </a:lnTo>
                      <a:lnTo>
                        <a:pt x="108" y="29"/>
                      </a:lnTo>
                      <a:lnTo>
                        <a:pt x="108" y="29"/>
                      </a:lnTo>
                      <a:lnTo>
                        <a:pt x="101" y="29"/>
                      </a:lnTo>
                      <a:lnTo>
                        <a:pt x="97" y="27"/>
                      </a:lnTo>
                      <a:lnTo>
                        <a:pt x="93" y="22"/>
                      </a:lnTo>
                      <a:lnTo>
                        <a:pt x="93" y="18"/>
                      </a:lnTo>
                      <a:lnTo>
                        <a:pt x="93" y="18"/>
                      </a:lnTo>
                      <a:lnTo>
                        <a:pt x="93" y="15"/>
                      </a:lnTo>
                      <a:lnTo>
                        <a:pt x="90" y="12"/>
                      </a:lnTo>
                      <a:lnTo>
                        <a:pt x="87" y="11"/>
                      </a:lnTo>
                      <a:lnTo>
                        <a:pt x="83" y="10"/>
                      </a:lnTo>
                      <a:lnTo>
                        <a:pt x="83" y="10"/>
                      </a:lnTo>
                      <a:lnTo>
                        <a:pt x="75" y="7"/>
                      </a:lnTo>
                      <a:lnTo>
                        <a:pt x="70" y="5"/>
                      </a:lnTo>
                      <a:lnTo>
                        <a:pt x="63" y="2"/>
                      </a:lnTo>
                      <a:lnTo>
                        <a:pt x="53" y="4"/>
                      </a:lnTo>
                      <a:lnTo>
                        <a:pt x="53" y="4"/>
                      </a:lnTo>
                      <a:lnTo>
                        <a:pt x="47" y="4"/>
                      </a:lnTo>
                      <a:lnTo>
                        <a:pt x="43" y="2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33" y="11"/>
                      </a:lnTo>
                      <a:lnTo>
                        <a:pt x="31" y="12"/>
                      </a:lnTo>
                      <a:lnTo>
                        <a:pt x="27" y="12"/>
                      </a:lnTo>
                      <a:lnTo>
                        <a:pt x="27" y="12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60" name="Eritrea">
                  <a:extLst>
                    <a:ext uri="{FF2B5EF4-FFF2-40B4-BE49-F238E27FC236}">
                      <a16:creationId xmlns:a16="http://schemas.microsoft.com/office/drawing/2014/main" id="{4E86EB3E-1AD1-4FAB-95FF-EF4327469C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17902" y="3933017"/>
                  <a:ext cx="158338" cy="137620"/>
                </a:xfrm>
                <a:custGeom>
                  <a:avLst/>
                  <a:gdLst/>
                  <a:ahLst/>
                  <a:cxnLst>
                    <a:cxn ang="0">
                      <a:pos x="19" y="15"/>
                    </a:cxn>
                    <a:cxn ang="0">
                      <a:pos x="10" y="22"/>
                    </a:cxn>
                    <a:cxn ang="0">
                      <a:pos x="9" y="25"/>
                    </a:cxn>
                    <a:cxn ang="0">
                      <a:pos x="9" y="32"/>
                    </a:cxn>
                    <a:cxn ang="0">
                      <a:pos x="3" y="40"/>
                    </a:cxn>
                    <a:cxn ang="0">
                      <a:pos x="0" y="50"/>
                    </a:cxn>
                    <a:cxn ang="0">
                      <a:pos x="3" y="62"/>
                    </a:cxn>
                    <a:cxn ang="0">
                      <a:pos x="16" y="63"/>
                    </a:cxn>
                    <a:cxn ang="0">
                      <a:pos x="17" y="63"/>
                    </a:cxn>
                    <a:cxn ang="0">
                      <a:pos x="21" y="57"/>
                    </a:cxn>
                    <a:cxn ang="0">
                      <a:pos x="23" y="55"/>
                    </a:cxn>
                    <a:cxn ang="0">
                      <a:pos x="26" y="55"/>
                    </a:cxn>
                    <a:cxn ang="0">
                      <a:pos x="29" y="56"/>
                    </a:cxn>
                    <a:cxn ang="0">
                      <a:pos x="36" y="60"/>
                    </a:cxn>
                    <a:cxn ang="0">
                      <a:pos x="39" y="59"/>
                    </a:cxn>
                    <a:cxn ang="0">
                      <a:pos x="46" y="59"/>
                    </a:cxn>
                    <a:cxn ang="0">
                      <a:pos x="53" y="60"/>
                    </a:cxn>
                    <a:cxn ang="0">
                      <a:pos x="61" y="59"/>
                    </a:cxn>
                    <a:cxn ang="0">
                      <a:pos x="80" y="76"/>
                    </a:cxn>
                    <a:cxn ang="0">
                      <a:pos x="95" y="93"/>
                    </a:cxn>
                    <a:cxn ang="0">
                      <a:pos x="95" y="93"/>
                    </a:cxn>
                    <a:cxn ang="0">
                      <a:pos x="103" y="93"/>
                    </a:cxn>
                    <a:cxn ang="0">
                      <a:pos x="107" y="89"/>
                    </a:cxn>
                    <a:cxn ang="0">
                      <a:pos x="100" y="82"/>
                    </a:cxn>
                    <a:cxn ang="0">
                      <a:pos x="90" y="70"/>
                    </a:cxn>
                    <a:cxn ang="0">
                      <a:pos x="76" y="57"/>
                    </a:cxn>
                    <a:cxn ang="0">
                      <a:pos x="64" y="53"/>
                    </a:cxn>
                    <a:cxn ang="0">
                      <a:pos x="63" y="52"/>
                    </a:cxn>
                    <a:cxn ang="0">
                      <a:pos x="58" y="47"/>
                    </a:cxn>
                    <a:cxn ang="0">
                      <a:pos x="54" y="42"/>
                    </a:cxn>
                    <a:cxn ang="0">
                      <a:pos x="51" y="40"/>
                    </a:cxn>
                    <a:cxn ang="0">
                      <a:pos x="44" y="26"/>
                    </a:cxn>
                    <a:cxn ang="0">
                      <a:pos x="43" y="19"/>
                    </a:cxn>
                    <a:cxn ang="0">
                      <a:pos x="40" y="10"/>
                    </a:cxn>
                    <a:cxn ang="0">
                      <a:pos x="34" y="0"/>
                    </a:cxn>
                    <a:cxn ang="0">
                      <a:pos x="24" y="10"/>
                    </a:cxn>
                    <a:cxn ang="0">
                      <a:pos x="19" y="15"/>
                    </a:cxn>
                  </a:cxnLst>
                  <a:rect l="0" t="0" r="r" b="b"/>
                  <a:pathLst>
                    <a:path w="107" h="93">
                      <a:moveTo>
                        <a:pt x="19" y="15"/>
                      </a:moveTo>
                      <a:lnTo>
                        <a:pt x="19" y="15"/>
                      </a:lnTo>
                      <a:lnTo>
                        <a:pt x="13" y="19"/>
                      </a:lnTo>
                      <a:lnTo>
                        <a:pt x="10" y="22"/>
                      </a:lnTo>
                      <a:lnTo>
                        <a:pt x="9" y="25"/>
                      </a:lnTo>
                      <a:lnTo>
                        <a:pt x="9" y="25"/>
                      </a:lnTo>
                      <a:lnTo>
                        <a:pt x="10" y="28"/>
                      </a:lnTo>
                      <a:lnTo>
                        <a:pt x="9" y="32"/>
                      </a:lnTo>
                      <a:lnTo>
                        <a:pt x="3" y="40"/>
                      </a:lnTo>
                      <a:lnTo>
                        <a:pt x="3" y="40"/>
                      </a:lnTo>
                      <a:lnTo>
                        <a:pt x="2" y="45"/>
                      </a:lnTo>
                      <a:lnTo>
                        <a:pt x="0" y="50"/>
                      </a:lnTo>
                      <a:lnTo>
                        <a:pt x="3" y="62"/>
                      </a:lnTo>
                      <a:lnTo>
                        <a:pt x="3" y="62"/>
                      </a:lnTo>
                      <a:lnTo>
                        <a:pt x="12" y="62"/>
                      </a:lnTo>
                      <a:lnTo>
                        <a:pt x="16" y="63"/>
                      </a:lnTo>
                      <a:lnTo>
                        <a:pt x="16" y="63"/>
                      </a:lnTo>
                      <a:lnTo>
                        <a:pt x="17" y="63"/>
                      </a:lnTo>
                      <a:lnTo>
                        <a:pt x="19" y="63"/>
                      </a:lnTo>
                      <a:lnTo>
                        <a:pt x="21" y="57"/>
                      </a:lnTo>
                      <a:lnTo>
                        <a:pt x="21" y="57"/>
                      </a:lnTo>
                      <a:lnTo>
                        <a:pt x="23" y="55"/>
                      </a:lnTo>
                      <a:lnTo>
                        <a:pt x="24" y="53"/>
                      </a:lnTo>
                      <a:lnTo>
                        <a:pt x="26" y="55"/>
                      </a:lnTo>
                      <a:lnTo>
                        <a:pt x="29" y="56"/>
                      </a:lnTo>
                      <a:lnTo>
                        <a:pt x="29" y="56"/>
                      </a:lnTo>
                      <a:lnTo>
                        <a:pt x="33" y="59"/>
                      </a:lnTo>
                      <a:lnTo>
                        <a:pt x="36" y="60"/>
                      </a:lnTo>
                      <a:lnTo>
                        <a:pt x="39" y="59"/>
                      </a:lnTo>
                      <a:lnTo>
                        <a:pt x="39" y="59"/>
                      </a:lnTo>
                      <a:lnTo>
                        <a:pt x="43" y="59"/>
                      </a:lnTo>
                      <a:lnTo>
                        <a:pt x="46" y="59"/>
                      </a:lnTo>
                      <a:lnTo>
                        <a:pt x="46" y="59"/>
                      </a:lnTo>
                      <a:lnTo>
                        <a:pt x="53" y="60"/>
                      </a:lnTo>
                      <a:lnTo>
                        <a:pt x="61" y="59"/>
                      </a:lnTo>
                      <a:lnTo>
                        <a:pt x="61" y="59"/>
                      </a:lnTo>
                      <a:lnTo>
                        <a:pt x="68" y="65"/>
                      </a:lnTo>
                      <a:lnTo>
                        <a:pt x="80" y="76"/>
                      </a:lnTo>
                      <a:lnTo>
                        <a:pt x="95" y="93"/>
                      </a:lnTo>
                      <a:lnTo>
                        <a:pt x="95" y="93"/>
                      </a:lnTo>
                      <a:lnTo>
                        <a:pt x="95" y="93"/>
                      </a:lnTo>
                      <a:lnTo>
                        <a:pt x="95" y="93"/>
                      </a:lnTo>
                      <a:lnTo>
                        <a:pt x="100" y="93"/>
                      </a:lnTo>
                      <a:lnTo>
                        <a:pt x="103" y="93"/>
                      </a:lnTo>
                      <a:lnTo>
                        <a:pt x="103" y="93"/>
                      </a:lnTo>
                      <a:lnTo>
                        <a:pt x="107" y="89"/>
                      </a:lnTo>
                      <a:lnTo>
                        <a:pt x="107" y="89"/>
                      </a:lnTo>
                      <a:lnTo>
                        <a:pt x="100" y="82"/>
                      </a:lnTo>
                      <a:lnTo>
                        <a:pt x="90" y="70"/>
                      </a:lnTo>
                      <a:lnTo>
                        <a:pt x="90" y="70"/>
                      </a:lnTo>
                      <a:lnTo>
                        <a:pt x="83" y="63"/>
                      </a:lnTo>
                      <a:lnTo>
                        <a:pt x="76" y="57"/>
                      </a:lnTo>
                      <a:lnTo>
                        <a:pt x="70" y="53"/>
                      </a:lnTo>
                      <a:lnTo>
                        <a:pt x="64" y="53"/>
                      </a:lnTo>
                      <a:lnTo>
                        <a:pt x="64" y="53"/>
                      </a:lnTo>
                      <a:lnTo>
                        <a:pt x="63" y="52"/>
                      </a:lnTo>
                      <a:lnTo>
                        <a:pt x="61" y="52"/>
                      </a:lnTo>
                      <a:lnTo>
                        <a:pt x="58" y="47"/>
                      </a:lnTo>
                      <a:lnTo>
                        <a:pt x="57" y="45"/>
                      </a:lnTo>
                      <a:lnTo>
                        <a:pt x="54" y="42"/>
                      </a:lnTo>
                      <a:lnTo>
                        <a:pt x="54" y="42"/>
                      </a:lnTo>
                      <a:lnTo>
                        <a:pt x="51" y="40"/>
                      </a:lnTo>
                      <a:lnTo>
                        <a:pt x="47" y="33"/>
                      </a:lnTo>
                      <a:lnTo>
                        <a:pt x="44" y="26"/>
                      </a:lnTo>
                      <a:lnTo>
                        <a:pt x="43" y="19"/>
                      </a:lnTo>
                      <a:lnTo>
                        <a:pt x="43" y="19"/>
                      </a:lnTo>
                      <a:lnTo>
                        <a:pt x="41" y="15"/>
                      </a:lnTo>
                      <a:lnTo>
                        <a:pt x="40" y="10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29" y="6"/>
                      </a:lnTo>
                      <a:lnTo>
                        <a:pt x="24" y="10"/>
                      </a:lnTo>
                      <a:lnTo>
                        <a:pt x="19" y="15"/>
                      </a:lnTo>
                      <a:lnTo>
                        <a:pt x="19" y="15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</p:grpSp>
          <p:grpSp>
            <p:nvGrpSpPr>
              <p:cNvPr id="1160" name="Asia">
                <a:extLst>
                  <a:ext uri="{FF2B5EF4-FFF2-40B4-BE49-F238E27FC236}">
                    <a16:creationId xmlns:a16="http://schemas.microsoft.com/office/drawing/2014/main" id="{2B3B6A5A-AD4E-42F6-BE4E-06A70A2ED32C}"/>
                  </a:ext>
                </a:extLst>
              </p:cNvPr>
              <p:cNvGrpSpPr/>
              <p:nvPr/>
            </p:nvGrpSpPr>
            <p:grpSpPr>
              <a:xfrm>
                <a:off x="10543580" y="3037792"/>
                <a:ext cx="1839186" cy="1395985"/>
                <a:chOff x="10543608" y="3037763"/>
                <a:chExt cx="2216715" cy="1682513"/>
              </a:xfrm>
              <a:solidFill>
                <a:schemeClr val="bg2"/>
              </a:solidFill>
            </p:grpSpPr>
            <p:sp>
              <p:nvSpPr>
                <p:cNvPr id="281" name="China (Aksai Chin)">
                  <a:extLst>
                    <a:ext uri="{FF2B5EF4-FFF2-40B4-BE49-F238E27FC236}">
                      <a16:creationId xmlns:a16="http://schemas.microsoft.com/office/drawing/2014/main" id="{C304C3D7-A21E-43CC-967D-F100006512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74455" y="3558646"/>
                  <a:ext cx="54753" cy="50312"/>
                </a:xfrm>
                <a:custGeom>
                  <a:avLst/>
                  <a:gdLst/>
                  <a:ahLst/>
                  <a:cxnLst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13" y="0"/>
                    </a:cxn>
                    <a:cxn ang="0">
                      <a:pos x="7" y="3"/>
                    </a:cxn>
                    <a:cxn ang="0">
                      <a:pos x="3" y="5"/>
                    </a:cxn>
                    <a:cxn ang="0">
                      <a:pos x="0" y="10"/>
                    </a:cxn>
                    <a:cxn ang="0">
                      <a:pos x="0" y="10"/>
                    </a:cxn>
                    <a:cxn ang="0">
                      <a:pos x="3" y="14"/>
                    </a:cxn>
                    <a:cxn ang="0">
                      <a:pos x="3" y="14"/>
                    </a:cxn>
                    <a:cxn ang="0">
                      <a:pos x="5" y="17"/>
                    </a:cxn>
                    <a:cxn ang="0">
                      <a:pos x="6" y="20"/>
                    </a:cxn>
                    <a:cxn ang="0">
                      <a:pos x="13" y="25"/>
                    </a:cxn>
                    <a:cxn ang="0">
                      <a:pos x="13" y="25"/>
                    </a:cxn>
                    <a:cxn ang="0">
                      <a:pos x="15" y="27"/>
                    </a:cxn>
                    <a:cxn ang="0">
                      <a:pos x="15" y="28"/>
                    </a:cxn>
                    <a:cxn ang="0">
                      <a:pos x="15" y="34"/>
                    </a:cxn>
                    <a:cxn ang="0">
                      <a:pos x="15" y="34"/>
                    </a:cxn>
                    <a:cxn ang="0">
                      <a:pos x="22" y="34"/>
                    </a:cxn>
                    <a:cxn ang="0">
                      <a:pos x="22" y="34"/>
                    </a:cxn>
                    <a:cxn ang="0">
                      <a:pos x="26" y="31"/>
                    </a:cxn>
                    <a:cxn ang="0">
                      <a:pos x="30" y="25"/>
                    </a:cxn>
                    <a:cxn ang="0">
                      <a:pos x="37" y="14"/>
                    </a:cxn>
                    <a:cxn ang="0">
                      <a:pos x="37" y="14"/>
                    </a:cxn>
                    <a:cxn ang="0">
                      <a:pos x="37" y="13"/>
                    </a:cxn>
                    <a:cxn ang="0">
                      <a:pos x="36" y="11"/>
                    </a:cxn>
                    <a:cxn ang="0">
                      <a:pos x="30" y="5"/>
                    </a:cxn>
                    <a:cxn ang="0">
                      <a:pos x="24" y="1"/>
                    </a:cxn>
                    <a:cxn ang="0">
                      <a:pos x="19" y="0"/>
                    </a:cxn>
                    <a:cxn ang="0">
                      <a:pos x="19" y="0"/>
                    </a:cxn>
                  </a:cxnLst>
                  <a:rect l="0" t="0" r="r" b="b"/>
                  <a:pathLst>
                    <a:path w="37" h="34">
                      <a:moveTo>
                        <a:pt x="19" y="0"/>
                      </a:moveTo>
                      <a:lnTo>
                        <a:pt x="19" y="0"/>
                      </a:lnTo>
                      <a:lnTo>
                        <a:pt x="13" y="0"/>
                      </a:lnTo>
                      <a:lnTo>
                        <a:pt x="7" y="3"/>
                      </a:lnTo>
                      <a:lnTo>
                        <a:pt x="3" y="5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3" y="14"/>
                      </a:lnTo>
                      <a:lnTo>
                        <a:pt x="3" y="14"/>
                      </a:lnTo>
                      <a:lnTo>
                        <a:pt x="5" y="17"/>
                      </a:lnTo>
                      <a:lnTo>
                        <a:pt x="6" y="20"/>
                      </a:lnTo>
                      <a:lnTo>
                        <a:pt x="13" y="25"/>
                      </a:lnTo>
                      <a:lnTo>
                        <a:pt x="13" y="25"/>
                      </a:lnTo>
                      <a:lnTo>
                        <a:pt x="15" y="27"/>
                      </a:lnTo>
                      <a:lnTo>
                        <a:pt x="15" y="28"/>
                      </a:lnTo>
                      <a:lnTo>
                        <a:pt x="15" y="34"/>
                      </a:lnTo>
                      <a:lnTo>
                        <a:pt x="15" y="34"/>
                      </a:lnTo>
                      <a:lnTo>
                        <a:pt x="22" y="34"/>
                      </a:lnTo>
                      <a:lnTo>
                        <a:pt x="22" y="34"/>
                      </a:lnTo>
                      <a:lnTo>
                        <a:pt x="26" y="31"/>
                      </a:lnTo>
                      <a:lnTo>
                        <a:pt x="30" y="25"/>
                      </a:lnTo>
                      <a:lnTo>
                        <a:pt x="37" y="14"/>
                      </a:lnTo>
                      <a:lnTo>
                        <a:pt x="37" y="14"/>
                      </a:lnTo>
                      <a:lnTo>
                        <a:pt x="37" y="13"/>
                      </a:lnTo>
                      <a:lnTo>
                        <a:pt x="36" y="11"/>
                      </a:lnTo>
                      <a:lnTo>
                        <a:pt x="30" y="5"/>
                      </a:lnTo>
                      <a:lnTo>
                        <a:pt x="24" y="1"/>
                      </a:lnTo>
                      <a:lnTo>
                        <a:pt x="19" y="0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82" name="Indonesia">
                  <a:extLst>
                    <a:ext uri="{FF2B5EF4-FFF2-40B4-BE49-F238E27FC236}">
                      <a16:creationId xmlns:a16="http://schemas.microsoft.com/office/drawing/2014/main" id="{4BF0D7EB-C409-40B1-9245-7D0DCCD619B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157718" y="4322215"/>
                  <a:ext cx="1086162" cy="383264"/>
                </a:xfrm>
                <a:custGeom>
                  <a:avLst/>
                  <a:gdLst/>
                  <a:ahLst/>
                  <a:cxnLst>
                    <a:cxn ang="0">
                      <a:pos x="397" y="182"/>
                    </a:cxn>
                    <a:cxn ang="0">
                      <a:pos x="406" y="138"/>
                    </a:cxn>
                    <a:cxn ang="0">
                      <a:pos x="418" y="167"/>
                    </a:cxn>
                    <a:cxn ang="0">
                      <a:pos x="431" y="135"/>
                    </a:cxn>
                    <a:cxn ang="0">
                      <a:pos x="448" y="103"/>
                    </a:cxn>
                    <a:cxn ang="0">
                      <a:pos x="396" y="103"/>
                    </a:cxn>
                    <a:cxn ang="0">
                      <a:pos x="461" y="84"/>
                    </a:cxn>
                    <a:cxn ang="0">
                      <a:pos x="420" y="71"/>
                    </a:cxn>
                    <a:cxn ang="0">
                      <a:pos x="389" y="103"/>
                    </a:cxn>
                    <a:cxn ang="0">
                      <a:pos x="169" y="162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51" y="123"/>
                    </a:cxn>
                    <a:cxn ang="0">
                      <a:pos x="132" y="97"/>
                    </a:cxn>
                    <a:cxn ang="0">
                      <a:pos x="115" y="74"/>
                    </a:cxn>
                    <a:cxn ang="0">
                      <a:pos x="86" y="57"/>
                    </a:cxn>
                    <a:cxn ang="0">
                      <a:pos x="41" y="13"/>
                    </a:cxn>
                    <a:cxn ang="0">
                      <a:pos x="6" y="19"/>
                    </a:cxn>
                    <a:cxn ang="0">
                      <a:pos x="57" y="81"/>
                    </a:cxn>
                    <a:cxn ang="0">
                      <a:pos x="110" y="152"/>
                    </a:cxn>
                    <a:cxn ang="0">
                      <a:pos x="154" y="184"/>
                    </a:cxn>
                    <a:cxn ang="0">
                      <a:pos x="537" y="74"/>
                    </a:cxn>
                    <a:cxn ang="0">
                      <a:pos x="517" y="64"/>
                    </a:cxn>
                    <a:cxn ang="0">
                      <a:pos x="528" y="86"/>
                    </a:cxn>
                    <a:cxn ang="0">
                      <a:pos x="502" y="142"/>
                    </a:cxn>
                    <a:cxn ang="0">
                      <a:pos x="421" y="228"/>
                    </a:cxn>
                    <a:cxn ang="0">
                      <a:pos x="443" y="232"/>
                    </a:cxn>
                    <a:cxn ang="0">
                      <a:pos x="525" y="144"/>
                    </a:cxn>
                    <a:cxn ang="0">
                      <a:pos x="568" y="148"/>
                    </a:cxn>
                    <a:cxn ang="0">
                      <a:pos x="276" y="214"/>
                    </a:cxn>
                    <a:cxn ang="0">
                      <a:pos x="245" y="199"/>
                    </a:cxn>
                    <a:cxn ang="0">
                      <a:pos x="174" y="188"/>
                    </a:cxn>
                    <a:cxn ang="0">
                      <a:pos x="181" y="211"/>
                    </a:cxn>
                    <a:cxn ang="0">
                      <a:pos x="246" y="225"/>
                    </a:cxn>
                    <a:cxn ang="0">
                      <a:pos x="310" y="231"/>
                    </a:cxn>
                    <a:cxn ang="0">
                      <a:pos x="677" y="117"/>
                    </a:cxn>
                    <a:cxn ang="0">
                      <a:pos x="636" y="145"/>
                    </a:cxn>
                    <a:cxn ang="0">
                      <a:pos x="586" y="101"/>
                    </a:cxn>
                    <a:cxn ang="0">
                      <a:pos x="586" y="120"/>
                    </a:cxn>
                    <a:cxn ang="0">
                      <a:pos x="606" y="134"/>
                    </a:cxn>
                    <a:cxn ang="0">
                      <a:pos x="606" y="158"/>
                    </a:cxn>
                    <a:cxn ang="0">
                      <a:pos x="642" y="165"/>
                    </a:cxn>
                    <a:cxn ang="0">
                      <a:pos x="702" y="211"/>
                    </a:cxn>
                    <a:cxn ang="0">
                      <a:pos x="717" y="224"/>
                    </a:cxn>
                    <a:cxn ang="0">
                      <a:pos x="470" y="239"/>
                    </a:cxn>
                    <a:cxn ang="0">
                      <a:pos x="454" y="259"/>
                    </a:cxn>
                    <a:cxn ang="0">
                      <a:pos x="474" y="236"/>
                    </a:cxn>
                    <a:cxn ang="0">
                      <a:pos x="377" y="76"/>
                    </a:cxn>
                    <a:cxn ang="0">
                      <a:pos x="353" y="37"/>
                    </a:cxn>
                    <a:cxn ang="0">
                      <a:pos x="343" y="22"/>
                    </a:cxn>
                    <a:cxn ang="0">
                      <a:pos x="316" y="50"/>
                    </a:cxn>
                    <a:cxn ang="0">
                      <a:pos x="282" y="67"/>
                    </a:cxn>
                    <a:cxn ang="0">
                      <a:pos x="235" y="71"/>
                    </a:cxn>
                    <a:cxn ang="0">
                      <a:pos x="215" y="81"/>
                    </a:cxn>
                    <a:cxn ang="0">
                      <a:pos x="242" y="135"/>
                    </a:cxn>
                    <a:cxn ang="0">
                      <a:pos x="286" y="145"/>
                    </a:cxn>
                    <a:cxn ang="0">
                      <a:pos x="336" y="134"/>
                    </a:cxn>
                    <a:cxn ang="0">
                      <a:pos x="406" y="259"/>
                    </a:cxn>
                    <a:cxn ang="0">
                      <a:pos x="347" y="228"/>
                    </a:cxn>
                    <a:cxn ang="0">
                      <a:pos x="356" y="239"/>
                    </a:cxn>
                    <a:cxn ang="0">
                      <a:pos x="354" y="225"/>
                    </a:cxn>
                  </a:cxnLst>
                  <a:rect l="0" t="0" r="r" b="b"/>
                  <a:pathLst>
                    <a:path w="734" h="259">
                      <a:moveTo>
                        <a:pt x="386" y="150"/>
                      </a:moveTo>
                      <a:lnTo>
                        <a:pt x="386" y="150"/>
                      </a:lnTo>
                      <a:lnTo>
                        <a:pt x="387" y="150"/>
                      </a:lnTo>
                      <a:lnTo>
                        <a:pt x="390" y="151"/>
                      </a:lnTo>
                      <a:lnTo>
                        <a:pt x="391" y="155"/>
                      </a:lnTo>
                      <a:lnTo>
                        <a:pt x="391" y="161"/>
                      </a:lnTo>
                      <a:lnTo>
                        <a:pt x="390" y="167"/>
                      </a:lnTo>
                      <a:lnTo>
                        <a:pt x="390" y="167"/>
                      </a:lnTo>
                      <a:lnTo>
                        <a:pt x="389" y="179"/>
                      </a:lnTo>
                      <a:lnTo>
                        <a:pt x="389" y="184"/>
                      </a:lnTo>
                      <a:lnTo>
                        <a:pt x="390" y="185"/>
                      </a:lnTo>
                      <a:lnTo>
                        <a:pt x="393" y="185"/>
                      </a:lnTo>
                      <a:lnTo>
                        <a:pt x="393" y="185"/>
                      </a:lnTo>
                      <a:lnTo>
                        <a:pt x="397" y="182"/>
                      </a:lnTo>
                      <a:lnTo>
                        <a:pt x="400" y="178"/>
                      </a:lnTo>
                      <a:lnTo>
                        <a:pt x="401" y="172"/>
                      </a:lnTo>
                      <a:lnTo>
                        <a:pt x="401" y="171"/>
                      </a:lnTo>
                      <a:lnTo>
                        <a:pt x="400" y="169"/>
                      </a:lnTo>
                      <a:lnTo>
                        <a:pt x="400" y="169"/>
                      </a:lnTo>
                      <a:lnTo>
                        <a:pt x="399" y="168"/>
                      </a:lnTo>
                      <a:lnTo>
                        <a:pt x="399" y="164"/>
                      </a:lnTo>
                      <a:lnTo>
                        <a:pt x="397" y="155"/>
                      </a:lnTo>
                      <a:lnTo>
                        <a:pt x="397" y="147"/>
                      </a:lnTo>
                      <a:lnTo>
                        <a:pt x="399" y="140"/>
                      </a:lnTo>
                      <a:lnTo>
                        <a:pt x="399" y="140"/>
                      </a:lnTo>
                      <a:lnTo>
                        <a:pt x="400" y="138"/>
                      </a:lnTo>
                      <a:lnTo>
                        <a:pt x="401" y="138"/>
                      </a:lnTo>
                      <a:lnTo>
                        <a:pt x="406" y="138"/>
                      </a:lnTo>
                      <a:lnTo>
                        <a:pt x="408" y="140"/>
                      </a:lnTo>
                      <a:lnTo>
                        <a:pt x="408" y="141"/>
                      </a:lnTo>
                      <a:lnTo>
                        <a:pt x="410" y="144"/>
                      </a:lnTo>
                      <a:lnTo>
                        <a:pt x="408" y="147"/>
                      </a:lnTo>
                      <a:lnTo>
                        <a:pt x="408" y="147"/>
                      </a:lnTo>
                      <a:lnTo>
                        <a:pt x="408" y="150"/>
                      </a:lnTo>
                      <a:lnTo>
                        <a:pt x="408" y="151"/>
                      </a:lnTo>
                      <a:lnTo>
                        <a:pt x="411" y="154"/>
                      </a:lnTo>
                      <a:lnTo>
                        <a:pt x="416" y="158"/>
                      </a:lnTo>
                      <a:lnTo>
                        <a:pt x="416" y="160"/>
                      </a:lnTo>
                      <a:lnTo>
                        <a:pt x="417" y="162"/>
                      </a:lnTo>
                      <a:lnTo>
                        <a:pt x="417" y="162"/>
                      </a:lnTo>
                      <a:lnTo>
                        <a:pt x="417" y="165"/>
                      </a:lnTo>
                      <a:lnTo>
                        <a:pt x="418" y="167"/>
                      </a:lnTo>
                      <a:lnTo>
                        <a:pt x="420" y="168"/>
                      </a:lnTo>
                      <a:lnTo>
                        <a:pt x="421" y="168"/>
                      </a:lnTo>
                      <a:lnTo>
                        <a:pt x="431" y="165"/>
                      </a:lnTo>
                      <a:lnTo>
                        <a:pt x="431" y="165"/>
                      </a:lnTo>
                      <a:lnTo>
                        <a:pt x="436" y="162"/>
                      </a:lnTo>
                      <a:lnTo>
                        <a:pt x="437" y="160"/>
                      </a:lnTo>
                      <a:lnTo>
                        <a:pt x="436" y="157"/>
                      </a:lnTo>
                      <a:lnTo>
                        <a:pt x="433" y="152"/>
                      </a:lnTo>
                      <a:lnTo>
                        <a:pt x="433" y="152"/>
                      </a:lnTo>
                      <a:lnTo>
                        <a:pt x="431" y="150"/>
                      </a:lnTo>
                      <a:lnTo>
                        <a:pt x="431" y="148"/>
                      </a:lnTo>
                      <a:lnTo>
                        <a:pt x="431" y="142"/>
                      </a:lnTo>
                      <a:lnTo>
                        <a:pt x="431" y="138"/>
                      </a:lnTo>
                      <a:lnTo>
                        <a:pt x="431" y="135"/>
                      </a:lnTo>
                      <a:lnTo>
                        <a:pt x="430" y="134"/>
                      </a:lnTo>
                      <a:lnTo>
                        <a:pt x="430" y="134"/>
                      </a:lnTo>
                      <a:lnTo>
                        <a:pt x="424" y="130"/>
                      </a:lnTo>
                      <a:lnTo>
                        <a:pt x="421" y="125"/>
                      </a:lnTo>
                      <a:lnTo>
                        <a:pt x="421" y="123"/>
                      </a:lnTo>
                      <a:lnTo>
                        <a:pt x="421" y="121"/>
                      </a:lnTo>
                      <a:lnTo>
                        <a:pt x="424" y="121"/>
                      </a:lnTo>
                      <a:lnTo>
                        <a:pt x="424" y="121"/>
                      </a:lnTo>
                      <a:lnTo>
                        <a:pt x="431" y="118"/>
                      </a:lnTo>
                      <a:lnTo>
                        <a:pt x="440" y="113"/>
                      </a:lnTo>
                      <a:lnTo>
                        <a:pt x="447" y="107"/>
                      </a:lnTo>
                      <a:lnTo>
                        <a:pt x="448" y="105"/>
                      </a:lnTo>
                      <a:lnTo>
                        <a:pt x="448" y="103"/>
                      </a:lnTo>
                      <a:lnTo>
                        <a:pt x="448" y="103"/>
                      </a:lnTo>
                      <a:lnTo>
                        <a:pt x="445" y="101"/>
                      </a:lnTo>
                      <a:lnTo>
                        <a:pt x="443" y="101"/>
                      </a:lnTo>
                      <a:lnTo>
                        <a:pt x="431" y="103"/>
                      </a:lnTo>
                      <a:lnTo>
                        <a:pt x="421" y="107"/>
                      </a:lnTo>
                      <a:lnTo>
                        <a:pt x="417" y="110"/>
                      </a:lnTo>
                      <a:lnTo>
                        <a:pt x="416" y="113"/>
                      </a:lnTo>
                      <a:lnTo>
                        <a:pt x="416" y="113"/>
                      </a:lnTo>
                      <a:lnTo>
                        <a:pt x="414" y="115"/>
                      </a:lnTo>
                      <a:lnTo>
                        <a:pt x="411" y="115"/>
                      </a:lnTo>
                      <a:lnTo>
                        <a:pt x="407" y="115"/>
                      </a:lnTo>
                      <a:lnTo>
                        <a:pt x="404" y="114"/>
                      </a:lnTo>
                      <a:lnTo>
                        <a:pt x="400" y="111"/>
                      </a:lnTo>
                      <a:lnTo>
                        <a:pt x="397" y="107"/>
                      </a:lnTo>
                      <a:lnTo>
                        <a:pt x="396" y="103"/>
                      </a:lnTo>
                      <a:lnTo>
                        <a:pt x="396" y="97"/>
                      </a:lnTo>
                      <a:lnTo>
                        <a:pt x="396" y="97"/>
                      </a:lnTo>
                      <a:lnTo>
                        <a:pt x="399" y="91"/>
                      </a:lnTo>
                      <a:lnTo>
                        <a:pt x="403" y="88"/>
                      </a:lnTo>
                      <a:lnTo>
                        <a:pt x="410" y="86"/>
                      </a:lnTo>
                      <a:lnTo>
                        <a:pt x="418" y="83"/>
                      </a:lnTo>
                      <a:lnTo>
                        <a:pt x="427" y="83"/>
                      </a:lnTo>
                      <a:lnTo>
                        <a:pt x="436" y="83"/>
                      </a:lnTo>
                      <a:lnTo>
                        <a:pt x="443" y="83"/>
                      </a:lnTo>
                      <a:lnTo>
                        <a:pt x="448" y="86"/>
                      </a:lnTo>
                      <a:lnTo>
                        <a:pt x="448" y="86"/>
                      </a:lnTo>
                      <a:lnTo>
                        <a:pt x="453" y="86"/>
                      </a:lnTo>
                      <a:lnTo>
                        <a:pt x="457" y="86"/>
                      </a:lnTo>
                      <a:lnTo>
                        <a:pt x="461" y="84"/>
                      </a:lnTo>
                      <a:lnTo>
                        <a:pt x="465" y="81"/>
                      </a:lnTo>
                      <a:lnTo>
                        <a:pt x="472" y="76"/>
                      </a:lnTo>
                      <a:lnTo>
                        <a:pt x="477" y="68"/>
                      </a:lnTo>
                      <a:lnTo>
                        <a:pt x="477" y="68"/>
                      </a:lnTo>
                      <a:lnTo>
                        <a:pt x="477" y="66"/>
                      </a:lnTo>
                      <a:lnTo>
                        <a:pt x="477" y="66"/>
                      </a:lnTo>
                      <a:lnTo>
                        <a:pt x="472" y="67"/>
                      </a:lnTo>
                      <a:lnTo>
                        <a:pt x="460" y="76"/>
                      </a:lnTo>
                      <a:lnTo>
                        <a:pt x="460" y="76"/>
                      </a:lnTo>
                      <a:lnTo>
                        <a:pt x="455" y="77"/>
                      </a:lnTo>
                      <a:lnTo>
                        <a:pt x="451" y="77"/>
                      </a:lnTo>
                      <a:lnTo>
                        <a:pt x="440" y="76"/>
                      </a:lnTo>
                      <a:lnTo>
                        <a:pt x="428" y="74"/>
                      </a:lnTo>
                      <a:lnTo>
                        <a:pt x="420" y="71"/>
                      </a:lnTo>
                      <a:lnTo>
                        <a:pt x="420" y="71"/>
                      </a:lnTo>
                      <a:lnTo>
                        <a:pt x="416" y="70"/>
                      </a:lnTo>
                      <a:lnTo>
                        <a:pt x="413" y="70"/>
                      </a:lnTo>
                      <a:lnTo>
                        <a:pt x="408" y="73"/>
                      </a:lnTo>
                      <a:lnTo>
                        <a:pt x="406" y="77"/>
                      </a:lnTo>
                      <a:lnTo>
                        <a:pt x="403" y="78"/>
                      </a:lnTo>
                      <a:lnTo>
                        <a:pt x="400" y="78"/>
                      </a:lnTo>
                      <a:lnTo>
                        <a:pt x="400" y="78"/>
                      </a:lnTo>
                      <a:lnTo>
                        <a:pt x="397" y="80"/>
                      </a:lnTo>
                      <a:lnTo>
                        <a:pt x="394" y="83"/>
                      </a:lnTo>
                      <a:lnTo>
                        <a:pt x="393" y="90"/>
                      </a:lnTo>
                      <a:lnTo>
                        <a:pt x="390" y="98"/>
                      </a:lnTo>
                      <a:lnTo>
                        <a:pt x="390" y="101"/>
                      </a:lnTo>
                      <a:lnTo>
                        <a:pt x="389" y="103"/>
                      </a:lnTo>
                      <a:lnTo>
                        <a:pt x="389" y="103"/>
                      </a:lnTo>
                      <a:lnTo>
                        <a:pt x="386" y="107"/>
                      </a:lnTo>
                      <a:lnTo>
                        <a:pt x="383" y="114"/>
                      </a:lnTo>
                      <a:lnTo>
                        <a:pt x="380" y="123"/>
                      </a:lnTo>
                      <a:lnTo>
                        <a:pt x="376" y="134"/>
                      </a:lnTo>
                      <a:lnTo>
                        <a:pt x="376" y="134"/>
                      </a:lnTo>
                      <a:lnTo>
                        <a:pt x="373" y="138"/>
                      </a:lnTo>
                      <a:lnTo>
                        <a:pt x="373" y="141"/>
                      </a:lnTo>
                      <a:lnTo>
                        <a:pt x="373" y="144"/>
                      </a:lnTo>
                      <a:lnTo>
                        <a:pt x="374" y="147"/>
                      </a:lnTo>
                      <a:lnTo>
                        <a:pt x="380" y="148"/>
                      </a:lnTo>
                      <a:lnTo>
                        <a:pt x="386" y="150"/>
                      </a:lnTo>
                      <a:lnTo>
                        <a:pt x="386" y="150"/>
                      </a:lnTo>
                      <a:close/>
                      <a:moveTo>
                        <a:pt x="169" y="162"/>
                      </a:moveTo>
                      <a:lnTo>
                        <a:pt x="169" y="162"/>
                      </a:lnTo>
                      <a:lnTo>
                        <a:pt x="169" y="157"/>
                      </a:lnTo>
                      <a:lnTo>
                        <a:pt x="169" y="152"/>
                      </a:lnTo>
                      <a:lnTo>
                        <a:pt x="171" y="145"/>
                      </a:lnTo>
                      <a:lnTo>
                        <a:pt x="171" y="145"/>
                      </a:lnTo>
                      <a:lnTo>
                        <a:pt x="171" y="142"/>
                      </a:lnTo>
                      <a:lnTo>
                        <a:pt x="172" y="141"/>
                      </a:lnTo>
                      <a:lnTo>
                        <a:pt x="175" y="141"/>
                      </a:lnTo>
                      <a:lnTo>
                        <a:pt x="178" y="141"/>
                      </a:lnTo>
                      <a:lnTo>
                        <a:pt x="178" y="141"/>
                      </a:lnTo>
                      <a:lnTo>
                        <a:pt x="179" y="141"/>
                      </a:lnTo>
                      <a:lnTo>
                        <a:pt x="179" y="141"/>
                      </a:lnTo>
                      <a:lnTo>
                        <a:pt x="181" y="137"/>
                      </a:lnTo>
                      <a:lnTo>
                        <a:pt x="181" y="134"/>
                      </a:lnTo>
                      <a:lnTo>
                        <a:pt x="178" y="131"/>
                      </a:lnTo>
                      <a:lnTo>
                        <a:pt x="178" y="131"/>
                      </a:lnTo>
                      <a:lnTo>
                        <a:pt x="177" y="130"/>
                      </a:lnTo>
                      <a:lnTo>
                        <a:pt x="174" y="125"/>
                      </a:lnTo>
                      <a:lnTo>
                        <a:pt x="169" y="121"/>
                      </a:lnTo>
                      <a:lnTo>
                        <a:pt x="168" y="120"/>
                      </a:lnTo>
                      <a:lnTo>
                        <a:pt x="165" y="118"/>
                      </a:lnTo>
                      <a:lnTo>
                        <a:pt x="165" y="118"/>
                      </a:lnTo>
                      <a:lnTo>
                        <a:pt x="161" y="120"/>
                      </a:lnTo>
                      <a:lnTo>
                        <a:pt x="160" y="123"/>
                      </a:lnTo>
                      <a:lnTo>
                        <a:pt x="161" y="124"/>
                      </a:lnTo>
                      <a:lnTo>
                        <a:pt x="164" y="125"/>
                      </a:lnTo>
                      <a:lnTo>
                        <a:pt x="164" y="125"/>
                      </a:lnTo>
                      <a:lnTo>
                        <a:pt x="167" y="127"/>
                      </a:lnTo>
                      <a:lnTo>
                        <a:pt x="168" y="128"/>
                      </a:lnTo>
                      <a:lnTo>
                        <a:pt x="169" y="131"/>
                      </a:lnTo>
                      <a:lnTo>
                        <a:pt x="169" y="134"/>
                      </a:lnTo>
                      <a:lnTo>
                        <a:pt x="169" y="134"/>
                      </a:lnTo>
                      <a:lnTo>
                        <a:pt x="168" y="134"/>
                      </a:lnTo>
                      <a:lnTo>
                        <a:pt x="167" y="132"/>
                      </a:lnTo>
                      <a:lnTo>
                        <a:pt x="164" y="131"/>
                      </a:lnTo>
                      <a:lnTo>
                        <a:pt x="160" y="131"/>
                      </a:lnTo>
                      <a:lnTo>
                        <a:pt x="160" y="131"/>
                      </a:lnTo>
                      <a:lnTo>
                        <a:pt x="157" y="130"/>
                      </a:lnTo>
                      <a:lnTo>
                        <a:pt x="157" y="130"/>
                      </a:lnTo>
                      <a:lnTo>
                        <a:pt x="155" y="127"/>
                      </a:lnTo>
                      <a:lnTo>
                        <a:pt x="154" y="124"/>
                      </a:lnTo>
                      <a:lnTo>
                        <a:pt x="151" y="123"/>
                      </a:lnTo>
                      <a:lnTo>
                        <a:pt x="150" y="123"/>
                      </a:lnTo>
                      <a:lnTo>
                        <a:pt x="150" y="123"/>
                      </a:lnTo>
                      <a:lnTo>
                        <a:pt x="147" y="121"/>
                      </a:lnTo>
                      <a:lnTo>
                        <a:pt x="145" y="120"/>
                      </a:lnTo>
                      <a:lnTo>
                        <a:pt x="142" y="114"/>
                      </a:lnTo>
                      <a:lnTo>
                        <a:pt x="140" y="110"/>
                      </a:lnTo>
                      <a:lnTo>
                        <a:pt x="138" y="108"/>
                      </a:lnTo>
                      <a:lnTo>
                        <a:pt x="135" y="108"/>
                      </a:lnTo>
                      <a:lnTo>
                        <a:pt x="135" y="108"/>
                      </a:lnTo>
                      <a:lnTo>
                        <a:pt x="131" y="107"/>
                      </a:lnTo>
                      <a:lnTo>
                        <a:pt x="128" y="104"/>
                      </a:lnTo>
                      <a:lnTo>
                        <a:pt x="130" y="100"/>
                      </a:lnTo>
                      <a:lnTo>
                        <a:pt x="132" y="97"/>
                      </a:lnTo>
                      <a:lnTo>
                        <a:pt x="132" y="97"/>
                      </a:lnTo>
                      <a:lnTo>
                        <a:pt x="132" y="94"/>
                      </a:lnTo>
                      <a:lnTo>
                        <a:pt x="132" y="93"/>
                      </a:lnTo>
                      <a:lnTo>
                        <a:pt x="130" y="90"/>
                      </a:lnTo>
                      <a:lnTo>
                        <a:pt x="125" y="86"/>
                      </a:lnTo>
                      <a:lnTo>
                        <a:pt x="124" y="84"/>
                      </a:lnTo>
                      <a:lnTo>
                        <a:pt x="124" y="81"/>
                      </a:lnTo>
                      <a:lnTo>
                        <a:pt x="124" y="81"/>
                      </a:lnTo>
                      <a:lnTo>
                        <a:pt x="124" y="80"/>
                      </a:lnTo>
                      <a:lnTo>
                        <a:pt x="123" y="78"/>
                      </a:lnTo>
                      <a:lnTo>
                        <a:pt x="120" y="78"/>
                      </a:lnTo>
                      <a:lnTo>
                        <a:pt x="117" y="77"/>
                      </a:lnTo>
                      <a:lnTo>
                        <a:pt x="115" y="76"/>
                      </a:lnTo>
                      <a:lnTo>
                        <a:pt x="115" y="74"/>
                      </a:lnTo>
                      <a:lnTo>
                        <a:pt x="115" y="74"/>
                      </a:lnTo>
                      <a:lnTo>
                        <a:pt x="114" y="73"/>
                      </a:lnTo>
                      <a:lnTo>
                        <a:pt x="113" y="71"/>
                      </a:lnTo>
                      <a:lnTo>
                        <a:pt x="110" y="70"/>
                      </a:lnTo>
                      <a:lnTo>
                        <a:pt x="107" y="67"/>
                      </a:lnTo>
                      <a:lnTo>
                        <a:pt x="107" y="67"/>
                      </a:lnTo>
                      <a:lnTo>
                        <a:pt x="104" y="64"/>
                      </a:lnTo>
                      <a:lnTo>
                        <a:pt x="103" y="64"/>
                      </a:lnTo>
                      <a:lnTo>
                        <a:pt x="100" y="63"/>
                      </a:lnTo>
                      <a:lnTo>
                        <a:pt x="97" y="61"/>
                      </a:lnTo>
                      <a:lnTo>
                        <a:pt x="97" y="61"/>
                      </a:lnTo>
                      <a:lnTo>
                        <a:pt x="94" y="59"/>
                      </a:lnTo>
                      <a:lnTo>
                        <a:pt x="91" y="57"/>
                      </a:lnTo>
                      <a:lnTo>
                        <a:pt x="87" y="56"/>
                      </a:lnTo>
                      <a:lnTo>
                        <a:pt x="86" y="57"/>
                      </a:lnTo>
                      <a:lnTo>
                        <a:pt x="86" y="57"/>
                      </a:lnTo>
                      <a:lnTo>
                        <a:pt x="81" y="56"/>
                      </a:lnTo>
                      <a:lnTo>
                        <a:pt x="78" y="53"/>
                      </a:lnTo>
                      <a:lnTo>
                        <a:pt x="74" y="49"/>
                      </a:lnTo>
                      <a:lnTo>
                        <a:pt x="71" y="43"/>
                      </a:lnTo>
                      <a:lnTo>
                        <a:pt x="71" y="43"/>
                      </a:lnTo>
                      <a:lnTo>
                        <a:pt x="70" y="40"/>
                      </a:lnTo>
                      <a:lnTo>
                        <a:pt x="66" y="37"/>
                      </a:lnTo>
                      <a:lnTo>
                        <a:pt x="57" y="31"/>
                      </a:lnTo>
                      <a:lnTo>
                        <a:pt x="49" y="24"/>
                      </a:lnTo>
                      <a:lnTo>
                        <a:pt x="46" y="22"/>
                      </a:lnTo>
                      <a:lnTo>
                        <a:pt x="44" y="19"/>
                      </a:lnTo>
                      <a:lnTo>
                        <a:pt x="44" y="19"/>
                      </a:lnTo>
                      <a:lnTo>
                        <a:pt x="41" y="13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2" y="7"/>
                      </a:lnTo>
                      <a:lnTo>
                        <a:pt x="22" y="7"/>
                      </a:lnTo>
                      <a:lnTo>
                        <a:pt x="16" y="7"/>
                      </a:lnTo>
                      <a:lnTo>
                        <a:pt x="13" y="6"/>
                      </a:lnTo>
                      <a:lnTo>
                        <a:pt x="7" y="3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9"/>
                      </a:lnTo>
                      <a:lnTo>
                        <a:pt x="6" y="19"/>
                      </a:lnTo>
                      <a:lnTo>
                        <a:pt x="14" y="27"/>
                      </a:lnTo>
                      <a:lnTo>
                        <a:pt x="22" y="33"/>
                      </a:lnTo>
                      <a:lnTo>
                        <a:pt x="22" y="33"/>
                      </a:lnTo>
                      <a:lnTo>
                        <a:pt x="24" y="34"/>
                      </a:lnTo>
                      <a:lnTo>
                        <a:pt x="27" y="37"/>
                      </a:lnTo>
                      <a:lnTo>
                        <a:pt x="31" y="46"/>
                      </a:lnTo>
                      <a:lnTo>
                        <a:pt x="37" y="51"/>
                      </a:lnTo>
                      <a:lnTo>
                        <a:pt x="40" y="54"/>
                      </a:lnTo>
                      <a:lnTo>
                        <a:pt x="44" y="56"/>
                      </a:lnTo>
                      <a:lnTo>
                        <a:pt x="44" y="56"/>
                      </a:lnTo>
                      <a:lnTo>
                        <a:pt x="47" y="57"/>
                      </a:lnTo>
                      <a:lnTo>
                        <a:pt x="50" y="60"/>
                      </a:lnTo>
                      <a:lnTo>
                        <a:pt x="53" y="71"/>
                      </a:lnTo>
                      <a:lnTo>
                        <a:pt x="57" y="81"/>
                      </a:lnTo>
                      <a:lnTo>
                        <a:pt x="59" y="86"/>
                      </a:lnTo>
                      <a:lnTo>
                        <a:pt x="61" y="87"/>
                      </a:lnTo>
                      <a:lnTo>
                        <a:pt x="61" y="87"/>
                      </a:lnTo>
                      <a:lnTo>
                        <a:pt x="64" y="88"/>
                      </a:lnTo>
                      <a:lnTo>
                        <a:pt x="67" y="93"/>
                      </a:lnTo>
                      <a:lnTo>
                        <a:pt x="76" y="101"/>
                      </a:lnTo>
                      <a:lnTo>
                        <a:pt x="81" y="114"/>
                      </a:lnTo>
                      <a:lnTo>
                        <a:pt x="86" y="124"/>
                      </a:lnTo>
                      <a:lnTo>
                        <a:pt x="86" y="124"/>
                      </a:lnTo>
                      <a:lnTo>
                        <a:pt x="87" y="128"/>
                      </a:lnTo>
                      <a:lnTo>
                        <a:pt x="90" y="132"/>
                      </a:lnTo>
                      <a:lnTo>
                        <a:pt x="97" y="140"/>
                      </a:lnTo>
                      <a:lnTo>
                        <a:pt x="104" y="145"/>
                      </a:lnTo>
                      <a:lnTo>
                        <a:pt x="110" y="152"/>
                      </a:lnTo>
                      <a:lnTo>
                        <a:pt x="110" y="152"/>
                      </a:lnTo>
                      <a:lnTo>
                        <a:pt x="115" y="160"/>
                      </a:lnTo>
                      <a:lnTo>
                        <a:pt x="124" y="167"/>
                      </a:lnTo>
                      <a:lnTo>
                        <a:pt x="132" y="172"/>
                      </a:lnTo>
                      <a:lnTo>
                        <a:pt x="138" y="177"/>
                      </a:lnTo>
                      <a:lnTo>
                        <a:pt x="138" y="177"/>
                      </a:lnTo>
                      <a:lnTo>
                        <a:pt x="142" y="184"/>
                      </a:lnTo>
                      <a:lnTo>
                        <a:pt x="144" y="187"/>
                      </a:lnTo>
                      <a:lnTo>
                        <a:pt x="145" y="187"/>
                      </a:lnTo>
                      <a:lnTo>
                        <a:pt x="147" y="185"/>
                      </a:lnTo>
                      <a:lnTo>
                        <a:pt x="147" y="185"/>
                      </a:lnTo>
                      <a:lnTo>
                        <a:pt x="147" y="184"/>
                      </a:lnTo>
                      <a:lnTo>
                        <a:pt x="150" y="184"/>
                      </a:lnTo>
                      <a:lnTo>
                        <a:pt x="154" y="184"/>
                      </a:lnTo>
                      <a:lnTo>
                        <a:pt x="164" y="185"/>
                      </a:lnTo>
                      <a:lnTo>
                        <a:pt x="164" y="185"/>
                      </a:lnTo>
                      <a:lnTo>
                        <a:pt x="165" y="185"/>
                      </a:lnTo>
                      <a:lnTo>
                        <a:pt x="167" y="182"/>
                      </a:lnTo>
                      <a:lnTo>
                        <a:pt x="168" y="177"/>
                      </a:lnTo>
                      <a:lnTo>
                        <a:pt x="168" y="168"/>
                      </a:lnTo>
                      <a:lnTo>
                        <a:pt x="169" y="162"/>
                      </a:lnTo>
                      <a:lnTo>
                        <a:pt x="169" y="162"/>
                      </a:lnTo>
                      <a:close/>
                      <a:moveTo>
                        <a:pt x="531" y="86"/>
                      </a:moveTo>
                      <a:lnTo>
                        <a:pt x="531" y="86"/>
                      </a:lnTo>
                      <a:lnTo>
                        <a:pt x="537" y="86"/>
                      </a:lnTo>
                      <a:lnTo>
                        <a:pt x="538" y="84"/>
                      </a:lnTo>
                      <a:lnTo>
                        <a:pt x="538" y="83"/>
                      </a:lnTo>
                      <a:lnTo>
                        <a:pt x="537" y="74"/>
                      </a:lnTo>
                      <a:lnTo>
                        <a:pt x="537" y="74"/>
                      </a:lnTo>
                      <a:lnTo>
                        <a:pt x="537" y="73"/>
                      </a:lnTo>
                      <a:lnTo>
                        <a:pt x="535" y="71"/>
                      </a:lnTo>
                      <a:lnTo>
                        <a:pt x="532" y="71"/>
                      </a:lnTo>
                      <a:lnTo>
                        <a:pt x="529" y="71"/>
                      </a:lnTo>
                      <a:lnTo>
                        <a:pt x="528" y="71"/>
                      </a:lnTo>
                      <a:lnTo>
                        <a:pt x="528" y="70"/>
                      </a:lnTo>
                      <a:lnTo>
                        <a:pt x="528" y="70"/>
                      </a:lnTo>
                      <a:lnTo>
                        <a:pt x="527" y="66"/>
                      </a:lnTo>
                      <a:lnTo>
                        <a:pt x="525" y="61"/>
                      </a:lnTo>
                      <a:lnTo>
                        <a:pt x="524" y="60"/>
                      </a:lnTo>
                      <a:lnTo>
                        <a:pt x="521" y="60"/>
                      </a:lnTo>
                      <a:lnTo>
                        <a:pt x="519" y="61"/>
                      </a:lnTo>
                      <a:lnTo>
                        <a:pt x="517" y="64"/>
                      </a:lnTo>
                      <a:lnTo>
                        <a:pt x="517" y="64"/>
                      </a:lnTo>
                      <a:lnTo>
                        <a:pt x="514" y="68"/>
                      </a:lnTo>
                      <a:lnTo>
                        <a:pt x="514" y="74"/>
                      </a:lnTo>
                      <a:lnTo>
                        <a:pt x="514" y="80"/>
                      </a:lnTo>
                      <a:lnTo>
                        <a:pt x="515" y="86"/>
                      </a:lnTo>
                      <a:lnTo>
                        <a:pt x="519" y="96"/>
                      </a:lnTo>
                      <a:lnTo>
                        <a:pt x="522" y="98"/>
                      </a:lnTo>
                      <a:lnTo>
                        <a:pt x="525" y="98"/>
                      </a:lnTo>
                      <a:lnTo>
                        <a:pt x="525" y="98"/>
                      </a:lnTo>
                      <a:lnTo>
                        <a:pt x="527" y="98"/>
                      </a:lnTo>
                      <a:lnTo>
                        <a:pt x="527" y="96"/>
                      </a:lnTo>
                      <a:lnTo>
                        <a:pt x="527" y="91"/>
                      </a:lnTo>
                      <a:lnTo>
                        <a:pt x="527" y="87"/>
                      </a:lnTo>
                      <a:lnTo>
                        <a:pt x="528" y="86"/>
                      </a:lnTo>
                      <a:lnTo>
                        <a:pt x="531" y="86"/>
                      </a:lnTo>
                      <a:lnTo>
                        <a:pt x="531" y="86"/>
                      </a:lnTo>
                      <a:close/>
                      <a:moveTo>
                        <a:pt x="492" y="145"/>
                      </a:moveTo>
                      <a:lnTo>
                        <a:pt x="492" y="145"/>
                      </a:lnTo>
                      <a:lnTo>
                        <a:pt x="494" y="148"/>
                      </a:lnTo>
                      <a:lnTo>
                        <a:pt x="495" y="150"/>
                      </a:lnTo>
                      <a:lnTo>
                        <a:pt x="501" y="152"/>
                      </a:lnTo>
                      <a:lnTo>
                        <a:pt x="507" y="154"/>
                      </a:lnTo>
                      <a:lnTo>
                        <a:pt x="509" y="152"/>
                      </a:lnTo>
                      <a:lnTo>
                        <a:pt x="512" y="151"/>
                      </a:lnTo>
                      <a:lnTo>
                        <a:pt x="512" y="151"/>
                      </a:lnTo>
                      <a:lnTo>
                        <a:pt x="512" y="148"/>
                      </a:lnTo>
                      <a:lnTo>
                        <a:pt x="509" y="145"/>
                      </a:lnTo>
                      <a:lnTo>
                        <a:pt x="502" y="142"/>
                      </a:lnTo>
                      <a:lnTo>
                        <a:pt x="498" y="141"/>
                      </a:lnTo>
                      <a:lnTo>
                        <a:pt x="495" y="141"/>
                      </a:lnTo>
                      <a:lnTo>
                        <a:pt x="492" y="142"/>
                      </a:lnTo>
                      <a:lnTo>
                        <a:pt x="492" y="145"/>
                      </a:lnTo>
                      <a:lnTo>
                        <a:pt x="492" y="145"/>
                      </a:lnTo>
                      <a:close/>
                      <a:moveTo>
                        <a:pt x="455" y="225"/>
                      </a:moveTo>
                      <a:lnTo>
                        <a:pt x="455" y="225"/>
                      </a:lnTo>
                      <a:lnTo>
                        <a:pt x="450" y="225"/>
                      </a:lnTo>
                      <a:lnTo>
                        <a:pt x="445" y="225"/>
                      </a:lnTo>
                      <a:lnTo>
                        <a:pt x="438" y="228"/>
                      </a:lnTo>
                      <a:lnTo>
                        <a:pt x="430" y="229"/>
                      </a:lnTo>
                      <a:lnTo>
                        <a:pt x="426" y="229"/>
                      </a:lnTo>
                      <a:lnTo>
                        <a:pt x="421" y="228"/>
                      </a:lnTo>
                      <a:lnTo>
                        <a:pt x="421" y="228"/>
                      </a:lnTo>
                      <a:lnTo>
                        <a:pt x="416" y="226"/>
                      </a:lnTo>
                      <a:lnTo>
                        <a:pt x="410" y="226"/>
                      </a:lnTo>
                      <a:lnTo>
                        <a:pt x="400" y="226"/>
                      </a:lnTo>
                      <a:lnTo>
                        <a:pt x="393" y="229"/>
                      </a:lnTo>
                      <a:lnTo>
                        <a:pt x="391" y="231"/>
                      </a:lnTo>
                      <a:lnTo>
                        <a:pt x="391" y="232"/>
                      </a:lnTo>
                      <a:lnTo>
                        <a:pt x="391" y="232"/>
                      </a:lnTo>
                      <a:lnTo>
                        <a:pt x="394" y="235"/>
                      </a:lnTo>
                      <a:lnTo>
                        <a:pt x="400" y="236"/>
                      </a:lnTo>
                      <a:lnTo>
                        <a:pt x="417" y="238"/>
                      </a:lnTo>
                      <a:lnTo>
                        <a:pt x="417" y="238"/>
                      </a:lnTo>
                      <a:lnTo>
                        <a:pt x="426" y="236"/>
                      </a:lnTo>
                      <a:lnTo>
                        <a:pt x="434" y="233"/>
                      </a:lnTo>
                      <a:lnTo>
                        <a:pt x="443" y="232"/>
                      </a:lnTo>
                      <a:lnTo>
                        <a:pt x="450" y="231"/>
                      </a:lnTo>
                      <a:lnTo>
                        <a:pt x="450" y="231"/>
                      </a:lnTo>
                      <a:lnTo>
                        <a:pt x="460" y="228"/>
                      </a:lnTo>
                      <a:lnTo>
                        <a:pt x="461" y="228"/>
                      </a:lnTo>
                      <a:lnTo>
                        <a:pt x="461" y="226"/>
                      </a:lnTo>
                      <a:lnTo>
                        <a:pt x="455" y="225"/>
                      </a:lnTo>
                      <a:lnTo>
                        <a:pt x="455" y="225"/>
                      </a:lnTo>
                      <a:close/>
                      <a:moveTo>
                        <a:pt x="556" y="138"/>
                      </a:moveTo>
                      <a:lnTo>
                        <a:pt x="556" y="138"/>
                      </a:lnTo>
                      <a:lnTo>
                        <a:pt x="546" y="137"/>
                      </a:lnTo>
                      <a:lnTo>
                        <a:pt x="535" y="138"/>
                      </a:lnTo>
                      <a:lnTo>
                        <a:pt x="527" y="140"/>
                      </a:lnTo>
                      <a:lnTo>
                        <a:pt x="525" y="142"/>
                      </a:lnTo>
                      <a:lnTo>
                        <a:pt x="525" y="144"/>
                      </a:lnTo>
                      <a:lnTo>
                        <a:pt x="525" y="144"/>
                      </a:lnTo>
                      <a:lnTo>
                        <a:pt x="527" y="145"/>
                      </a:lnTo>
                      <a:lnTo>
                        <a:pt x="528" y="147"/>
                      </a:lnTo>
                      <a:lnTo>
                        <a:pt x="532" y="148"/>
                      </a:lnTo>
                      <a:lnTo>
                        <a:pt x="546" y="148"/>
                      </a:lnTo>
                      <a:lnTo>
                        <a:pt x="546" y="148"/>
                      </a:lnTo>
                      <a:lnTo>
                        <a:pt x="554" y="148"/>
                      </a:lnTo>
                      <a:lnTo>
                        <a:pt x="559" y="151"/>
                      </a:lnTo>
                      <a:lnTo>
                        <a:pt x="564" y="154"/>
                      </a:lnTo>
                      <a:lnTo>
                        <a:pt x="568" y="155"/>
                      </a:lnTo>
                      <a:lnTo>
                        <a:pt x="568" y="155"/>
                      </a:lnTo>
                      <a:lnTo>
                        <a:pt x="569" y="154"/>
                      </a:lnTo>
                      <a:lnTo>
                        <a:pt x="569" y="152"/>
                      </a:lnTo>
                      <a:lnTo>
                        <a:pt x="568" y="148"/>
                      </a:lnTo>
                      <a:lnTo>
                        <a:pt x="564" y="142"/>
                      </a:lnTo>
                      <a:lnTo>
                        <a:pt x="561" y="141"/>
                      </a:lnTo>
                      <a:lnTo>
                        <a:pt x="556" y="138"/>
                      </a:lnTo>
                      <a:lnTo>
                        <a:pt x="556" y="138"/>
                      </a:lnTo>
                      <a:close/>
                      <a:moveTo>
                        <a:pt x="306" y="221"/>
                      </a:moveTo>
                      <a:lnTo>
                        <a:pt x="306" y="221"/>
                      </a:lnTo>
                      <a:lnTo>
                        <a:pt x="306" y="218"/>
                      </a:lnTo>
                      <a:lnTo>
                        <a:pt x="303" y="218"/>
                      </a:lnTo>
                      <a:lnTo>
                        <a:pt x="296" y="218"/>
                      </a:lnTo>
                      <a:lnTo>
                        <a:pt x="286" y="218"/>
                      </a:lnTo>
                      <a:lnTo>
                        <a:pt x="279" y="216"/>
                      </a:lnTo>
                      <a:lnTo>
                        <a:pt x="279" y="216"/>
                      </a:lnTo>
                      <a:lnTo>
                        <a:pt x="276" y="215"/>
                      </a:lnTo>
                      <a:lnTo>
                        <a:pt x="276" y="214"/>
                      </a:lnTo>
                      <a:lnTo>
                        <a:pt x="280" y="211"/>
                      </a:lnTo>
                      <a:lnTo>
                        <a:pt x="288" y="208"/>
                      </a:lnTo>
                      <a:lnTo>
                        <a:pt x="295" y="205"/>
                      </a:lnTo>
                      <a:lnTo>
                        <a:pt x="295" y="205"/>
                      </a:lnTo>
                      <a:lnTo>
                        <a:pt x="296" y="204"/>
                      </a:lnTo>
                      <a:lnTo>
                        <a:pt x="296" y="202"/>
                      </a:lnTo>
                      <a:lnTo>
                        <a:pt x="293" y="201"/>
                      </a:lnTo>
                      <a:lnTo>
                        <a:pt x="286" y="202"/>
                      </a:lnTo>
                      <a:lnTo>
                        <a:pt x="276" y="205"/>
                      </a:lnTo>
                      <a:lnTo>
                        <a:pt x="276" y="205"/>
                      </a:lnTo>
                      <a:lnTo>
                        <a:pt x="269" y="205"/>
                      </a:lnTo>
                      <a:lnTo>
                        <a:pt x="263" y="205"/>
                      </a:lnTo>
                      <a:lnTo>
                        <a:pt x="253" y="202"/>
                      </a:lnTo>
                      <a:lnTo>
                        <a:pt x="245" y="199"/>
                      </a:lnTo>
                      <a:lnTo>
                        <a:pt x="243" y="199"/>
                      </a:lnTo>
                      <a:lnTo>
                        <a:pt x="242" y="201"/>
                      </a:lnTo>
                      <a:lnTo>
                        <a:pt x="242" y="201"/>
                      </a:lnTo>
                      <a:lnTo>
                        <a:pt x="241" y="202"/>
                      </a:lnTo>
                      <a:lnTo>
                        <a:pt x="238" y="204"/>
                      </a:lnTo>
                      <a:lnTo>
                        <a:pt x="228" y="201"/>
                      </a:lnTo>
                      <a:lnTo>
                        <a:pt x="216" y="197"/>
                      </a:lnTo>
                      <a:lnTo>
                        <a:pt x="208" y="194"/>
                      </a:lnTo>
                      <a:lnTo>
                        <a:pt x="208" y="194"/>
                      </a:lnTo>
                      <a:lnTo>
                        <a:pt x="201" y="189"/>
                      </a:lnTo>
                      <a:lnTo>
                        <a:pt x="189" y="187"/>
                      </a:lnTo>
                      <a:lnTo>
                        <a:pt x="184" y="187"/>
                      </a:lnTo>
                      <a:lnTo>
                        <a:pt x="178" y="187"/>
                      </a:lnTo>
                      <a:lnTo>
                        <a:pt x="174" y="188"/>
                      </a:lnTo>
                      <a:lnTo>
                        <a:pt x="171" y="191"/>
                      </a:lnTo>
                      <a:lnTo>
                        <a:pt x="171" y="191"/>
                      </a:lnTo>
                      <a:lnTo>
                        <a:pt x="167" y="195"/>
                      </a:lnTo>
                      <a:lnTo>
                        <a:pt x="164" y="197"/>
                      </a:lnTo>
                      <a:lnTo>
                        <a:pt x="162" y="197"/>
                      </a:lnTo>
                      <a:lnTo>
                        <a:pt x="164" y="201"/>
                      </a:lnTo>
                      <a:lnTo>
                        <a:pt x="164" y="201"/>
                      </a:lnTo>
                      <a:lnTo>
                        <a:pt x="165" y="204"/>
                      </a:lnTo>
                      <a:lnTo>
                        <a:pt x="168" y="204"/>
                      </a:lnTo>
                      <a:lnTo>
                        <a:pt x="175" y="204"/>
                      </a:lnTo>
                      <a:lnTo>
                        <a:pt x="175" y="204"/>
                      </a:lnTo>
                      <a:lnTo>
                        <a:pt x="177" y="204"/>
                      </a:lnTo>
                      <a:lnTo>
                        <a:pt x="178" y="208"/>
                      </a:lnTo>
                      <a:lnTo>
                        <a:pt x="181" y="211"/>
                      </a:lnTo>
                      <a:lnTo>
                        <a:pt x="184" y="212"/>
                      </a:lnTo>
                      <a:lnTo>
                        <a:pt x="184" y="212"/>
                      </a:lnTo>
                      <a:lnTo>
                        <a:pt x="199" y="215"/>
                      </a:lnTo>
                      <a:lnTo>
                        <a:pt x="208" y="216"/>
                      </a:lnTo>
                      <a:lnTo>
                        <a:pt x="211" y="215"/>
                      </a:lnTo>
                      <a:lnTo>
                        <a:pt x="212" y="215"/>
                      </a:lnTo>
                      <a:lnTo>
                        <a:pt x="212" y="215"/>
                      </a:lnTo>
                      <a:lnTo>
                        <a:pt x="214" y="214"/>
                      </a:lnTo>
                      <a:lnTo>
                        <a:pt x="216" y="212"/>
                      </a:lnTo>
                      <a:lnTo>
                        <a:pt x="225" y="214"/>
                      </a:lnTo>
                      <a:lnTo>
                        <a:pt x="234" y="216"/>
                      </a:lnTo>
                      <a:lnTo>
                        <a:pt x="242" y="222"/>
                      </a:lnTo>
                      <a:lnTo>
                        <a:pt x="242" y="222"/>
                      </a:lnTo>
                      <a:lnTo>
                        <a:pt x="246" y="225"/>
                      </a:lnTo>
                      <a:lnTo>
                        <a:pt x="252" y="226"/>
                      </a:lnTo>
                      <a:lnTo>
                        <a:pt x="262" y="229"/>
                      </a:lnTo>
                      <a:lnTo>
                        <a:pt x="273" y="229"/>
                      </a:lnTo>
                      <a:lnTo>
                        <a:pt x="282" y="229"/>
                      </a:lnTo>
                      <a:lnTo>
                        <a:pt x="282" y="229"/>
                      </a:lnTo>
                      <a:lnTo>
                        <a:pt x="289" y="229"/>
                      </a:lnTo>
                      <a:lnTo>
                        <a:pt x="295" y="231"/>
                      </a:lnTo>
                      <a:lnTo>
                        <a:pt x="300" y="231"/>
                      </a:lnTo>
                      <a:lnTo>
                        <a:pt x="302" y="231"/>
                      </a:lnTo>
                      <a:lnTo>
                        <a:pt x="303" y="229"/>
                      </a:lnTo>
                      <a:lnTo>
                        <a:pt x="303" y="229"/>
                      </a:lnTo>
                      <a:lnTo>
                        <a:pt x="305" y="229"/>
                      </a:lnTo>
                      <a:lnTo>
                        <a:pt x="306" y="229"/>
                      </a:lnTo>
                      <a:lnTo>
                        <a:pt x="310" y="231"/>
                      </a:lnTo>
                      <a:lnTo>
                        <a:pt x="316" y="232"/>
                      </a:lnTo>
                      <a:lnTo>
                        <a:pt x="319" y="232"/>
                      </a:lnTo>
                      <a:lnTo>
                        <a:pt x="323" y="231"/>
                      </a:lnTo>
                      <a:lnTo>
                        <a:pt x="323" y="231"/>
                      </a:lnTo>
                      <a:lnTo>
                        <a:pt x="325" y="228"/>
                      </a:lnTo>
                      <a:lnTo>
                        <a:pt x="325" y="226"/>
                      </a:lnTo>
                      <a:lnTo>
                        <a:pt x="317" y="225"/>
                      </a:lnTo>
                      <a:lnTo>
                        <a:pt x="310" y="224"/>
                      </a:lnTo>
                      <a:lnTo>
                        <a:pt x="307" y="222"/>
                      </a:lnTo>
                      <a:lnTo>
                        <a:pt x="306" y="221"/>
                      </a:lnTo>
                      <a:lnTo>
                        <a:pt x="306" y="221"/>
                      </a:lnTo>
                      <a:close/>
                      <a:moveTo>
                        <a:pt x="680" y="117"/>
                      </a:moveTo>
                      <a:lnTo>
                        <a:pt x="680" y="117"/>
                      </a:lnTo>
                      <a:lnTo>
                        <a:pt x="677" y="117"/>
                      </a:lnTo>
                      <a:lnTo>
                        <a:pt x="674" y="118"/>
                      </a:lnTo>
                      <a:lnTo>
                        <a:pt x="672" y="124"/>
                      </a:lnTo>
                      <a:lnTo>
                        <a:pt x="669" y="128"/>
                      </a:lnTo>
                      <a:lnTo>
                        <a:pt x="667" y="130"/>
                      </a:lnTo>
                      <a:lnTo>
                        <a:pt x="666" y="130"/>
                      </a:lnTo>
                      <a:lnTo>
                        <a:pt x="666" y="130"/>
                      </a:lnTo>
                      <a:lnTo>
                        <a:pt x="663" y="130"/>
                      </a:lnTo>
                      <a:lnTo>
                        <a:pt x="660" y="131"/>
                      </a:lnTo>
                      <a:lnTo>
                        <a:pt x="655" y="137"/>
                      </a:lnTo>
                      <a:lnTo>
                        <a:pt x="647" y="142"/>
                      </a:lnTo>
                      <a:lnTo>
                        <a:pt x="639" y="147"/>
                      </a:lnTo>
                      <a:lnTo>
                        <a:pt x="639" y="147"/>
                      </a:lnTo>
                      <a:lnTo>
                        <a:pt x="638" y="147"/>
                      </a:lnTo>
                      <a:lnTo>
                        <a:pt x="636" y="145"/>
                      </a:lnTo>
                      <a:lnTo>
                        <a:pt x="632" y="142"/>
                      </a:lnTo>
                      <a:lnTo>
                        <a:pt x="630" y="137"/>
                      </a:lnTo>
                      <a:lnTo>
                        <a:pt x="629" y="130"/>
                      </a:lnTo>
                      <a:lnTo>
                        <a:pt x="625" y="115"/>
                      </a:lnTo>
                      <a:lnTo>
                        <a:pt x="623" y="110"/>
                      </a:lnTo>
                      <a:lnTo>
                        <a:pt x="622" y="107"/>
                      </a:lnTo>
                      <a:lnTo>
                        <a:pt x="622" y="107"/>
                      </a:lnTo>
                      <a:lnTo>
                        <a:pt x="619" y="104"/>
                      </a:lnTo>
                      <a:lnTo>
                        <a:pt x="615" y="101"/>
                      </a:lnTo>
                      <a:lnTo>
                        <a:pt x="603" y="98"/>
                      </a:lnTo>
                      <a:lnTo>
                        <a:pt x="598" y="97"/>
                      </a:lnTo>
                      <a:lnTo>
                        <a:pt x="592" y="98"/>
                      </a:lnTo>
                      <a:lnTo>
                        <a:pt x="588" y="100"/>
                      </a:lnTo>
                      <a:lnTo>
                        <a:pt x="586" y="101"/>
                      </a:lnTo>
                      <a:lnTo>
                        <a:pt x="586" y="101"/>
                      </a:lnTo>
                      <a:lnTo>
                        <a:pt x="585" y="104"/>
                      </a:lnTo>
                      <a:lnTo>
                        <a:pt x="582" y="105"/>
                      </a:lnTo>
                      <a:lnTo>
                        <a:pt x="578" y="107"/>
                      </a:lnTo>
                      <a:lnTo>
                        <a:pt x="573" y="108"/>
                      </a:lnTo>
                      <a:lnTo>
                        <a:pt x="572" y="110"/>
                      </a:lnTo>
                      <a:lnTo>
                        <a:pt x="572" y="113"/>
                      </a:lnTo>
                      <a:lnTo>
                        <a:pt x="572" y="113"/>
                      </a:lnTo>
                      <a:lnTo>
                        <a:pt x="572" y="115"/>
                      </a:lnTo>
                      <a:lnTo>
                        <a:pt x="573" y="117"/>
                      </a:lnTo>
                      <a:lnTo>
                        <a:pt x="581" y="117"/>
                      </a:lnTo>
                      <a:lnTo>
                        <a:pt x="581" y="117"/>
                      </a:lnTo>
                      <a:lnTo>
                        <a:pt x="583" y="117"/>
                      </a:lnTo>
                      <a:lnTo>
                        <a:pt x="586" y="120"/>
                      </a:lnTo>
                      <a:lnTo>
                        <a:pt x="589" y="127"/>
                      </a:lnTo>
                      <a:lnTo>
                        <a:pt x="589" y="127"/>
                      </a:lnTo>
                      <a:lnTo>
                        <a:pt x="591" y="130"/>
                      </a:lnTo>
                      <a:lnTo>
                        <a:pt x="593" y="130"/>
                      </a:lnTo>
                      <a:lnTo>
                        <a:pt x="601" y="131"/>
                      </a:lnTo>
                      <a:lnTo>
                        <a:pt x="615" y="128"/>
                      </a:lnTo>
                      <a:lnTo>
                        <a:pt x="615" y="128"/>
                      </a:lnTo>
                      <a:lnTo>
                        <a:pt x="619" y="130"/>
                      </a:lnTo>
                      <a:lnTo>
                        <a:pt x="619" y="132"/>
                      </a:lnTo>
                      <a:lnTo>
                        <a:pt x="618" y="134"/>
                      </a:lnTo>
                      <a:lnTo>
                        <a:pt x="613" y="134"/>
                      </a:lnTo>
                      <a:lnTo>
                        <a:pt x="613" y="134"/>
                      </a:lnTo>
                      <a:lnTo>
                        <a:pt x="609" y="132"/>
                      </a:lnTo>
                      <a:lnTo>
                        <a:pt x="606" y="134"/>
                      </a:lnTo>
                      <a:lnTo>
                        <a:pt x="603" y="135"/>
                      </a:lnTo>
                      <a:lnTo>
                        <a:pt x="601" y="135"/>
                      </a:lnTo>
                      <a:lnTo>
                        <a:pt x="601" y="135"/>
                      </a:lnTo>
                      <a:lnTo>
                        <a:pt x="592" y="135"/>
                      </a:lnTo>
                      <a:lnTo>
                        <a:pt x="589" y="137"/>
                      </a:lnTo>
                      <a:lnTo>
                        <a:pt x="591" y="138"/>
                      </a:lnTo>
                      <a:lnTo>
                        <a:pt x="591" y="138"/>
                      </a:lnTo>
                      <a:lnTo>
                        <a:pt x="596" y="144"/>
                      </a:lnTo>
                      <a:lnTo>
                        <a:pt x="599" y="147"/>
                      </a:lnTo>
                      <a:lnTo>
                        <a:pt x="601" y="152"/>
                      </a:lnTo>
                      <a:lnTo>
                        <a:pt x="601" y="152"/>
                      </a:lnTo>
                      <a:lnTo>
                        <a:pt x="601" y="155"/>
                      </a:lnTo>
                      <a:lnTo>
                        <a:pt x="602" y="157"/>
                      </a:lnTo>
                      <a:lnTo>
                        <a:pt x="606" y="158"/>
                      </a:lnTo>
                      <a:lnTo>
                        <a:pt x="609" y="155"/>
                      </a:lnTo>
                      <a:lnTo>
                        <a:pt x="610" y="154"/>
                      </a:lnTo>
                      <a:lnTo>
                        <a:pt x="612" y="152"/>
                      </a:lnTo>
                      <a:lnTo>
                        <a:pt x="612" y="152"/>
                      </a:lnTo>
                      <a:lnTo>
                        <a:pt x="612" y="151"/>
                      </a:lnTo>
                      <a:lnTo>
                        <a:pt x="612" y="150"/>
                      </a:lnTo>
                      <a:lnTo>
                        <a:pt x="615" y="151"/>
                      </a:lnTo>
                      <a:lnTo>
                        <a:pt x="620" y="154"/>
                      </a:lnTo>
                      <a:lnTo>
                        <a:pt x="628" y="157"/>
                      </a:lnTo>
                      <a:lnTo>
                        <a:pt x="628" y="157"/>
                      </a:lnTo>
                      <a:lnTo>
                        <a:pt x="633" y="160"/>
                      </a:lnTo>
                      <a:lnTo>
                        <a:pt x="635" y="162"/>
                      </a:lnTo>
                      <a:lnTo>
                        <a:pt x="636" y="164"/>
                      </a:lnTo>
                      <a:lnTo>
                        <a:pt x="642" y="165"/>
                      </a:lnTo>
                      <a:lnTo>
                        <a:pt x="642" y="165"/>
                      </a:lnTo>
                      <a:lnTo>
                        <a:pt x="652" y="167"/>
                      </a:lnTo>
                      <a:lnTo>
                        <a:pt x="665" y="169"/>
                      </a:lnTo>
                      <a:lnTo>
                        <a:pt x="677" y="175"/>
                      </a:lnTo>
                      <a:lnTo>
                        <a:pt x="687" y="181"/>
                      </a:lnTo>
                      <a:lnTo>
                        <a:pt x="687" y="181"/>
                      </a:lnTo>
                      <a:lnTo>
                        <a:pt x="692" y="185"/>
                      </a:lnTo>
                      <a:lnTo>
                        <a:pt x="693" y="189"/>
                      </a:lnTo>
                      <a:lnTo>
                        <a:pt x="693" y="194"/>
                      </a:lnTo>
                      <a:lnTo>
                        <a:pt x="696" y="199"/>
                      </a:lnTo>
                      <a:lnTo>
                        <a:pt x="696" y="199"/>
                      </a:lnTo>
                      <a:lnTo>
                        <a:pt x="700" y="204"/>
                      </a:lnTo>
                      <a:lnTo>
                        <a:pt x="702" y="208"/>
                      </a:lnTo>
                      <a:lnTo>
                        <a:pt x="702" y="211"/>
                      </a:lnTo>
                      <a:lnTo>
                        <a:pt x="700" y="212"/>
                      </a:lnTo>
                      <a:lnTo>
                        <a:pt x="699" y="212"/>
                      </a:lnTo>
                      <a:lnTo>
                        <a:pt x="696" y="214"/>
                      </a:lnTo>
                      <a:lnTo>
                        <a:pt x="696" y="214"/>
                      </a:lnTo>
                      <a:lnTo>
                        <a:pt x="689" y="215"/>
                      </a:lnTo>
                      <a:lnTo>
                        <a:pt x="684" y="218"/>
                      </a:lnTo>
                      <a:lnTo>
                        <a:pt x="680" y="222"/>
                      </a:lnTo>
                      <a:lnTo>
                        <a:pt x="680" y="224"/>
                      </a:lnTo>
                      <a:lnTo>
                        <a:pt x="680" y="226"/>
                      </a:lnTo>
                      <a:lnTo>
                        <a:pt x="680" y="226"/>
                      </a:lnTo>
                      <a:lnTo>
                        <a:pt x="683" y="226"/>
                      </a:lnTo>
                      <a:lnTo>
                        <a:pt x="686" y="228"/>
                      </a:lnTo>
                      <a:lnTo>
                        <a:pt x="697" y="226"/>
                      </a:lnTo>
                      <a:lnTo>
                        <a:pt x="717" y="224"/>
                      </a:lnTo>
                      <a:lnTo>
                        <a:pt x="717" y="224"/>
                      </a:lnTo>
                      <a:lnTo>
                        <a:pt x="721" y="225"/>
                      </a:lnTo>
                      <a:lnTo>
                        <a:pt x="724" y="228"/>
                      </a:lnTo>
                      <a:lnTo>
                        <a:pt x="729" y="232"/>
                      </a:lnTo>
                      <a:lnTo>
                        <a:pt x="734" y="238"/>
                      </a:lnTo>
                      <a:lnTo>
                        <a:pt x="734" y="135"/>
                      </a:lnTo>
                      <a:lnTo>
                        <a:pt x="734" y="135"/>
                      </a:lnTo>
                      <a:lnTo>
                        <a:pt x="702" y="124"/>
                      </a:lnTo>
                      <a:lnTo>
                        <a:pt x="687" y="118"/>
                      </a:lnTo>
                      <a:lnTo>
                        <a:pt x="680" y="117"/>
                      </a:lnTo>
                      <a:lnTo>
                        <a:pt x="680" y="117"/>
                      </a:lnTo>
                      <a:close/>
                      <a:moveTo>
                        <a:pt x="474" y="236"/>
                      </a:moveTo>
                      <a:lnTo>
                        <a:pt x="474" y="236"/>
                      </a:lnTo>
                      <a:lnTo>
                        <a:pt x="470" y="239"/>
                      </a:lnTo>
                      <a:lnTo>
                        <a:pt x="470" y="239"/>
                      </a:lnTo>
                      <a:lnTo>
                        <a:pt x="468" y="242"/>
                      </a:lnTo>
                      <a:lnTo>
                        <a:pt x="467" y="243"/>
                      </a:lnTo>
                      <a:lnTo>
                        <a:pt x="467" y="243"/>
                      </a:lnTo>
                      <a:lnTo>
                        <a:pt x="465" y="243"/>
                      </a:lnTo>
                      <a:lnTo>
                        <a:pt x="464" y="243"/>
                      </a:lnTo>
                      <a:lnTo>
                        <a:pt x="461" y="241"/>
                      </a:lnTo>
                      <a:lnTo>
                        <a:pt x="461" y="241"/>
                      </a:lnTo>
                      <a:lnTo>
                        <a:pt x="455" y="245"/>
                      </a:lnTo>
                      <a:lnTo>
                        <a:pt x="451" y="251"/>
                      </a:lnTo>
                      <a:lnTo>
                        <a:pt x="451" y="255"/>
                      </a:lnTo>
                      <a:lnTo>
                        <a:pt x="453" y="258"/>
                      </a:lnTo>
                      <a:lnTo>
                        <a:pt x="454" y="259"/>
                      </a:lnTo>
                      <a:lnTo>
                        <a:pt x="454" y="259"/>
                      </a:lnTo>
                      <a:lnTo>
                        <a:pt x="457" y="259"/>
                      </a:lnTo>
                      <a:lnTo>
                        <a:pt x="458" y="259"/>
                      </a:lnTo>
                      <a:lnTo>
                        <a:pt x="464" y="256"/>
                      </a:lnTo>
                      <a:lnTo>
                        <a:pt x="470" y="252"/>
                      </a:lnTo>
                      <a:lnTo>
                        <a:pt x="474" y="248"/>
                      </a:lnTo>
                      <a:lnTo>
                        <a:pt x="474" y="248"/>
                      </a:lnTo>
                      <a:lnTo>
                        <a:pt x="477" y="245"/>
                      </a:lnTo>
                      <a:lnTo>
                        <a:pt x="477" y="245"/>
                      </a:lnTo>
                      <a:lnTo>
                        <a:pt x="478" y="243"/>
                      </a:lnTo>
                      <a:lnTo>
                        <a:pt x="478" y="243"/>
                      </a:lnTo>
                      <a:lnTo>
                        <a:pt x="480" y="242"/>
                      </a:lnTo>
                      <a:lnTo>
                        <a:pt x="480" y="242"/>
                      </a:lnTo>
                      <a:lnTo>
                        <a:pt x="474" y="236"/>
                      </a:lnTo>
                      <a:lnTo>
                        <a:pt x="474" y="236"/>
                      </a:lnTo>
                      <a:close/>
                      <a:moveTo>
                        <a:pt x="343" y="115"/>
                      </a:moveTo>
                      <a:lnTo>
                        <a:pt x="343" y="115"/>
                      </a:lnTo>
                      <a:lnTo>
                        <a:pt x="347" y="110"/>
                      </a:lnTo>
                      <a:lnTo>
                        <a:pt x="350" y="104"/>
                      </a:lnTo>
                      <a:lnTo>
                        <a:pt x="352" y="97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3" y="87"/>
                      </a:lnTo>
                      <a:lnTo>
                        <a:pt x="354" y="84"/>
                      </a:lnTo>
                      <a:lnTo>
                        <a:pt x="363" y="81"/>
                      </a:lnTo>
                      <a:lnTo>
                        <a:pt x="370" y="78"/>
                      </a:lnTo>
                      <a:lnTo>
                        <a:pt x="376" y="77"/>
                      </a:lnTo>
                      <a:lnTo>
                        <a:pt x="376" y="77"/>
                      </a:lnTo>
                      <a:lnTo>
                        <a:pt x="377" y="76"/>
                      </a:lnTo>
                      <a:lnTo>
                        <a:pt x="377" y="73"/>
                      </a:lnTo>
                      <a:lnTo>
                        <a:pt x="374" y="70"/>
                      </a:lnTo>
                      <a:lnTo>
                        <a:pt x="370" y="66"/>
                      </a:lnTo>
                      <a:lnTo>
                        <a:pt x="366" y="64"/>
                      </a:lnTo>
                      <a:lnTo>
                        <a:pt x="366" y="64"/>
                      </a:lnTo>
                      <a:lnTo>
                        <a:pt x="363" y="61"/>
                      </a:lnTo>
                      <a:lnTo>
                        <a:pt x="362" y="57"/>
                      </a:lnTo>
                      <a:lnTo>
                        <a:pt x="362" y="54"/>
                      </a:lnTo>
                      <a:lnTo>
                        <a:pt x="360" y="51"/>
                      </a:lnTo>
                      <a:lnTo>
                        <a:pt x="360" y="51"/>
                      </a:lnTo>
                      <a:lnTo>
                        <a:pt x="356" y="47"/>
                      </a:lnTo>
                      <a:lnTo>
                        <a:pt x="353" y="43"/>
                      </a:lnTo>
                      <a:lnTo>
                        <a:pt x="353" y="39"/>
                      </a:lnTo>
                      <a:lnTo>
                        <a:pt x="353" y="37"/>
                      </a:lnTo>
                      <a:lnTo>
                        <a:pt x="354" y="37"/>
                      </a:lnTo>
                      <a:lnTo>
                        <a:pt x="354" y="37"/>
                      </a:lnTo>
                      <a:lnTo>
                        <a:pt x="356" y="36"/>
                      </a:lnTo>
                      <a:lnTo>
                        <a:pt x="357" y="34"/>
                      </a:lnTo>
                      <a:lnTo>
                        <a:pt x="356" y="31"/>
                      </a:lnTo>
                      <a:lnTo>
                        <a:pt x="354" y="27"/>
                      </a:lnTo>
                      <a:lnTo>
                        <a:pt x="354" y="26"/>
                      </a:lnTo>
                      <a:lnTo>
                        <a:pt x="356" y="24"/>
                      </a:lnTo>
                      <a:lnTo>
                        <a:pt x="356" y="24"/>
                      </a:lnTo>
                      <a:lnTo>
                        <a:pt x="359" y="23"/>
                      </a:lnTo>
                      <a:lnTo>
                        <a:pt x="359" y="23"/>
                      </a:lnTo>
                      <a:lnTo>
                        <a:pt x="350" y="22"/>
                      </a:lnTo>
                      <a:lnTo>
                        <a:pt x="350" y="22"/>
                      </a:lnTo>
                      <a:lnTo>
                        <a:pt x="343" y="22"/>
                      </a:lnTo>
                      <a:lnTo>
                        <a:pt x="335" y="22"/>
                      </a:lnTo>
                      <a:lnTo>
                        <a:pt x="332" y="23"/>
                      </a:lnTo>
                      <a:lnTo>
                        <a:pt x="329" y="24"/>
                      </a:lnTo>
                      <a:lnTo>
                        <a:pt x="326" y="27"/>
                      </a:lnTo>
                      <a:lnTo>
                        <a:pt x="326" y="31"/>
                      </a:lnTo>
                      <a:lnTo>
                        <a:pt x="326" y="31"/>
                      </a:lnTo>
                      <a:lnTo>
                        <a:pt x="326" y="36"/>
                      </a:lnTo>
                      <a:lnTo>
                        <a:pt x="325" y="37"/>
                      </a:lnTo>
                      <a:lnTo>
                        <a:pt x="322" y="40"/>
                      </a:lnTo>
                      <a:lnTo>
                        <a:pt x="317" y="43"/>
                      </a:lnTo>
                      <a:lnTo>
                        <a:pt x="316" y="44"/>
                      </a:lnTo>
                      <a:lnTo>
                        <a:pt x="316" y="46"/>
                      </a:lnTo>
                      <a:lnTo>
                        <a:pt x="316" y="46"/>
                      </a:lnTo>
                      <a:lnTo>
                        <a:pt x="316" y="50"/>
                      </a:lnTo>
                      <a:lnTo>
                        <a:pt x="315" y="53"/>
                      </a:lnTo>
                      <a:lnTo>
                        <a:pt x="312" y="56"/>
                      </a:lnTo>
                      <a:lnTo>
                        <a:pt x="312" y="61"/>
                      </a:lnTo>
                      <a:lnTo>
                        <a:pt x="312" y="61"/>
                      </a:lnTo>
                      <a:lnTo>
                        <a:pt x="312" y="66"/>
                      </a:lnTo>
                      <a:lnTo>
                        <a:pt x="309" y="67"/>
                      </a:lnTo>
                      <a:lnTo>
                        <a:pt x="303" y="68"/>
                      </a:lnTo>
                      <a:lnTo>
                        <a:pt x="298" y="70"/>
                      </a:lnTo>
                      <a:lnTo>
                        <a:pt x="298" y="70"/>
                      </a:lnTo>
                      <a:lnTo>
                        <a:pt x="292" y="71"/>
                      </a:lnTo>
                      <a:lnTo>
                        <a:pt x="290" y="71"/>
                      </a:lnTo>
                      <a:lnTo>
                        <a:pt x="288" y="68"/>
                      </a:lnTo>
                      <a:lnTo>
                        <a:pt x="282" y="67"/>
                      </a:lnTo>
                      <a:lnTo>
                        <a:pt x="282" y="67"/>
                      </a:lnTo>
                      <a:lnTo>
                        <a:pt x="276" y="68"/>
                      </a:lnTo>
                      <a:lnTo>
                        <a:pt x="273" y="70"/>
                      </a:lnTo>
                      <a:lnTo>
                        <a:pt x="269" y="73"/>
                      </a:lnTo>
                      <a:lnTo>
                        <a:pt x="266" y="74"/>
                      </a:lnTo>
                      <a:lnTo>
                        <a:pt x="266" y="74"/>
                      </a:lnTo>
                      <a:lnTo>
                        <a:pt x="261" y="74"/>
                      </a:lnTo>
                      <a:lnTo>
                        <a:pt x="255" y="74"/>
                      </a:lnTo>
                      <a:lnTo>
                        <a:pt x="249" y="74"/>
                      </a:lnTo>
                      <a:lnTo>
                        <a:pt x="245" y="76"/>
                      </a:lnTo>
                      <a:lnTo>
                        <a:pt x="245" y="76"/>
                      </a:lnTo>
                      <a:lnTo>
                        <a:pt x="243" y="77"/>
                      </a:lnTo>
                      <a:lnTo>
                        <a:pt x="242" y="76"/>
                      </a:lnTo>
                      <a:lnTo>
                        <a:pt x="239" y="74"/>
                      </a:lnTo>
                      <a:lnTo>
                        <a:pt x="235" y="71"/>
                      </a:lnTo>
                      <a:lnTo>
                        <a:pt x="232" y="70"/>
                      </a:lnTo>
                      <a:lnTo>
                        <a:pt x="232" y="70"/>
                      </a:lnTo>
                      <a:lnTo>
                        <a:pt x="231" y="68"/>
                      </a:lnTo>
                      <a:lnTo>
                        <a:pt x="229" y="66"/>
                      </a:lnTo>
                      <a:lnTo>
                        <a:pt x="226" y="59"/>
                      </a:lnTo>
                      <a:lnTo>
                        <a:pt x="226" y="59"/>
                      </a:lnTo>
                      <a:lnTo>
                        <a:pt x="225" y="59"/>
                      </a:lnTo>
                      <a:lnTo>
                        <a:pt x="225" y="59"/>
                      </a:lnTo>
                      <a:lnTo>
                        <a:pt x="222" y="60"/>
                      </a:lnTo>
                      <a:lnTo>
                        <a:pt x="221" y="61"/>
                      </a:lnTo>
                      <a:lnTo>
                        <a:pt x="215" y="68"/>
                      </a:lnTo>
                      <a:lnTo>
                        <a:pt x="214" y="76"/>
                      </a:lnTo>
                      <a:lnTo>
                        <a:pt x="214" y="78"/>
                      </a:lnTo>
                      <a:lnTo>
                        <a:pt x="215" y="81"/>
                      </a:lnTo>
                      <a:lnTo>
                        <a:pt x="215" y="81"/>
                      </a:lnTo>
                      <a:lnTo>
                        <a:pt x="219" y="87"/>
                      </a:lnTo>
                      <a:lnTo>
                        <a:pt x="221" y="93"/>
                      </a:lnTo>
                      <a:lnTo>
                        <a:pt x="222" y="98"/>
                      </a:lnTo>
                      <a:lnTo>
                        <a:pt x="224" y="104"/>
                      </a:lnTo>
                      <a:lnTo>
                        <a:pt x="224" y="104"/>
                      </a:lnTo>
                      <a:lnTo>
                        <a:pt x="226" y="107"/>
                      </a:lnTo>
                      <a:lnTo>
                        <a:pt x="232" y="110"/>
                      </a:lnTo>
                      <a:lnTo>
                        <a:pt x="235" y="114"/>
                      </a:lnTo>
                      <a:lnTo>
                        <a:pt x="236" y="117"/>
                      </a:lnTo>
                      <a:lnTo>
                        <a:pt x="238" y="120"/>
                      </a:lnTo>
                      <a:lnTo>
                        <a:pt x="238" y="120"/>
                      </a:lnTo>
                      <a:lnTo>
                        <a:pt x="239" y="128"/>
                      </a:lnTo>
                      <a:lnTo>
                        <a:pt x="242" y="135"/>
                      </a:lnTo>
                      <a:lnTo>
                        <a:pt x="248" y="141"/>
                      </a:lnTo>
                      <a:lnTo>
                        <a:pt x="249" y="141"/>
                      </a:lnTo>
                      <a:lnTo>
                        <a:pt x="252" y="141"/>
                      </a:lnTo>
                      <a:lnTo>
                        <a:pt x="252" y="141"/>
                      </a:lnTo>
                      <a:lnTo>
                        <a:pt x="256" y="140"/>
                      </a:lnTo>
                      <a:lnTo>
                        <a:pt x="261" y="141"/>
                      </a:lnTo>
                      <a:lnTo>
                        <a:pt x="263" y="144"/>
                      </a:lnTo>
                      <a:lnTo>
                        <a:pt x="265" y="147"/>
                      </a:lnTo>
                      <a:lnTo>
                        <a:pt x="265" y="147"/>
                      </a:lnTo>
                      <a:lnTo>
                        <a:pt x="266" y="148"/>
                      </a:lnTo>
                      <a:lnTo>
                        <a:pt x="269" y="148"/>
                      </a:lnTo>
                      <a:lnTo>
                        <a:pt x="275" y="147"/>
                      </a:lnTo>
                      <a:lnTo>
                        <a:pt x="282" y="145"/>
                      </a:lnTo>
                      <a:lnTo>
                        <a:pt x="286" y="145"/>
                      </a:lnTo>
                      <a:lnTo>
                        <a:pt x="286" y="145"/>
                      </a:lnTo>
                      <a:lnTo>
                        <a:pt x="298" y="148"/>
                      </a:lnTo>
                      <a:lnTo>
                        <a:pt x="303" y="151"/>
                      </a:lnTo>
                      <a:lnTo>
                        <a:pt x="306" y="152"/>
                      </a:lnTo>
                      <a:lnTo>
                        <a:pt x="307" y="154"/>
                      </a:lnTo>
                      <a:lnTo>
                        <a:pt x="307" y="154"/>
                      </a:lnTo>
                      <a:lnTo>
                        <a:pt x="307" y="155"/>
                      </a:lnTo>
                      <a:lnTo>
                        <a:pt x="309" y="157"/>
                      </a:lnTo>
                      <a:lnTo>
                        <a:pt x="316" y="155"/>
                      </a:lnTo>
                      <a:lnTo>
                        <a:pt x="330" y="151"/>
                      </a:lnTo>
                      <a:lnTo>
                        <a:pt x="330" y="151"/>
                      </a:lnTo>
                      <a:lnTo>
                        <a:pt x="333" y="148"/>
                      </a:lnTo>
                      <a:lnTo>
                        <a:pt x="335" y="144"/>
                      </a:lnTo>
                      <a:lnTo>
                        <a:pt x="336" y="134"/>
                      </a:lnTo>
                      <a:lnTo>
                        <a:pt x="339" y="123"/>
                      </a:lnTo>
                      <a:lnTo>
                        <a:pt x="340" y="118"/>
                      </a:lnTo>
                      <a:lnTo>
                        <a:pt x="343" y="115"/>
                      </a:lnTo>
                      <a:lnTo>
                        <a:pt x="343" y="115"/>
                      </a:lnTo>
                      <a:close/>
                      <a:moveTo>
                        <a:pt x="379" y="248"/>
                      </a:moveTo>
                      <a:lnTo>
                        <a:pt x="379" y="248"/>
                      </a:lnTo>
                      <a:lnTo>
                        <a:pt x="381" y="251"/>
                      </a:lnTo>
                      <a:lnTo>
                        <a:pt x="384" y="252"/>
                      </a:lnTo>
                      <a:lnTo>
                        <a:pt x="389" y="253"/>
                      </a:lnTo>
                      <a:lnTo>
                        <a:pt x="393" y="255"/>
                      </a:lnTo>
                      <a:lnTo>
                        <a:pt x="393" y="255"/>
                      </a:lnTo>
                      <a:lnTo>
                        <a:pt x="396" y="258"/>
                      </a:lnTo>
                      <a:lnTo>
                        <a:pt x="401" y="259"/>
                      </a:lnTo>
                      <a:lnTo>
                        <a:pt x="406" y="259"/>
                      </a:lnTo>
                      <a:lnTo>
                        <a:pt x="407" y="258"/>
                      </a:lnTo>
                      <a:lnTo>
                        <a:pt x="407" y="256"/>
                      </a:lnTo>
                      <a:lnTo>
                        <a:pt x="407" y="256"/>
                      </a:lnTo>
                      <a:lnTo>
                        <a:pt x="406" y="253"/>
                      </a:lnTo>
                      <a:lnTo>
                        <a:pt x="403" y="251"/>
                      </a:lnTo>
                      <a:lnTo>
                        <a:pt x="391" y="246"/>
                      </a:lnTo>
                      <a:lnTo>
                        <a:pt x="381" y="246"/>
                      </a:lnTo>
                      <a:lnTo>
                        <a:pt x="379" y="246"/>
                      </a:lnTo>
                      <a:lnTo>
                        <a:pt x="379" y="248"/>
                      </a:lnTo>
                      <a:lnTo>
                        <a:pt x="379" y="248"/>
                      </a:lnTo>
                      <a:close/>
                      <a:moveTo>
                        <a:pt x="354" y="225"/>
                      </a:moveTo>
                      <a:lnTo>
                        <a:pt x="354" y="225"/>
                      </a:lnTo>
                      <a:lnTo>
                        <a:pt x="352" y="226"/>
                      </a:lnTo>
                      <a:lnTo>
                        <a:pt x="347" y="228"/>
                      </a:lnTo>
                      <a:lnTo>
                        <a:pt x="343" y="228"/>
                      </a:lnTo>
                      <a:lnTo>
                        <a:pt x="340" y="226"/>
                      </a:lnTo>
                      <a:lnTo>
                        <a:pt x="340" y="226"/>
                      </a:lnTo>
                      <a:lnTo>
                        <a:pt x="337" y="225"/>
                      </a:lnTo>
                      <a:lnTo>
                        <a:pt x="336" y="225"/>
                      </a:lnTo>
                      <a:lnTo>
                        <a:pt x="333" y="228"/>
                      </a:lnTo>
                      <a:lnTo>
                        <a:pt x="332" y="231"/>
                      </a:lnTo>
                      <a:lnTo>
                        <a:pt x="332" y="235"/>
                      </a:lnTo>
                      <a:lnTo>
                        <a:pt x="332" y="235"/>
                      </a:lnTo>
                      <a:lnTo>
                        <a:pt x="335" y="236"/>
                      </a:lnTo>
                      <a:lnTo>
                        <a:pt x="340" y="239"/>
                      </a:lnTo>
                      <a:lnTo>
                        <a:pt x="347" y="241"/>
                      </a:lnTo>
                      <a:lnTo>
                        <a:pt x="350" y="241"/>
                      </a:lnTo>
                      <a:lnTo>
                        <a:pt x="356" y="239"/>
                      </a:lnTo>
                      <a:lnTo>
                        <a:pt x="356" y="239"/>
                      </a:lnTo>
                      <a:lnTo>
                        <a:pt x="363" y="236"/>
                      </a:lnTo>
                      <a:lnTo>
                        <a:pt x="370" y="235"/>
                      </a:lnTo>
                      <a:lnTo>
                        <a:pt x="374" y="235"/>
                      </a:lnTo>
                      <a:lnTo>
                        <a:pt x="377" y="233"/>
                      </a:lnTo>
                      <a:lnTo>
                        <a:pt x="379" y="232"/>
                      </a:lnTo>
                      <a:lnTo>
                        <a:pt x="379" y="232"/>
                      </a:lnTo>
                      <a:lnTo>
                        <a:pt x="377" y="229"/>
                      </a:lnTo>
                      <a:lnTo>
                        <a:pt x="376" y="228"/>
                      </a:lnTo>
                      <a:lnTo>
                        <a:pt x="367" y="225"/>
                      </a:lnTo>
                      <a:lnTo>
                        <a:pt x="359" y="224"/>
                      </a:lnTo>
                      <a:lnTo>
                        <a:pt x="356" y="224"/>
                      </a:lnTo>
                      <a:lnTo>
                        <a:pt x="354" y="225"/>
                      </a:lnTo>
                      <a:lnTo>
                        <a:pt x="354" y="225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83" name="China">
                  <a:extLst>
                    <a:ext uri="{FF2B5EF4-FFF2-40B4-BE49-F238E27FC236}">
                      <a16:creationId xmlns:a16="http://schemas.microsoft.com/office/drawing/2014/main" id="{1D1C9F4E-5E3B-435C-980F-E6B259E3F1C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75308" y="3037763"/>
                  <a:ext cx="1422073" cy="976657"/>
                </a:xfrm>
                <a:custGeom>
                  <a:avLst/>
                  <a:gdLst/>
                  <a:ahLst/>
                  <a:cxnLst>
                    <a:cxn ang="0">
                      <a:pos x="911" y="124"/>
                    </a:cxn>
                    <a:cxn ang="0">
                      <a:pos x="870" y="89"/>
                    </a:cxn>
                    <a:cxn ang="0">
                      <a:pos x="833" y="43"/>
                    </a:cxn>
                    <a:cxn ang="0">
                      <a:pos x="793" y="3"/>
                    </a:cxn>
                    <a:cxn ang="0">
                      <a:pos x="732" y="17"/>
                    </a:cxn>
                    <a:cxn ang="0">
                      <a:pos x="712" y="72"/>
                    </a:cxn>
                    <a:cxn ang="0">
                      <a:pos x="655" y="120"/>
                    </a:cxn>
                    <a:cxn ang="0">
                      <a:pos x="707" y="126"/>
                    </a:cxn>
                    <a:cxn ang="0">
                      <a:pos x="676" y="150"/>
                    </a:cxn>
                    <a:cxn ang="0">
                      <a:pos x="598" y="178"/>
                    </a:cxn>
                    <a:cxn ang="0">
                      <a:pos x="557" y="228"/>
                    </a:cxn>
                    <a:cxn ang="0">
                      <a:pos x="466" y="239"/>
                    </a:cxn>
                    <a:cxn ang="0">
                      <a:pos x="346" y="224"/>
                    </a:cxn>
                    <a:cxn ang="0">
                      <a:pos x="312" y="184"/>
                    </a:cxn>
                    <a:cxn ang="0">
                      <a:pos x="269" y="141"/>
                    </a:cxn>
                    <a:cxn ang="0">
                      <a:pos x="220" y="93"/>
                    </a:cxn>
                    <a:cxn ang="0">
                      <a:pos x="197" y="107"/>
                    </a:cxn>
                    <a:cxn ang="0">
                      <a:pos x="158" y="137"/>
                    </a:cxn>
                    <a:cxn ang="0">
                      <a:pos x="126" y="171"/>
                    </a:cxn>
                    <a:cxn ang="0">
                      <a:pos x="111" y="212"/>
                    </a:cxn>
                    <a:cxn ang="0">
                      <a:pos x="74" y="252"/>
                    </a:cxn>
                    <a:cxn ang="0">
                      <a:pos x="23" y="265"/>
                    </a:cxn>
                    <a:cxn ang="0">
                      <a:pos x="16" y="305"/>
                    </a:cxn>
                    <a:cxn ang="0">
                      <a:pos x="57" y="359"/>
                    </a:cxn>
                    <a:cxn ang="0">
                      <a:pos x="89" y="386"/>
                    </a:cxn>
                    <a:cxn ang="0">
                      <a:pos x="74" y="416"/>
                    </a:cxn>
                    <a:cxn ang="0">
                      <a:pos x="110" y="454"/>
                    </a:cxn>
                    <a:cxn ang="0">
                      <a:pos x="183" y="488"/>
                    </a:cxn>
                    <a:cxn ang="0">
                      <a:pos x="232" y="501"/>
                    </a:cxn>
                    <a:cxn ang="0">
                      <a:pos x="279" y="498"/>
                    </a:cxn>
                    <a:cxn ang="0">
                      <a:pos x="332" y="474"/>
                    </a:cxn>
                    <a:cxn ang="0">
                      <a:pos x="369" y="488"/>
                    </a:cxn>
                    <a:cxn ang="0">
                      <a:pos x="363" y="550"/>
                    </a:cxn>
                    <a:cxn ang="0">
                      <a:pos x="385" y="578"/>
                    </a:cxn>
                    <a:cxn ang="0">
                      <a:pos x="410" y="605"/>
                    </a:cxn>
                    <a:cxn ang="0">
                      <a:pos x="426" y="591"/>
                    </a:cxn>
                    <a:cxn ang="0">
                      <a:pos x="460" y="587"/>
                    </a:cxn>
                    <a:cxn ang="0">
                      <a:pos x="507" y="587"/>
                    </a:cxn>
                    <a:cxn ang="0">
                      <a:pos x="544" y="604"/>
                    </a:cxn>
                    <a:cxn ang="0">
                      <a:pos x="564" y="626"/>
                    </a:cxn>
                    <a:cxn ang="0">
                      <a:pos x="632" y="588"/>
                    </a:cxn>
                    <a:cxn ang="0">
                      <a:pos x="690" y="557"/>
                    </a:cxn>
                    <a:cxn ang="0">
                      <a:pos x="716" y="530"/>
                    </a:cxn>
                    <a:cxn ang="0">
                      <a:pos x="744" y="490"/>
                    </a:cxn>
                    <a:cxn ang="0">
                      <a:pos x="752" y="458"/>
                    </a:cxn>
                    <a:cxn ang="0">
                      <a:pos x="754" y="443"/>
                    </a:cxn>
                    <a:cxn ang="0">
                      <a:pos x="753" y="427"/>
                    </a:cxn>
                    <a:cxn ang="0">
                      <a:pos x="715" y="375"/>
                    </a:cxn>
                    <a:cxn ang="0">
                      <a:pos x="737" y="340"/>
                    </a:cxn>
                    <a:cxn ang="0">
                      <a:pos x="742" y="319"/>
                    </a:cxn>
                    <a:cxn ang="0">
                      <a:pos x="697" y="312"/>
                    </a:cxn>
                    <a:cxn ang="0">
                      <a:pos x="712" y="282"/>
                    </a:cxn>
                    <a:cxn ang="0">
                      <a:pos x="749" y="279"/>
                    </a:cxn>
                    <a:cxn ang="0">
                      <a:pos x="791" y="278"/>
                    </a:cxn>
                    <a:cxn ang="0">
                      <a:pos x="858" y="247"/>
                    </a:cxn>
                    <a:cxn ang="0">
                      <a:pos x="884" y="218"/>
                    </a:cxn>
                    <a:cxn ang="0">
                      <a:pos x="904" y="183"/>
                    </a:cxn>
                    <a:cxn ang="0">
                      <a:pos x="941" y="164"/>
                    </a:cxn>
                    <a:cxn ang="0">
                      <a:pos x="725" y="574"/>
                    </a:cxn>
                    <a:cxn ang="0">
                      <a:pos x="732" y="555"/>
                    </a:cxn>
                    <a:cxn ang="0">
                      <a:pos x="567" y="653"/>
                    </a:cxn>
                  </a:cxnLst>
                  <a:rect l="0" t="0" r="r" b="b"/>
                  <a:pathLst>
                    <a:path w="961" h="660">
                      <a:moveTo>
                        <a:pt x="959" y="118"/>
                      </a:moveTo>
                      <a:lnTo>
                        <a:pt x="959" y="118"/>
                      </a:lnTo>
                      <a:lnTo>
                        <a:pt x="958" y="116"/>
                      </a:lnTo>
                      <a:lnTo>
                        <a:pt x="958" y="113"/>
                      </a:lnTo>
                      <a:lnTo>
                        <a:pt x="954" y="113"/>
                      </a:lnTo>
                      <a:lnTo>
                        <a:pt x="949" y="113"/>
                      </a:lnTo>
                      <a:lnTo>
                        <a:pt x="946" y="114"/>
                      </a:lnTo>
                      <a:lnTo>
                        <a:pt x="946" y="114"/>
                      </a:lnTo>
                      <a:lnTo>
                        <a:pt x="942" y="116"/>
                      </a:lnTo>
                      <a:lnTo>
                        <a:pt x="938" y="116"/>
                      </a:lnTo>
                      <a:lnTo>
                        <a:pt x="934" y="117"/>
                      </a:lnTo>
                      <a:lnTo>
                        <a:pt x="931" y="120"/>
                      </a:lnTo>
                      <a:lnTo>
                        <a:pt x="931" y="120"/>
                      </a:lnTo>
                      <a:lnTo>
                        <a:pt x="928" y="123"/>
                      </a:lnTo>
                      <a:lnTo>
                        <a:pt x="925" y="124"/>
                      </a:lnTo>
                      <a:lnTo>
                        <a:pt x="917" y="124"/>
                      </a:lnTo>
                      <a:lnTo>
                        <a:pt x="917" y="124"/>
                      </a:lnTo>
                      <a:lnTo>
                        <a:pt x="911" y="124"/>
                      </a:lnTo>
                      <a:lnTo>
                        <a:pt x="905" y="123"/>
                      </a:lnTo>
                      <a:lnTo>
                        <a:pt x="901" y="120"/>
                      </a:lnTo>
                      <a:lnTo>
                        <a:pt x="901" y="117"/>
                      </a:lnTo>
                      <a:lnTo>
                        <a:pt x="901" y="117"/>
                      </a:lnTo>
                      <a:lnTo>
                        <a:pt x="899" y="114"/>
                      </a:lnTo>
                      <a:lnTo>
                        <a:pt x="898" y="111"/>
                      </a:lnTo>
                      <a:lnTo>
                        <a:pt x="897" y="107"/>
                      </a:lnTo>
                      <a:lnTo>
                        <a:pt x="897" y="104"/>
                      </a:lnTo>
                      <a:lnTo>
                        <a:pt x="897" y="104"/>
                      </a:lnTo>
                      <a:lnTo>
                        <a:pt x="897" y="101"/>
                      </a:lnTo>
                      <a:lnTo>
                        <a:pt x="894" y="100"/>
                      </a:lnTo>
                      <a:lnTo>
                        <a:pt x="890" y="99"/>
                      </a:lnTo>
                      <a:lnTo>
                        <a:pt x="885" y="96"/>
                      </a:lnTo>
                      <a:lnTo>
                        <a:pt x="885" y="96"/>
                      </a:lnTo>
                      <a:lnTo>
                        <a:pt x="881" y="93"/>
                      </a:lnTo>
                      <a:lnTo>
                        <a:pt x="877" y="90"/>
                      </a:lnTo>
                      <a:lnTo>
                        <a:pt x="872" y="89"/>
                      </a:lnTo>
                      <a:lnTo>
                        <a:pt x="870" y="89"/>
                      </a:lnTo>
                      <a:lnTo>
                        <a:pt x="870" y="89"/>
                      </a:lnTo>
                      <a:lnTo>
                        <a:pt x="867" y="89"/>
                      </a:lnTo>
                      <a:lnTo>
                        <a:pt x="864" y="87"/>
                      </a:lnTo>
                      <a:lnTo>
                        <a:pt x="860" y="84"/>
                      </a:lnTo>
                      <a:lnTo>
                        <a:pt x="854" y="83"/>
                      </a:lnTo>
                      <a:lnTo>
                        <a:pt x="854" y="83"/>
                      </a:lnTo>
                      <a:lnTo>
                        <a:pt x="850" y="82"/>
                      </a:lnTo>
                      <a:lnTo>
                        <a:pt x="847" y="80"/>
                      </a:lnTo>
                      <a:lnTo>
                        <a:pt x="847" y="77"/>
                      </a:lnTo>
                      <a:lnTo>
                        <a:pt x="848" y="74"/>
                      </a:lnTo>
                      <a:lnTo>
                        <a:pt x="848" y="74"/>
                      </a:lnTo>
                      <a:lnTo>
                        <a:pt x="847" y="70"/>
                      </a:lnTo>
                      <a:lnTo>
                        <a:pt x="844" y="66"/>
                      </a:lnTo>
                      <a:lnTo>
                        <a:pt x="840" y="54"/>
                      </a:lnTo>
                      <a:lnTo>
                        <a:pt x="840" y="54"/>
                      </a:lnTo>
                      <a:lnTo>
                        <a:pt x="838" y="52"/>
                      </a:lnTo>
                      <a:lnTo>
                        <a:pt x="835" y="47"/>
                      </a:lnTo>
                      <a:lnTo>
                        <a:pt x="833" y="43"/>
                      </a:lnTo>
                      <a:lnTo>
                        <a:pt x="830" y="36"/>
                      </a:lnTo>
                      <a:lnTo>
                        <a:pt x="830" y="36"/>
                      </a:lnTo>
                      <a:lnTo>
                        <a:pt x="828" y="29"/>
                      </a:lnTo>
                      <a:lnTo>
                        <a:pt x="826" y="26"/>
                      </a:lnTo>
                      <a:lnTo>
                        <a:pt x="823" y="25"/>
                      </a:lnTo>
                      <a:lnTo>
                        <a:pt x="823" y="22"/>
                      </a:lnTo>
                      <a:lnTo>
                        <a:pt x="823" y="22"/>
                      </a:lnTo>
                      <a:lnTo>
                        <a:pt x="823" y="19"/>
                      </a:lnTo>
                      <a:lnTo>
                        <a:pt x="821" y="17"/>
                      </a:lnTo>
                      <a:lnTo>
                        <a:pt x="818" y="15"/>
                      </a:lnTo>
                      <a:lnTo>
                        <a:pt x="816" y="12"/>
                      </a:lnTo>
                      <a:lnTo>
                        <a:pt x="813" y="9"/>
                      </a:lnTo>
                      <a:lnTo>
                        <a:pt x="813" y="9"/>
                      </a:lnTo>
                      <a:lnTo>
                        <a:pt x="808" y="8"/>
                      </a:lnTo>
                      <a:lnTo>
                        <a:pt x="804" y="6"/>
                      </a:lnTo>
                      <a:lnTo>
                        <a:pt x="798" y="6"/>
                      </a:lnTo>
                      <a:lnTo>
                        <a:pt x="793" y="3"/>
                      </a:lnTo>
                      <a:lnTo>
                        <a:pt x="793" y="3"/>
                      </a:lnTo>
                      <a:lnTo>
                        <a:pt x="787" y="2"/>
                      </a:lnTo>
                      <a:lnTo>
                        <a:pt x="783" y="2"/>
                      </a:lnTo>
                      <a:lnTo>
                        <a:pt x="779" y="2"/>
                      </a:lnTo>
                      <a:lnTo>
                        <a:pt x="774" y="0"/>
                      </a:lnTo>
                      <a:lnTo>
                        <a:pt x="774" y="0"/>
                      </a:lnTo>
                      <a:lnTo>
                        <a:pt x="769" y="0"/>
                      </a:lnTo>
                      <a:lnTo>
                        <a:pt x="762" y="0"/>
                      </a:lnTo>
                      <a:lnTo>
                        <a:pt x="752" y="3"/>
                      </a:lnTo>
                      <a:lnTo>
                        <a:pt x="752" y="3"/>
                      </a:lnTo>
                      <a:lnTo>
                        <a:pt x="743" y="3"/>
                      </a:lnTo>
                      <a:lnTo>
                        <a:pt x="736" y="5"/>
                      </a:lnTo>
                      <a:lnTo>
                        <a:pt x="733" y="6"/>
                      </a:lnTo>
                      <a:lnTo>
                        <a:pt x="730" y="9"/>
                      </a:lnTo>
                      <a:lnTo>
                        <a:pt x="730" y="9"/>
                      </a:lnTo>
                      <a:lnTo>
                        <a:pt x="727" y="15"/>
                      </a:lnTo>
                      <a:lnTo>
                        <a:pt x="727" y="17"/>
                      </a:lnTo>
                      <a:lnTo>
                        <a:pt x="730" y="17"/>
                      </a:lnTo>
                      <a:lnTo>
                        <a:pt x="732" y="17"/>
                      </a:lnTo>
                      <a:lnTo>
                        <a:pt x="732" y="17"/>
                      </a:lnTo>
                      <a:lnTo>
                        <a:pt x="733" y="19"/>
                      </a:lnTo>
                      <a:lnTo>
                        <a:pt x="734" y="22"/>
                      </a:lnTo>
                      <a:lnTo>
                        <a:pt x="737" y="29"/>
                      </a:lnTo>
                      <a:lnTo>
                        <a:pt x="737" y="29"/>
                      </a:lnTo>
                      <a:lnTo>
                        <a:pt x="736" y="32"/>
                      </a:lnTo>
                      <a:lnTo>
                        <a:pt x="734" y="35"/>
                      </a:lnTo>
                      <a:lnTo>
                        <a:pt x="730" y="37"/>
                      </a:lnTo>
                      <a:lnTo>
                        <a:pt x="730" y="37"/>
                      </a:lnTo>
                      <a:lnTo>
                        <a:pt x="727" y="39"/>
                      </a:lnTo>
                      <a:lnTo>
                        <a:pt x="725" y="43"/>
                      </a:lnTo>
                      <a:lnTo>
                        <a:pt x="720" y="53"/>
                      </a:lnTo>
                      <a:lnTo>
                        <a:pt x="720" y="53"/>
                      </a:lnTo>
                      <a:lnTo>
                        <a:pt x="715" y="62"/>
                      </a:lnTo>
                      <a:lnTo>
                        <a:pt x="713" y="66"/>
                      </a:lnTo>
                      <a:lnTo>
                        <a:pt x="712" y="69"/>
                      </a:lnTo>
                      <a:lnTo>
                        <a:pt x="712" y="69"/>
                      </a:lnTo>
                      <a:lnTo>
                        <a:pt x="712" y="72"/>
                      </a:lnTo>
                      <a:lnTo>
                        <a:pt x="710" y="73"/>
                      </a:lnTo>
                      <a:lnTo>
                        <a:pt x="705" y="76"/>
                      </a:lnTo>
                      <a:lnTo>
                        <a:pt x="705" y="76"/>
                      </a:lnTo>
                      <a:lnTo>
                        <a:pt x="697" y="80"/>
                      </a:lnTo>
                      <a:lnTo>
                        <a:pt x="690" y="84"/>
                      </a:lnTo>
                      <a:lnTo>
                        <a:pt x="690" y="84"/>
                      </a:lnTo>
                      <a:lnTo>
                        <a:pt x="682" y="84"/>
                      </a:lnTo>
                      <a:lnTo>
                        <a:pt x="676" y="82"/>
                      </a:lnTo>
                      <a:lnTo>
                        <a:pt x="675" y="80"/>
                      </a:lnTo>
                      <a:lnTo>
                        <a:pt x="675" y="80"/>
                      </a:lnTo>
                      <a:lnTo>
                        <a:pt x="673" y="79"/>
                      </a:lnTo>
                      <a:lnTo>
                        <a:pt x="670" y="77"/>
                      </a:lnTo>
                      <a:lnTo>
                        <a:pt x="658" y="103"/>
                      </a:lnTo>
                      <a:lnTo>
                        <a:pt x="656" y="111"/>
                      </a:lnTo>
                      <a:lnTo>
                        <a:pt x="656" y="111"/>
                      </a:lnTo>
                      <a:lnTo>
                        <a:pt x="653" y="113"/>
                      </a:lnTo>
                      <a:lnTo>
                        <a:pt x="652" y="116"/>
                      </a:lnTo>
                      <a:lnTo>
                        <a:pt x="655" y="120"/>
                      </a:lnTo>
                      <a:lnTo>
                        <a:pt x="655" y="120"/>
                      </a:lnTo>
                      <a:lnTo>
                        <a:pt x="659" y="123"/>
                      </a:lnTo>
                      <a:lnTo>
                        <a:pt x="662" y="123"/>
                      </a:lnTo>
                      <a:lnTo>
                        <a:pt x="665" y="121"/>
                      </a:lnTo>
                      <a:lnTo>
                        <a:pt x="670" y="120"/>
                      </a:lnTo>
                      <a:lnTo>
                        <a:pt x="670" y="120"/>
                      </a:lnTo>
                      <a:lnTo>
                        <a:pt x="678" y="121"/>
                      </a:lnTo>
                      <a:lnTo>
                        <a:pt x="682" y="124"/>
                      </a:lnTo>
                      <a:lnTo>
                        <a:pt x="685" y="124"/>
                      </a:lnTo>
                      <a:lnTo>
                        <a:pt x="686" y="124"/>
                      </a:lnTo>
                      <a:lnTo>
                        <a:pt x="686" y="123"/>
                      </a:lnTo>
                      <a:lnTo>
                        <a:pt x="686" y="123"/>
                      </a:lnTo>
                      <a:lnTo>
                        <a:pt x="689" y="118"/>
                      </a:lnTo>
                      <a:lnTo>
                        <a:pt x="693" y="117"/>
                      </a:lnTo>
                      <a:lnTo>
                        <a:pt x="697" y="117"/>
                      </a:lnTo>
                      <a:lnTo>
                        <a:pt x="702" y="120"/>
                      </a:lnTo>
                      <a:lnTo>
                        <a:pt x="702" y="120"/>
                      </a:lnTo>
                      <a:lnTo>
                        <a:pt x="707" y="126"/>
                      </a:lnTo>
                      <a:lnTo>
                        <a:pt x="715" y="131"/>
                      </a:lnTo>
                      <a:lnTo>
                        <a:pt x="720" y="137"/>
                      </a:lnTo>
                      <a:lnTo>
                        <a:pt x="722" y="140"/>
                      </a:lnTo>
                      <a:lnTo>
                        <a:pt x="723" y="143"/>
                      </a:lnTo>
                      <a:lnTo>
                        <a:pt x="723" y="143"/>
                      </a:lnTo>
                      <a:lnTo>
                        <a:pt x="722" y="144"/>
                      </a:lnTo>
                      <a:lnTo>
                        <a:pt x="720" y="146"/>
                      </a:lnTo>
                      <a:lnTo>
                        <a:pt x="716" y="146"/>
                      </a:lnTo>
                      <a:lnTo>
                        <a:pt x="712" y="146"/>
                      </a:lnTo>
                      <a:lnTo>
                        <a:pt x="706" y="144"/>
                      </a:lnTo>
                      <a:lnTo>
                        <a:pt x="706" y="144"/>
                      </a:lnTo>
                      <a:lnTo>
                        <a:pt x="702" y="144"/>
                      </a:lnTo>
                      <a:lnTo>
                        <a:pt x="696" y="146"/>
                      </a:lnTo>
                      <a:lnTo>
                        <a:pt x="690" y="147"/>
                      </a:lnTo>
                      <a:lnTo>
                        <a:pt x="686" y="148"/>
                      </a:lnTo>
                      <a:lnTo>
                        <a:pt x="686" y="148"/>
                      </a:lnTo>
                      <a:lnTo>
                        <a:pt x="680" y="148"/>
                      </a:lnTo>
                      <a:lnTo>
                        <a:pt x="676" y="150"/>
                      </a:lnTo>
                      <a:lnTo>
                        <a:pt x="670" y="153"/>
                      </a:lnTo>
                      <a:lnTo>
                        <a:pt x="666" y="157"/>
                      </a:lnTo>
                      <a:lnTo>
                        <a:pt x="666" y="157"/>
                      </a:lnTo>
                      <a:lnTo>
                        <a:pt x="662" y="161"/>
                      </a:lnTo>
                      <a:lnTo>
                        <a:pt x="661" y="165"/>
                      </a:lnTo>
                      <a:lnTo>
                        <a:pt x="656" y="168"/>
                      </a:lnTo>
                      <a:lnTo>
                        <a:pt x="652" y="170"/>
                      </a:lnTo>
                      <a:lnTo>
                        <a:pt x="652" y="170"/>
                      </a:lnTo>
                      <a:lnTo>
                        <a:pt x="641" y="171"/>
                      </a:lnTo>
                      <a:lnTo>
                        <a:pt x="635" y="174"/>
                      </a:lnTo>
                      <a:lnTo>
                        <a:pt x="628" y="177"/>
                      </a:lnTo>
                      <a:lnTo>
                        <a:pt x="628" y="177"/>
                      </a:lnTo>
                      <a:lnTo>
                        <a:pt x="619" y="181"/>
                      </a:lnTo>
                      <a:lnTo>
                        <a:pt x="612" y="183"/>
                      </a:lnTo>
                      <a:lnTo>
                        <a:pt x="606" y="181"/>
                      </a:lnTo>
                      <a:lnTo>
                        <a:pt x="602" y="180"/>
                      </a:lnTo>
                      <a:lnTo>
                        <a:pt x="602" y="180"/>
                      </a:lnTo>
                      <a:lnTo>
                        <a:pt x="598" y="178"/>
                      </a:lnTo>
                      <a:lnTo>
                        <a:pt x="594" y="178"/>
                      </a:lnTo>
                      <a:lnTo>
                        <a:pt x="589" y="180"/>
                      </a:lnTo>
                      <a:lnTo>
                        <a:pt x="587" y="184"/>
                      </a:lnTo>
                      <a:lnTo>
                        <a:pt x="587" y="184"/>
                      </a:lnTo>
                      <a:lnTo>
                        <a:pt x="585" y="185"/>
                      </a:lnTo>
                      <a:lnTo>
                        <a:pt x="585" y="188"/>
                      </a:lnTo>
                      <a:lnTo>
                        <a:pt x="588" y="192"/>
                      </a:lnTo>
                      <a:lnTo>
                        <a:pt x="589" y="197"/>
                      </a:lnTo>
                      <a:lnTo>
                        <a:pt x="591" y="202"/>
                      </a:lnTo>
                      <a:lnTo>
                        <a:pt x="591" y="202"/>
                      </a:lnTo>
                      <a:lnTo>
                        <a:pt x="589" y="205"/>
                      </a:lnTo>
                      <a:lnTo>
                        <a:pt x="588" y="207"/>
                      </a:lnTo>
                      <a:lnTo>
                        <a:pt x="584" y="210"/>
                      </a:lnTo>
                      <a:lnTo>
                        <a:pt x="577" y="212"/>
                      </a:lnTo>
                      <a:lnTo>
                        <a:pt x="571" y="218"/>
                      </a:lnTo>
                      <a:lnTo>
                        <a:pt x="571" y="218"/>
                      </a:lnTo>
                      <a:lnTo>
                        <a:pt x="564" y="224"/>
                      </a:lnTo>
                      <a:lnTo>
                        <a:pt x="557" y="228"/>
                      </a:lnTo>
                      <a:lnTo>
                        <a:pt x="548" y="229"/>
                      </a:lnTo>
                      <a:lnTo>
                        <a:pt x="542" y="229"/>
                      </a:lnTo>
                      <a:lnTo>
                        <a:pt x="542" y="229"/>
                      </a:lnTo>
                      <a:lnTo>
                        <a:pt x="527" y="228"/>
                      </a:lnTo>
                      <a:lnTo>
                        <a:pt x="515" y="228"/>
                      </a:lnTo>
                      <a:lnTo>
                        <a:pt x="511" y="229"/>
                      </a:lnTo>
                      <a:lnTo>
                        <a:pt x="505" y="231"/>
                      </a:lnTo>
                      <a:lnTo>
                        <a:pt x="505" y="231"/>
                      </a:lnTo>
                      <a:lnTo>
                        <a:pt x="497" y="237"/>
                      </a:lnTo>
                      <a:lnTo>
                        <a:pt x="488" y="241"/>
                      </a:lnTo>
                      <a:lnTo>
                        <a:pt x="483" y="245"/>
                      </a:lnTo>
                      <a:lnTo>
                        <a:pt x="478" y="245"/>
                      </a:lnTo>
                      <a:lnTo>
                        <a:pt x="478" y="245"/>
                      </a:lnTo>
                      <a:lnTo>
                        <a:pt x="474" y="244"/>
                      </a:lnTo>
                      <a:lnTo>
                        <a:pt x="473" y="242"/>
                      </a:lnTo>
                      <a:lnTo>
                        <a:pt x="470" y="239"/>
                      </a:lnTo>
                      <a:lnTo>
                        <a:pt x="466" y="239"/>
                      </a:lnTo>
                      <a:lnTo>
                        <a:pt x="466" y="239"/>
                      </a:lnTo>
                      <a:lnTo>
                        <a:pt x="460" y="239"/>
                      </a:lnTo>
                      <a:lnTo>
                        <a:pt x="457" y="239"/>
                      </a:lnTo>
                      <a:lnTo>
                        <a:pt x="449" y="235"/>
                      </a:lnTo>
                      <a:lnTo>
                        <a:pt x="449" y="235"/>
                      </a:lnTo>
                      <a:lnTo>
                        <a:pt x="446" y="234"/>
                      </a:lnTo>
                      <a:lnTo>
                        <a:pt x="441" y="234"/>
                      </a:lnTo>
                      <a:lnTo>
                        <a:pt x="437" y="234"/>
                      </a:lnTo>
                      <a:lnTo>
                        <a:pt x="431" y="231"/>
                      </a:lnTo>
                      <a:lnTo>
                        <a:pt x="431" y="231"/>
                      </a:lnTo>
                      <a:lnTo>
                        <a:pt x="424" y="228"/>
                      </a:lnTo>
                      <a:lnTo>
                        <a:pt x="416" y="227"/>
                      </a:lnTo>
                      <a:lnTo>
                        <a:pt x="403" y="225"/>
                      </a:lnTo>
                      <a:lnTo>
                        <a:pt x="403" y="225"/>
                      </a:lnTo>
                      <a:lnTo>
                        <a:pt x="385" y="224"/>
                      </a:lnTo>
                      <a:lnTo>
                        <a:pt x="365" y="224"/>
                      </a:lnTo>
                      <a:lnTo>
                        <a:pt x="365" y="224"/>
                      </a:lnTo>
                      <a:lnTo>
                        <a:pt x="352" y="224"/>
                      </a:lnTo>
                      <a:lnTo>
                        <a:pt x="346" y="224"/>
                      </a:lnTo>
                      <a:lnTo>
                        <a:pt x="345" y="222"/>
                      </a:lnTo>
                      <a:lnTo>
                        <a:pt x="343" y="222"/>
                      </a:lnTo>
                      <a:lnTo>
                        <a:pt x="343" y="222"/>
                      </a:lnTo>
                      <a:lnTo>
                        <a:pt x="342" y="218"/>
                      </a:lnTo>
                      <a:lnTo>
                        <a:pt x="339" y="215"/>
                      </a:lnTo>
                      <a:lnTo>
                        <a:pt x="336" y="211"/>
                      </a:lnTo>
                      <a:lnTo>
                        <a:pt x="335" y="205"/>
                      </a:lnTo>
                      <a:lnTo>
                        <a:pt x="335" y="205"/>
                      </a:lnTo>
                      <a:lnTo>
                        <a:pt x="332" y="200"/>
                      </a:lnTo>
                      <a:lnTo>
                        <a:pt x="329" y="195"/>
                      </a:lnTo>
                      <a:lnTo>
                        <a:pt x="326" y="192"/>
                      </a:lnTo>
                      <a:lnTo>
                        <a:pt x="322" y="192"/>
                      </a:lnTo>
                      <a:lnTo>
                        <a:pt x="322" y="192"/>
                      </a:lnTo>
                      <a:lnTo>
                        <a:pt x="319" y="190"/>
                      </a:lnTo>
                      <a:lnTo>
                        <a:pt x="316" y="188"/>
                      </a:lnTo>
                      <a:lnTo>
                        <a:pt x="315" y="185"/>
                      </a:lnTo>
                      <a:lnTo>
                        <a:pt x="312" y="184"/>
                      </a:lnTo>
                      <a:lnTo>
                        <a:pt x="312" y="184"/>
                      </a:lnTo>
                      <a:lnTo>
                        <a:pt x="309" y="184"/>
                      </a:lnTo>
                      <a:lnTo>
                        <a:pt x="308" y="181"/>
                      </a:lnTo>
                      <a:lnTo>
                        <a:pt x="303" y="178"/>
                      </a:lnTo>
                      <a:lnTo>
                        <a:pt x="299" y="177"/>
                      </a:lnTo>
                      <a:lnTo>
                        <a:pt x="299" y="177"/>
                      </a:lnTo>
                      <a:lnTo>
                        <a:pt x="292" y="177"/>
                      </a:lnTo>
                      <a:lnTo>
                        <a:pt x="281" y="175"/>
                      </a:lnTo>
                      <a:lnTo>
                        <a:pt x="269" y="173"/>
                      </a:lnTo>
                      <a:lnTo>
                        <a:pt x="265" y="171"/>
                      </a:lnTo>
                      <a:lnTo>
                        <a:pt x="264" y="168"/>
                      </a:lnTo>
                      <a:lnTo>
                        <a:pt x="264" y="168"/>
                      </a:lnTo>
                      <a:lnTo>
                        <a:pt x="262" y="165"/>
                      </a:lnTo>
                      <a:lnTo>
                        <a:pt x="264" y="163"/>
                      </a:lnTo>
                      <a:lnTo>
                        <a:pt x="266" y="158"/>
                      </a:lnTo>
                      <a:lnTo>
                        <a:pt x="266" y="155"/>
                      </a:lnTo>
                      <a:lnTo>
                        <a:pt x="266" y="155"/>
                      </a:lnTo>
                      <a:lnTo>
                        <a:pt x="269" y="146"/>
                      </a:lnTo>
                      <a:lnTo>
                        <a:pt x="269" y="141"/>
                      </a:lnTo>
                      <a:lnTo>
                        <a:pt x="268" y="140"/>
                      </a:lnTo>
                      <a:lnTo>
                        <a:pt x="268" y="140"/>
                      </a:lnTo>
                      <a:lnTo>
                        <a:pt x="262" y="134"/>
                      </a:lnTo>
                      <a:lnTo>
                        <a:pt x="261" y="131"/>
                      </a:lnTo>
                      <a:lnTo>
                        <a:pt x="259" y="127"/>
                      </a:lnTo>
                      <a:lnTo>
                        <a:pt x="259" y="127"/>
                      </a:lnTo>
                      <a:lnTo>
                        <a:pt x="258" y="123"/>
                      </a:lnTo>
                      <a:lnTo>
                        <a:pt x="254" y="120"/>
                      </a:lnTo>
                      <a:lnTo>
                        <a:pt x="249" y="117"/>
                      </a:lnTo>
                      <a:lnTo>
                        <a:pt x="245" y="116"/>
                      </a:lnTo>
                      <a:lnTo>
                        <a:pt x="245" y="116"/>
                      </a:lnTo>
                      <a:lnTo>
                        <a:pt x="242" y="116"/>
                      </a:lnTo>
                      <a:lnTo>
                        <a:pt x="238" y="113"/>
                      </a:lnTo>
                      <a:lnTo>
                        <a:pt x="231" y="109"/>
                      </a:lnTo>
                      <a:lnTo>
                        <a:pt x="231" y="109"/>
                      </a:lnTo>
                      <a:lnTo>
                        <a:pt x="224" y="103"/>
                      </a:lnTo>
                      <a:lnTo>
                        <a:pt x="222" y="100"/>
                      </a:lnTo>
                      <a:lnTo>
                        <a:pt x="220" y="93"/>
                      </a:lnTo>
                      <a:lnTo>
                        <a:pt x="220" y="93"/>
                      </a:lnTo>
                      <a:lnTo>
                        <a:pt x="220" y="91"/>
                      </a:lnTo>
                      <a:lnTo>
                        <a:pt x="220" y="91"/>
                      </a:lnTo>
                      <a:lnTo>
                        <a:pt x="214" y="90"/>
                      </a:lnTo>
                      <a:lnTo>
                        <a:pt x="214" y="90"/>
                      </a:lnTo>
                      <a:lnTo>
                        <a:pt x="211" y="90"/>
                      </a:lnTo>
                      <a:lnTo>
                        <a:pt x="210" y="87"/>
                      </a:lnTo>
                      <a:lnTo>
                        <a:pt x="210" y="87"/>
                      </a:lnTo>
                      <a:lnTo>
                        <a:pt x="208" y="91"/>
                      </a:lnTo>
                      <a:lnTo>
                        <a:pt x="205" y="93"/>
                      </a:lnTo>
                      <a:lnTo>
                        <a:pt x="204" y="96"/>
                      </a:lnTo>
                      <a:lnTo>
                        <a:pt x="204" y="99"/>
                      </a:lnTo>
                      <a:lnTo>
                        <a:pt x="204" y="99"/>
                      </a:lnTo>
                      <a:lnTo>
                        <a:pt x="202" y="101"/>
                      </a:lnTo>
                      <a:lnTo>
                        <a:pt x="202" y="104"/>
                      </a:lnTo>
                      <a:lnTo>
                        <a:pt x="200" y="106"/>
                      </a:lnTo>
                      <a:lnTo>
                        <a:pt x="197" y="107"/>
                      </a:lnTo>
                      <a:lnTo>
                        <a:pt x="197" y="107"/>
                      </a:lnTo>
                      <a:lnTo>
                        <a:pt x="192" y="107"/>
                      </a:lnTo>
                      <a:lnTo>
                        <a:pt x="190" y="110"/>
                      </a:lnTo>
                      <a:lnTo>
                        <a:pt x="187" y="114"/>
                      </a:lnTo>
                      <a:lnTo>
                        <a:pt x="185" y="120"/>
                      </a:lnTo>
                      <a:lnTo>
                        <a:pt x="185" y="120"/>
                      </a:lnTo>
                      <a:lnTo>
                        <a:pt x="187" y="124"/>
                      </a:lnTo>
                      <a:lnTo>
                        <a:pt x="188" y="127"/>
                      </a:lnTo>
                      <a:lnTo>
                        <a:pt x="188" y="130"/>
                      </a:lnTo>
                      <a:lnTo>
                        <a:pt x="188" y="133"/>
                      </a:lnTo>
                      <a:lnTo>
                        <a:pt x="188" y="133"/>
                      </a:lnTo>
                      <a:lnTo>
                        <a:pt x="185" y="134"/>
                      </a:lnTo>
                      <a:lnTo>
                        <a:pt x="181" y="137"/>
                      </a:lnTo>
                      <a:lnTo>
                        <a:pt x="177" y="138"/>
                      </a:lnTo>
                      <a:lnTo>
                        <a:pt x="173" y="137"/>
                      </a:lnTo>
                      <a:lnTo>
                        <a:pt x="173" y="137"/>
                      </a:lnTo>
                      <a:lnTo>
                        <a:pt x="167" y="137"/>
                      </a:lnTo>
                      <a:lnTo>
                        <a:pt x="158" y="137"/>
                      </a:lnTo>
                      <a:lnTo>
                        <a:pt x="158" y="137"/>
                      </a:lnTo>
                      <a:lnTo>
                        <a:pt x="154" y="136"/>
                      </a:lnTo>
                      <a:lnTo>
                        <a:pt x="151" y="133"/>
                      </a:lnTo>
                      <a:lnTo>
                        <a:pt x="150" y="133"/>
                      </a:lnTo>
                      <a:lnTo>
                        <a:pt x="147" y="137"/>
                      </a:lnTo>
                      <a:lnTo>
                        <a:pt x="147" y="137"/>
                      </a:lnTo>
                      <a:lnTo>
                        <a:pt x="141" y="154"/>
                      </a:lnTo>
                      <a:lnTo>
                        <a:pt x="138" y="163"/>
                      </a:lnTo>
                      <a:lnTo>
                        <a:pt x="137" y="165"/>
                      </a:lnTo>
                      <a:lnTo>
                        <a:pt x="138" y="167"/>
                      </a:lnTo>
                      <a:lnTo>
                        <a:pt x="138" y="167"/>
                      </a:lnTo>
                      <a:lnTo>
                        <a:pt x="140" y="170"/>
                      </a:lnTo>
                      <a:lnTo>
                        <a:pt x="140" y="171"/>
                      </a:lnTo>
                      <a:lnTo>
                        <a:pt x="140" y="174"/>
                      </a:lnTo>
                      <a:lnTo>
                        <a:pt x="138" y="174"/>
                      </a:lnTo>
                      <a:lnTo>
                        <a:pt x="138" y="174"/>
                      </a:lnTo>
                      <a:lnTo>
                        <a:pt x="131" y="174"/>
                      </a:lnTo>
                      <a:lnTo>
                        <a:pt x="126" y="171"/>
                      </a:lnTo>
                      <a:lnTo>
                        <a:pt x="126" y="171"/>
                      </a:lnTo>
                      <a:lnTo>
                        <a:pt x="124" y="171"/>
                      </a:lnTo>
                      <a:lnTo>
                        <a:pt x="120" y="173"/>
                      </a:lnTo>
                      <a:lnTo>
                        <a:pt x="116" y="174"/>
                      </a:lnTo>
                      <a:lnTo>
                        <a:pt x="111" y="174"/>
                      </a:lnTo>
                      <a:lnTo>
                        <a:pt x="111" y="174"/>
                      </a:lnTo>
                      <a:lnTo>
                        <a:pt x="104" y="177"/>
                      </a:lnTo>
                      <a:lnTo>
                        <a:pt x="101" y="180"/>
                      </a:lnTo>
                      <a:lnTo>
                        <a:pt x="101" y="180"/>
                      </a:lnTo>
                      <a:lnTo>
                        <a:pt x="101" y="181"/>
                      </a:lnTo>
                      <a:lnTo>
                        <a:pt x="101" y="181"/>
                      </a:lnTo>
                      <a:lnTo>
                        <a:pt x="104" y="184"/>
                      </a:lnTo>
                      <a:lnTo>
                        <a:pt x="106" y="187"/>
                      </a:lnTo>
                      <a:lnTo>
                        <a:pt x="106" y="195"/>
                      </a:lnTo>
                      <a:lnTo>
                        <a:pt x="106" y="195"/>
                      </a:lnTo>
                      <a:lnTo>
                        <a:pt x="107" y="198"/>
                      </a:lnTo>
                      <a:lnTo>
                        <a:pt x="109" y="204"/>
                      </a:lnTo>
                      <a:lnTo>
                        <a:pt x="111" y="210"/>
                      </a:lnTo>
                      <a:lnTo>
                        <a:pt x="111" y="212"/>
                      </a:lnTo>
                      <a:lnTo>
                        <a:pt x="111" y="212"/>
                      </a:lnTo>
                      <a:lnTo>
                        <a:pt x="110" y="215"/>
                      </a:lnTo>
                      <a:lnTo>
                        <a:pt x="107" y="218"/>
                      </a:lnTo>
                      <a:lnTo>
                        <a:pt x="104" y="221"/>
                      </a:lnTo>
                      <a:lnTo>
                        <a:pt x="103" y="225"/>
                      </a:lnTo>
                      <a:lnTo>
                        <a:pt x="103" y="225"/>
                      </a:lnTo>
                      <a:lnTo>
                        <a:pt x="104" y="231"/>
                      </a:lnTo>
                      <a:lnTo>
                        <a:pt x="103" y="234"/>
                      </a:lnTo>
                      <a:lnTo>
                        <a:pt x="103" y="235"/>
                      </a:lnTo>
                      <a:lnTo>
                        <a:pt x="103" y="235"/>
                      </a:lnTo>
                      <a:lnTo>
                        <a:pt x="96" y="238"/>
                      </a:lnTo>
                      <a:lnTo>
                        <a:pt x="89" y="242"/>
                      </a:lnTo>
                      <a:lnTo>
                        <a:pt x="89" y="242"/>
                      </a:lnTo>
                      <a:lnTo>
                        <a:pt x="82" y="245"/>
                      </a:lnTo>
                      <a:lnTo>
                        <a:pt x="77" y="247"/>
                      </a:lnTo>
                      <a:lnTo>
                        <a:pt x="76" y="249"/>
                      </a:lnTo>
                      <a:lnTo>
                        <a:pt x="76" y="249"/>
                      </a:lnTo>
                      <a:lnTo>
                        <a:pt x="74" y="252"/>
                      </a:lnTo>
                      <a:lnTo>
                        <a:pt x="72" y="255"/>
                      </a:lnTo>
                      <a:lnTo>
                        <a:pt x="67" y="256"/>
                      </a:lnTo>
                      <a:lnTo>
                        <a:pt x="63" y="256"/>
                      </a:lnTo>
                      <a:lnTo>
                        <a:pt x="63" y="256"/>
                      </a:lnTo>
                      <a:lnTo>
                        <a:pt x="54" y="255"/>
                      </a:lnTo>
                      <a:lnTo>
                        <a:pt x="52" y="256"/>
                      </a:lnTo>
                      <a:lnTo>
                        <a:pt x="49" y="261"/>
                      </a:lnTo>
                      <a:lnTo>
                        <a:pt x="49" y="261"/>
                      </a:lnTo>
                      <a:lnTo>
                        <a:pt x="45" y="264"/>
                      </a:lnTo>
                      <a:lnTo>
                        <a:pt x="43" y="265"/>
                      </a:lnTo>
                      <a:lnTo>
                        <a:pt x="39" y="266"/>
                      </a:lnTo>
                      <a:lnTo>
                        <a:pt x="39" y="266"/>
                      </a:lnTo>
                      <a:lnTo>
                        <a:pt x="36" y="268"/>
                      </a:lnTo>
                      <a:lnTo>
                        <a:pt x="33" y="266"/>
                      </a:lnTo>
                      <a:lnTo>
                        <a:pt x="29" y="264"/>
                      </a:lnTo>
                      <a:lnTo>
                        <a:pt x="29" y="264"/>
                      </a:lnTo>
                      <a:lnTo>
                        <a:pt x="26" y="264"/>
                      </a:lnTo>
                      <a:lnTo>
                        <a:pt x="23" y="265"/>
                      </a:lnTo>
                      <a:lnTo>
                        <a:pt x="19" y="266"/>
                      </a:lnTo>
                      <a:lnTo>
                        <a:pt x="19" y="266"/>
                      </a:lnTo>
                      <a:lnTo>
                        <a:pt x="17" y="268"/>
                      </a:lnTo>
                      <a:lnTo>
                        <a:pt x="15" y="269"/>
                      </a:lnTo>
                      <a:lnTo>
                        <a:pt x="13" y="271"/>
                      </a:lnTo>
                      <a:lnTo>
                        <a:pt x="10" y="272"/>
                      </a:lnTo>
                      <a:lnTo>
                        <a:pt x="10" y="272"/>
                      </a:lnTo>
                      <a:lnTo>
                        <a:pt x="5" y="274"/>
                      </a:lnTo>
                      <a:lnTo>
                        <a:pt x="3" y="275"/>
                      </a:lnTo>
                      <a:lnTo>
                        <a:pt x="3" y="276"/>
                      </a:lnTo>
                      <a:lnTo>
                        <a:pt x="3" y="276"/>
                      </a:lnTo>
                      <a:lnTo>
                        <a:pt x="2" y="281"/>
                      </a:lnTo>
                      <a:lnTo>
                        <a:pt x="0" y="285"/>
                      </a:lnTo>
                      <a:lnTo>
                        <a:pt x="0" y="285"/>
                      </a:lnTo>
                      <a:lnTo>
                        <a:pt x="3" y="299"/>
                      </a:lnTo>
                      <a:lnTo>
                        <a:pt x="3" y="299"/>
                      </a:lnTo>
                      <a:lnTo>
                        <a:pt x="10" y="302"/>
                      </a:lnTo>
                      <a:lnTo>
                        <a:pt x="16" y="305"/>
                      </a:lnTo>
                      <a:lnTo>
                        <a:pt x="17" y="306"/>
                      </a:lnTo>
                      <a:lnTo>
                        <a:pt x="19" y="309"/>
                      </a:lnTo>
                      <a:lnTo>
                        <a:pt x="19" y="309"/>
                      </a:lnTo>
                      <a:lnTo>
                        <a:pt x="22" y="330"/>
                      </a:lnTo>
                      <a:lnTo>
                        <a:pt x="22" y="330"/>
                      </a:lnTo>
                      <a:lnTo>
                        <a:pt x="22" y="330"/>
                      </a:lnTo>
                      <a:lnTo>
                        <a:pt x="22" y="330"/>
                      </a:lnTo>
                      <a:lnTo>
                        <a:pt x="32" y="338"/>
                      </a:lnTo>
                      <a:lnTo>
                        <a:pt x="35" y="340"/>
                      </a:lnTo>
                      <a:lnTo>
                        <a:pt x="36" y="342"/>
                      </a:lnTo>
                      <a:lnTo>
                        <a:pt x="36" y="342"/>
                      </a:lnTo>
                      <a:lnTo>
                        <a:pt x="37" y="348"/>
                      </a:lnTo>
                      <a:lnTo>
                        <a:pt x="40" y="350"/>
                      </a:lnTo>
                      <a:lnTo>
                        <a:pt x="45" y="355"/>
                      </a:lnTo>
                      <a:lnTo>
                        <a:pt x="45" y="355"/>
                      </a:lnTo>
                      <a:lnTo>
                        <a:pt x="57" y="360"/>
                      </a:lnTo>
                      <a:lnTo>
                        <a:pt x="57" y="360"/>
                      </a:lnTo>
                      <a:lnTo>
                        <a:pt x="57" y="359"/>
                      </a:lnTo>
                      <a:lnTo>
                        <a:pt x="64" y="359"/>
                      </a:lnTo>
                      <a:lnTo>
                        <a:pt x="64" y="359"/>
                      </a:lnTo>
                      <a:lnTo>
                        <a:pt x="67" y="362"/>
                      </a:lnTo>
                      <a:lnTo>
                        <a:pt x="67" y="362"/>
                      </a:lnTo>
                      <a:lnTo>
                        <a:pt x="70" y="357"/>
                      </a:lnTo>
                      <a:lnTo>
                        <a:pt x="74" y="355"/>
                      </a:lnTo>
                      <a:lnTo>
                        <a:pt x="80" y="352"/>
                      </a:lnTo>
                      <a:lnTo>
                        <a:pt x="86" y="352"/>
                      </a:lnTo>
                      <a:lnTo>
                        <a:pt x="86" y="352"/>
                      </a:lnTo>
                      <a:lnTo>
                        <a:pt x="91" y="353"/>
                      </a:lnTo>
                      <a:lnTo>
                        <a:pt x="97" y="357"/>
                      </a:lnTo>
                      <a:lnTo>
                        <a:pt x="103" y="363"/>
                      </a:lnTo>
                      <a:lnTo>
                        <a:pt x="104" y="365"/>
                      </a:lnTo>
                      <a:lnTo>
                        <a:pt x="104" y="366"/>
                      </a:lnTo>
                      <a:lnTo>
                        <a:pt x="104" y="366"/>
                      </a:lnTo>
                      <a:lnTo>
                        <a:pt x="97" y="377"/>
                      </a:lnTo>
                      <a:lnTo>
                        <a:pt x="93" y="383"/>
                      </a:lnTo>
                      <a:lnTo>
                        <a:pt x="89" y="386"/>
                      </a:lnTo>
                      <a:lnTo>
                        <a:pt x="89" y="386"/>
                      </a:lnTo>
                      <a:lnTo>
                        <a:pt x="82" y="386"/>
                      </a:lnTo>
                      <a:lnTo>
                        <a:pt x="82" y="386"/>
                      </a:lnTo>
                      <a:lnTo>
                        <a:pt x="80" y="392"/>
                      </a:lnTo>
                      <a:lnTo>
                        <a:pt x="80" y="392"/>
                      </a:lnTo>
                      <a:lnTo>
                        <a:pt x="82" y="394"/>
                      </a:lnTo>
                      <a:lnTo>
                        <a:pt x="83" y="399"/>
                      </a:lnTo>
                      <a:lnTo>
                        <a:pt x="89" y="406"/>
                      </a:lnTo>
                      <a:lnTo>
                        <a:pt x="89" y="406"/>
                      </a:lnTo>
                      <a:lnTo>
                        <a:pt x="90" y="409"/>
                      </a:lnTo>
                      <a:lnTo>
                        <a:pt x="90" y="410"/>
                      </a:lnTo>
                      <a:lnTo>
                        <a:pt x="87" y="413"/>
                      </a:lnTo>
                      <a:lnTo>
                        <a:pt x="83" y="413"/>
                      </a:lnTo>
                      <a:lnTo>
                        <a:pt x="80" y="412"/>
                      </a:lnTo>
                      <a:lnTo>
                        <a:pt x="80" y="412"/>
                      </a:lnTo>
                      <a:lnTo>
                        <a:pt x="77" y="412"/>
                      </a:lnTo>
                      <a:lnTo>
                        <a:pt x="74" y="413"/>
                      </a:lnTo>
                      <a:lnTo>
                        <a:pt x="74" y="416"/>
                      </a:lnTo>
                      <a:lnTo>
                        <a:pt x="76" y="419"/>
                      </a:lnTo>
                      <a:lnTo>
                        <a:pt x="76" y="419"/>
                      </a:lnTo>
                      <a:lnTo>
                        <a:pt x="77" y="422"/>
                      </a:lnTo>
                      <a:lnTo>
                        <a:pt x="77" y="426"/>
                      </a:lnTo>
                      <a:lnTo>
                        <a:pt x="79" y="430"/>
                      </a:lnTo>
                      <a:lnTo>
                        <a:pt x="82" y="431"/>
                      </a:lnTo>
                      <a:lnTo>
                        <a:pt x="82" y="431"/>
                      </a:lnTo>
                      <a:lnTo>
                        <a:pt x="84" y="433"/>
                      </a:lnTo>
                      <a:lnTo>
                        <a:pt x="87" y="437"/>
                      </a:lnTo>
                      <a:lnTo>
                        <a:pt x="91" y="440"/>
                      </a:lnTo>
                      <a:lnTo>
                        <a:pt x="94" y="441"/>
                      </a:lnTo>
                      <a:lnTo>
                        <a:pt x="94" y="441"/>
                      </a:lnTo>
                      <a:lnTo>
                        <a:pt x="99" y="443"/>
                      </a:lnTo>
                      <a:lnTo>
                        <a:pt x="101" y="446"/>
                      </a:lnTo>
                      <a:lnTo>
                        <a:pt x="104" y="449"/>
                      </a:lnTo>
                      <a:lnTo>
                        <a:pt x="104" y="449"/>
                      </a:lnTo>
                      <a:lnTo>
                        <a:pt x="107" y="451"/>
                      </a:lnTo>
                      <a:lnTo>
                        <a:pt x="110" y="454"/>
                      </a:lnTo>
                      <a:lnTo>
                        <a:pt x="111" y="456"/>
                      </a:lnTo>
                      <a:lnTo>
                        <a:pt x="111" y="456"/>
                      </a:lnTo>
                      <a:lnTo>
                        <a:pt x="111" y="457"/>
                      </a:lnTo>
                      <a:lnTo>
                        <a:pt x="111" y="457"/>
                      </a:lnTo>
                      <a:lnTo>
                        <a:pt x="117" y="456"/>
                      </a:lnTo>
                      <a:lnTo>
                        <a:pt x="120" y="456"/>
                      </a:lnTo>
                      <a:lnTo>
                        <a:pt x="121" y="454"/>
                      </a:lnTo>
                      <a:lnTo>
                        <a:pt x="121" y="454"/>
                      </a:lnTo>
                      <a:lnTo>
                        <a:pt x="123" y="453"/>
                      </a:lnTo>
                      <a:lnTo>
                        <a:pt x="126" y="453"/>
                      </a:lnTo>
                      <a:lnTo>
                        <a:pt x="130" y="454"/>
                      </a:lnTo>
                      <a:lnTo>
                        <a:pt x="134" y="457"/>
                      </a:lnTo>
                      <a:lnTo>
                        <a:pt x="134" y="457"/>
                      </a:lnTo>
                      <a:lnTo>
                        <a:pt x="148" y="468"/>
                      </a:lnTo>
                      <a:lnTo>
                        <a:pt x="167" y="480"/>
                      </a:lnTo>
                      <a:lnTo>
                        <a:pt x="167" y="480"/>
                      </a:lnTo>
                      <a:lnTo>
                        <a:pt x="174" y="486"/>
                      </a:lnTo>
                      <a:lnTo>
                        <a:pt x="183" y="488"/>
                      </a:lnTo>
                      <a:lnTo>
                        <a:pt x="191" y="491"/>
                      </a:lnTo>
                      <a:lnTo>
                        <a:pt x="197" y="493"/>
                      </a:lnTo>
                      <a:lnTo>
                        <a:pt x="197" y="493"/>
                      </a:lnTo>
                      <a:lnTo>
                        <a:pt x="202" y="494"/>
                      </a:lnTo>
                      <a:lnTo>
                        <a:pt x="207" y="495"/>
                      </a:lnTo>
                      <a:lnTo>
                        <a:pt x="212" y="497"/>
                      </a:lnTo>
                      <a:lnTo>
                        <a:pt x="218" y="497"/>
                      </a:lnTo>
                      <a:lnTo>
                        <a:pt x="218" y="497"/>
                      </a:lnTo>
                      <a:lnTo>
                        <a:pt x="222" y="497"/>
                      </a:lnTo>
                      <a:lnTo>
                        <a:pt x="222" y="497"/>
                      </a:lnTo>
                      <a:lnTo>
                        <a:pt x="224" y="495"/>
                      </a:lnTo>
                      <a:lnTo>
                        <a:pt x="227" y="493"/>
                      </a:lnTo>
                      <a:lnTo>
                        <a:pt x="227" y="493"/>
                      </a:lnTo>
                      <a:lnTo>
                        <a:pt x="229" y="491"/>
                      </a:lnTo>
                      <a:lnTo>
                        <a:pt x="231" y="494"/>
                      </a:lnTo>
                      <a:lnTo>
                        <a:pt x="232" y="497"/>
                      </a:lnTo>
                      <a:lnTo>
                        <a:pt x="232" y="501"/>
                      </a:lnTo>
                      <a:lnTo>
                        <a:pt x="232" y="501"/>
                      </a:lnTo>
                      <a:lnTo>
                        <a:pt x="232" y="505"/>
                      </a:lnTo>
                      <a:lnTo>
                        <a:pt x="234" y="508"/>
                      </a:lnTo>
                      <a:lnTo>
                        <a:pt x="234" y="508"/>
                      </a:lnTo>
                      <a:lnTo>
                        <a:pt x="237" y="501"/>
                      </a:lnTo>
                      <a:lnTo>
                        <a:pt x="237" y="501"/>
                      </a:lnTo>
                      <a:lnTo>
                        <a:pt x="239" y="497"/>
                      </a:lnTo>
                      <a:lnTo>
                        <a:pt x="242" y="494"/>
                      </a:lnTo>
                      <a:lnTo>
                        <a:pt x="248" y="491"/>
                      </a:lnTo>
                      <a:lnTo>
                        <a:pt x="248" y="491"/>
                      </a:lnTo>
                      <a:lnTo>
                        <a:pt x="251" y="490"/>
                      </a:lnTo>
                      <a:lnTo>
                        <a:pt x="254" y="490"/>
                      </a:lnTo>
                      <a:lnTo>
                        <a:pt x="261" y="494"/>
                      </a:lnTo>
                      <a:lnTo>
                        <a:pt x="261" y="494"/>
                      </a:lnTo>
                      <a:lnTo>
                        <a:pt x="265" y="494"/>
                      </a:lnTo>
                      <a:lnTo>
                        <a:pt x="269" y="494"/>
                      </a:lnTo>
                      <a:lnTo>
                        <a:pt x="274" y="494"/>
                      </a:lnTo>
                      <a:lnTo>
                        <a:pt x="279" y="498"/>
                      </a:lnTo>
                      <a:lnTo>
                        <a:pt x="279" y="498"/>
                      </a:lnTo>
                      <a:lnTo>
                        <a:pt x="285" y="497"/>
                      </a:lnTo>
                      <a:lnTo>
                        <a:pt x="285" y="497"/>
                      </a:lnTo>
                      <a:lnTo>
                        <a:pt x="289" y="494"/>
                      </a:lnTo>
                      <a:lnTo>
                        <a:pt x="293" y="490"/>
                      </a:lnTo>
                      <a:lnTo>
                        <a:pt x="293" y="490"/>
                      </a:lnTo>
                      <a:lnTo>
                        <a:pt x="296" y="486"/>
                      </a:lnTo>
                      <a:lnTo>
                        <a:pt x="298" y="484"/>
                      </a:lnTo>
                      <a:lnTo>
                        <a:pt x="299" y="484"/>
                      </a:lnTo>
                      <a:lnTo>
                        <a:pt x="299" y="484"/>
                      </a:lnTo>
                      <a:lnTo>
                        <a:pt x="302" y="483"/>
                      </a:lnTo>
                      <a:lnTo>
                        <a:pt x="305" y="481"/>
                      </a:lnTo>
                      <a:lnTo>
                        <a:pt x="308" y="478"/>
                      </a:lnTo>
                      <a:lnTo>
                        <a:pt x="313" y="474"/>
                      </a:lnTo>
                      <a:lnTo>
                        <a:pt x="313" y="474"/>
                      </a:lnTo>
                      <a:lnTo>
                        <a:pt x="319" y="473"/>
                      </a:lnTo>
                      <a:lnTo>
                        <a:pt x="325" y="474"/>
                      </a:lnTo>
                      <a:lnTo>
                        <a:pt x="329" y="474"/>
                      </a:lnTo>
                      <a:lnTo>
                        <a:pt x="332" y="474"/>
                      </a:lnTo>
                      <a:lnTo>
                        <a:pt x="332" y="474"/>
                      </a:lnTo>
                      <a:lnTo>
                        <a:pt x="338" y="471"/>
                      </a:lnTo>
                      <a:lnTo>
                        <a:pt x="339" y="471"/>
                      </a:lnTo>
                      <a:lnTo>
                        <a:pt x="340" y="473"/>
                      </a:lnTo>
                      <a:lnTo>
                        <a:pt x="340" y="473"/>
                      </a:lnTo>
                      <a:lnTo>
                        <a:pt x="342" y="476"/>
                      </a:lnTo>
                      <a:lnTo>
                        <a:pt x="343" y="478"/>
                      </a:lnTo>
                      <a:lnTo>
                        <a:pt x="346" y="484"/>
                      </a:lnTo>
                      <a:lnTo>
                        <a:pt x="346" y="484"/>
                      </a:lnTo>
                      <a:lnTo>
                        <a:pt x="349" y="486"/>
                      </a:lnTo>
                      <a:lnTo>
                        <a:pt x="352" y="487"/>
                      </a:lnTo>
                      <a:lnTo>
                        <a:pt x="356" y="488"/>
                      </a:lnTo>
                      <a:lnTo>
                        <a:pt x="356" y="488"/>
                      </a:lnTo>
                      <a:lnTo>
                        <a:pt x="359" y="487"/>
                      </a:lnTo>
                      <a:lnTo>
                        <a:pt x="359" y="487"/>
                      </a:lnTo>
                      <a:lnTo>
                        <a:pt x="362" y="486"/>
                      </a:lnTo>
                      <a:lnTo>
                        <a:pt x="366" y="487"/>
                      </a:lnTo>
                      <a:lnTo>
                        <a:pt x="369" y="488"/>
                      </a:lnTo>
                      <a:lnTo>
                        <a:pt x="369" y="491"/>
                      </a:lnTo>
                      <a:lnTo>
                        <a:pt x="369" y="491"/>
                      </a:lnTo>
                      <a:lnTo>
                        <a:pt x="370" y="497"/>
                      </a:lnTo>
                      <a:lnTo>
                        <a:pt x="372" y="500"/>
                      </a:lnTo>
                      <a:lnTo>
                        <a:pt x="373" y="500"/>
                      </a:lnTo>
                      <a:lnTo>
                        <a:pt x="373" y="500"/>
                      </a:lnTo>
                      <a:lnTo>
                        <a:pt x="375" y="500"/>
                      </a:lnTo>
                      <a:lnTo>
                        <a:pt x="377" y="501"/>
                      </a:lnTo>
                      <a:lnTo>
                        <a:pt x="379" y="504"/>
                      </a:lnTo>
                      <a:lnTo>
                        <a:pt x="379" y="508"/>
                      </a:lnTo>
                      <a:lnTo>
                        <a:pt x="379" y="508"/>
                      </a:lnTo>
                      <a:lnTo>
                        <a:pt x="380" y="520"/>
                      </a:lnTo>
                      <a:lnTo>
                        <a:pt x="379" y="527"/>
                      </a:lnTo>
                      <a:lnTo>
                        <a:pt x="376" y="531"/>
                      </a:lnTo>
                      <a:lnTo>
                        <a:pt x="376" y="531"/>
                      </a:lnTo>
                      <a:lnTo>
                        <a:pt x="370" y="538"/>
                      </a:lnTo>
                      <a:lnTo>
                        <a:pt x="366" y="544"/>
                      </a:lnTo>
                      <a:lnTo>
                        <a:pt x="363" y="550"/>
                      </a:lnTo>
                      <a:lnTo>
                        <a:pt x="362" y="554"/>
                      </a:lnTo>
                      <a:lnTo>
                        <a:pt x="362" y="554"/>
                      </a:lnTo>
                      <a:lnTo>
                        <a:pt x="363" y="557"/>
                      </a:lnTo>
                      <a:lnTo>
                        <a:pt x="362" y="561"/>
                      </a:lnTo>
                      <a:lnTo>
                        <a:pt x="363" y="562"/>
                      </a:lnTo>
                      <a:lnTo>
                        <a:pt x="365" y="562"/>
                      </a:lnTo>
                      <a:lnTo>
                        <a:pt x="365" y="562"/>
                      </a:lnTo>
                      <a:lnTo>
                        <a:pt x="370" y="561"/>
                      </a:lnTo>
                      <a:lnTo>
                        <a:pt x="375" y="561"/>
                      </a:lnTo>
                      <a:lnTo>
                        <a:pt x="379" y="562"/>
                      </a:lnTo>
                      <a:lnTo>
                        <a:pt x="380" y="564"/>
                      </a:lnTo>
                      <a:lnTo>
                        <a:pt x="380" y="565"/>
                      </a:lnTo>
                      <a:lnTo>
                        <a:pt x="380" y="565"/>
                      </a:lnTo>
                      <a:lnTo>
                        <a:pt x="379" y="568"/>
                      </a:lnTo>
                      <a:lnTo>
                        <a:pt x="380" y="572"/>
                      </a:lnTo>
                      <a:lnTo>
                        <a:pt x="382" y="577"/>
                      </a:lnTo>
                      <a:lnTo>
                        <a:pt x="385" y="578"/>
                      </a:lnTo>
                      <a:lnTo>
                        <a:pt x="385" y="578"/>
                      </a:lnTo>
                      <a:lnTo>
                        <a:pt x="387" y="578"/>
                      </a:lnTo>
                      <a:lnTo>
                        <a:pt x="390" y="579"/>
                      </a:lnTo>
                      <a:lnTo>
                        <a:pt x="392" y="582"/>
                      </a:lnTo>
                      <a:lnTo>
                        <a:pt x="390" y="585"/>
                      </a:lnTo>
                      <a:lnTo>
                        <a:pt x="390" y="585"/>
                      </a:lnTo>
                      <a:lnTo>
                        <a:pt x="389" y="592"/>
                      </a:lnTo>
                      <a:lnTo>
                        <a:pt x="389" y="595"/>
                      </a:lnTo>
                      <a:lnTo>
                        <a:pt x="390" y="595"/>
                      </a:lnTo>
                      <a:lnTo>
                        <a:pt x="390" y="595"/>
                      </a:lnTo>
                      <a:lnTo>
                        <a:pt x="397" y="596"/>
                      </a:lnTo>
                      <a:lnTo>
                        <a:pt x="399" y="598"/>
                      </a:lnTo>
                      <a:lnTo>
                        <a:pt x="400" y="599"/>
                      </a:lnTo>
                      <a:lnTo>
                        <a:pt x="400" y="599"/>
                      </a:lnTo>
                      <a:lnTo>
                        <a:pt x="400" y="604"/>
                      </a:lnTo>
                      <a:lnTo>
                        <a:pt x="402" y="605"/>
                      </a:lnTo>
                      <a:lnTo>
                        <a:pt x="404" y="606"/>
                      </a:lnTo>
                      <a:lnTo>
                        <a:pt x="410" y="605"/>
                      </a:lnTo>
                      <a:lnTo>
                        <a:pt x="410" y="605"/>
                      </a:lnTo>
                      <a:lnTo>
                        <a:pt x="414" y="604"/>
                      </a:lnTo>
                      <a:lnTo>
                        <a:pt x="416" y="604"/>
                      </a:lnTo>
                      <a:lnTo>
                        <a:pt x="417" y="604"/>
                      </a:lnTo>
                      <a:lnTo>
                        <a:pt x="417" y="604"/>
                      </a:lnTo>
                      <a:lnTo>
                        <a:pt x="419" y="605"/>
                      </a:lnTo>
                      <a:lnTo>
                        <a:pt x="420" y="606"/>
                      </a:lnTo>
                      <a:lnTo>
                        <a:pt x="422" y="609"/>
                      </a:lnTo>
                      <a:lnTo>
                        <a:pt x="424" y="611"/>
                      </a:lnTo>
                      <a:lnTo>
                        <a:pt x="424" y="611"/>
                      </a:lnTo>
                      <a:lnTo>
                        <a:pt x="426" y="611"/>
                      </a:lnTo>
                      <a:lnTo>
                        <a:pt x="427" y="611"/>
                      </a:lnTo>
                      <a:lnTo>
                        <a:pt x="427" y="606"/>
                      </a:lnTo>
                      <a:lnTo>
                        <a:pt x="427" y="602"/>
                      </a:lnTo>
                      <a:lnTo>
                        <a:pt x="426" y="599"/>
                      </a:lnTo>
                      <a:lnTo>
                        <a:pt x="426" y="599"/>
                      </a:lnTo>
                      <a:lnTo>
                        <a:pt x="424" y="596"/>
                      </a:lnTo>
                      <a:lnTo>
                        <a:pt x="426" y="594"/>
                      </a:lnTo>
                      <a:lnTo>
                        <a:pt x="426" y="591"/>
                      </a:lnTo>
                      <a:lnTo>
                        <a:pt x="427" y="591"/>
                      </a:lnTo>
                      <a:lnTo>
                        <a:pt x="427" y="591"/>
                      </a:lnTo>
                      <a:lnTo>
                        <a:pt x="430" y="591"/>
                      </a:lnTo>
                      <a:lnTo>
                        <a:pt x="433" y="591"/>
                      </a:lnTo>
                      <a:lnTo>
                        <a:pt x="436" y="589"/>
                      </a:lnTo>
                      <a:lnTo>
                        <a:pt x="439" y="587"/>
                      </a:lnTo>
                      <a:lnTo>
                        <a:pt x="439" y="587"/>
                      </a:lnTo>
                      <a:lnTo>
                        <a:pt x="440" y="585"/>
                      </a:lnTo>
                      <a:lnTo>
                        <a:pt x="441" y="585"/>
                      </a:lnTo>
                      <a:lnTo>
                        <a:pt x="444" y="587"/>
                      </a:lnTo>
                      <a:lnTo>
                        <a:pt x="449" y="587"/>
                      </a:lnTo>
                      <a:lnTo>
                        <a:pt x="450" y="587"/>
                      </a:lnTo>
                      <a:lnTo>
                        <a:pt x="450" y="585"/>
                      </a:lnTo>
                      <a:lnTo>
                        <a:pt x="450" y="585"/>
                      </a:lnTo>
                      <a:lnTo>
                        <a:pt x="451" y="584"/>
                      </a:lnTo>
                      <a:lnTo>
                        <a:pt x="453" y="584"/>
                      </a:lnTo>
                      <a:lnTo>
                        <a:pt x="457" y="585"/>
                      </a:lnTo>
                      <a:lnTo>
                        <a:pt x="460" y="587"/>
                      </a:lnTo>
                      <a:lnTo>
                        <a:pt x="464" y="585"/>
                      </a:lnTo>
                      <a:lnTo>
                        <a:pt x="464" y="585"/>
                      </a:lnTo>
                      <a:lnTo>
                        <a:pt x="468" y="584"/>
                      </a:lnTo>
                      <a:lnTo>
                        <a:pt x="471" y="585"/>
                      </a:lnTo>
                      <a:lnTo>
                        <a:pt x="473" y="585"/>
                      </a:lnTo>
                      <a:lnTo>
                        <a:pt x="476" y="584"/>
                      </a:lnTo>
                      <a:lnTo>
                        <a:pt x="476" y="584"/>
                      </a:lnTo>
                      <a:lnTo>
                        <a:pt x="478" y="579"/>
                      </a:lnTo>
                      <a:lnTo>
                        <a:pt x="481" y="577"/>
                      </a:lnTo>
                      <a:lnTo>
                        <a:pt x="486" y="575"/>
                      </a:lnTo>
                      <a:lnTo>
                        <a:pt x="488" y="575"/>
                      </a:lnTo>
                      <a:lnTo>
                        <a:pt x="488" y="575"/>
                      </a:lnTo>
                      <a:lnTo>
                        <a:pt x="491" y="579"/>
                      </a:lnTo>
                      <a:lnTo>
                        <a:pt x="495" y="581"/>
                      </a:lnTo>
                      <a:lnTo>
                        <a:pt x="501" y="582"/>
                      </a:lnTo>
                      <a:lnTo>
                        <a:pt x="501" y="582"/>
                      </a:lnTo>
                      <a:lnTo>
                        <a:pt x="507" y="584"/>
                      </a:lnTo>
                      <a:lnTo>
                        <a:pt x="507" y="587"/>
                      </a:lnTo>
                      <a:lnTo>
                        <a:pt x="505" y="592"/>
                      </a:lnTo>
                      <a:lnTo>
                        <a:pt x="505" y="592"/>
                      </a:lnTo>
                      <a:lnTo>
                        <a:pt x="507" y="595"/>
                      </a:lnTo>
                      <a:lnTo>
                        <a:pt x="513" y="599"/>
                      </a:lnTo>
                      <a:lnTo>
                        <a:pt x="517" y="602"/>
                      </a:lnTo>
                      <a:lnTo>
                        <a:pt x="521" y="604"/>
                      </a:lnTo>
                      <a:lnTo>
                        <a:pt x="521" y="604"/>
                      </a:lnTo>
                      <a:lnTo>
                        <a:pt x="525" y="606"/>
                      </a:lnTo>
                      <a:lnTo>
                        <a:pt x="525" y="606"/>
                      </a:lnTo>
                      <a:lnTo>
                        <a:pt x="528" y="606"/>
                      </a:lnTo>
                      <a:lnTo>
                        <a:pt x="531" y="606"/>
                      </a:lnTo>
                      <a:lnTo>
                        <a:pt x="532" y="605"/>
                      </a:lnTo>
                      <a:lnTo>
                        <a:pt x="535" y="604"/>
                      </a:lnTo>
                      <a:lnTo>
                        <a:pt x="535" y="604"/>
                      </a:lnTo>
                      <a:lnTo>
                        <a:pt x="537" y="602"/>
                      </a:lnTo>
                      <a:lnTo>
                        <a:pt x="538" y="601"/>
                      </a:lnTo>
                      <a:lnTo>
                        <a:pt x="541" y="602"/>
                      </a:lnTo>
                      <a:lnTo>
                        <a:pt x="544" y="604"/>
                      </a:lnTo>
                      <a:lnTo>
                        <a:pt x="544" y="604"/>
                      </a:lnTo>
                      <a:lnTo>
                        <a:pt x="545" y="606"/>
                      </a:lnTo>
                      <a:lnTo>
                        <a:pt x="547" y="606"/>
                      </a:lnTo>
                      <a:lnTo>
                        <a:pt x="550" y="606"/>
                      </a:lnTo>
                      <a:lnTo>
                        <a:pt x="552" y="604"/>
                      </a:lnTo>
                      <a:lnTo>
                        <a:pt x="552" y="604"/>
                      </a:lnTo>
                      <a:lnTo>
                        <a:pt x="554" y="604"/>
                      </a:lnTo>
                      <a:lnTo>
                        <a:pt x="555" y="604"/>
                      </a:lnTo>
                      <a:lnTo>
                        <a:pt x="558" y="605"/>
                      </a:lnTo>
                      <a:lnTo>
                        <a:pt x="558" y="608"/>
                      </a:lnTo>
                      <a:lnTo>
                        <a:pt x="557" y="611"/>
                      </a:lnTo>
                      <a:lnTo>
                        <a:pt x="557" y="611"/>
                      </a:lnTo>
                      <a:lnTo>
                        <a:pt x="555" y="614"/>
                      </a:lnTo>
                      <a:lnTo>
                        <a:pt x="555" y="616"/>
                      </a:lnTo>
                      <a:lnTo>
                        <a:pt x="558" y="621"/>
                      </a:lnTo>
                      <a:lnTo>
                        <a:pt x="561" y="625"/>
                      </a:lnTo>
                      <a:lnTo>
                        <a:pt x="561" y="625"/>
                      </a:lnTo>
                      <a:lnTo>
                        <a:pt x="564" y="626"/>
                      </a:lnTo>
                      <a:lnTo>
                        <a:pt x="565" y="625"/>
                      </a:lnTo>
                      <a:lnTo>
                        <a:pt x="565" y="622"/>
                      </a:lnTo>
                      <a:lnTo>
                        <a:pt x="565" y="618"/>
                      </a:lnTo>
                      <a:lnTo>
                        <a:pt x="565" y="618"/>
                      </a:lnTo>
                      <a:lnTo>
                        <a:pt x="565" y="615"/>
                      </a:lnTo>
                      <a:lnTo>
                        <a:pt x="569" y="612"/>
                      </a:lnTo>
                      <a:lnTo>
                        <a:pt x="578" y="608"/>
                      </a:lnTo>
                      <a:lnTo>
                        <a:pt x="588" y="605"/>
                      </a:lnTo>
                      <a:lnTo>
                        <a:pt x="588" y="605"/>
                      </a:lnTo>
                      <a:lnTo>
                        <a:pt x="598" y="599"/>
                      </a:lnTo>
                      <a:lnTo>
                        <a:pt x="608" y="594"/>
                      </a:lnTo>
                      <a:lnTo>
                        <a:pt x="615" y="589"/>
                      </a:lnTo>
                      <a:lnTo>
                        <a:pt x="619" y="587"/>
                      </a:lnTo>
                      <a:lnTo>
                        <a:pt x="619" y="587"/>
                      </a:lnTo>
                      <a:lnTo>
                        <a:pt x="621" y="585"/>
                      </a:lnTo>
                      <a:lnTo>
                        <a:pt x="625" y="587"/>
                      </a:lnTo>
                      <a:lnTo>
                        <a:pt x="629" y="588"/>
                      </a:lnTo>
                      <a:lnTo>
                        <a:pt x="632" y="588"/>
                      </a:lnTo>
                      <a:lnTo>
                        <a:pt x="635" y="587"/>
                      </a:lnTo>
                      <a:lnTo>
                        <a:pt x="635" y="587"/>
                      </a:lnTo>
                      <a:lnTo>
                        <a:pt x="641" y="584"/>
                      </a:lnTo>
                      <a:lnTo>
                        <a:pt x="648" y="584"/>
                      </a:lnTo>
                      <a:lnTo>
                        <a:pt x="662" y="582"/>
                      </a:lnTo>
                      <a:lnTo>
                        <a:pt x="662" y="582"/>
                      </a:lnTo>
                      <a:lnTo>
                        <a:pt x="665" y="581"/>
                      </a:lnTo>
                      <a:lnTo>
                        <a:pt x="666" y="579"/>
                      </a:lnTo>
                      <a:lnTo>
                        <a:pt x="672" y="574"/>
                      </a:lnTo>
                      <a:lnTo>
                        <a:pt x="672" y="574"/>
                      </a:lnTo>
                      <a:lnTo>
                        <a:pt x="676" y="569"/>
                      </a:lnTo>
                      <a:lnTo>
                        <a:pt x="678" y="568"/>
                      </a:lnTo>
                      <a:lnTo>
                        <a:pt x="680" y="567"/>
                      </a:lnTo>
                      <a:lnTo>
                        <a:pt x="680" y="567"/>
                      </a:lnTo>
                      <a:lnTo>
                        <a:pt x="685" y="564"/>
                      </a:lnTo>
                      <a:lnTo>
                        <a:pt x="688" y="562"/>
                      </a:lnTo>
                      <a:lnTo>
                        <a:pt x="689" y="559"/>
                      </a:lnTo>
                      <a:lnTo>
                        <a:pt x="690" y="557"/>
                      </a:lnTo>
                      <a:lnTo>
                        <a:pt x="690" y="557"/>
                      </a:lnTo>
                      <a:lnTo>
                        <a:pt x="692" y="555"/>
                      </a:lnTo>
                      <a:lnTo>
                        <a:pt x="696" y="554"/>
                      </a:lnTo>
                      <a:lnTo>
                        <a:pt x="699" y="551"/>
                      </a:lnTo>
                      <a:lnTo>
                        <a:pt x="702" y="550"/>
                      </a:lnTo>
                      <a:lnTo>
                        <a:pt x="702" y="550"/>
                      </a:lnTo>
                      <a:lnTo>
                        <a:pt x="702" y="548"/>
                      </a:lnTo>
                      <a:lnTo>
                        <a:pt x="705" y="547"/>
                      </a:lnTo>
                      <a:lnTo>
                        <a:pt x="707" y="544"/>
                      </a:lnTo>
                      <a:lnTo>
                        <a:pt x="709" y="542"/>
                      </a:lnTo>
                      <a:lnTo>
                        <a:pt x="709" y="542"/>
                      </a:lnTo>
                      <a:lnTo>
                        <a:pt x="710" y="540"/>
                      </a:lnTo>
                      <a:lnTo>
                        <a:pt x="712" y="538"/>
                      </a:lnTo>
                      <a:lnTo>
                        <a:pt x="715" y="538"/>
                      </a:lnTo>
                      <a:lnTo>
                        <a:pt x="716" y="535"/>
                      </a:lnTo>
                      <a:lnTo>
                        <a:pt x="716" y="535"/>
                      </a:lnTo>
                      <a:lnTo>
                        <a:pt x="717" y="532"/>
                      </a:lnTo>
                      <a:lnTo>
                        <a:pt x="716" y="530"/>
                      </a:lnTo>
                      <a:lnTo>
                        <a:pt x="716" y="525"/>
                      </a:lnTo>
                      <a:lnTo>
                        <a:pt x="719" y="524"/>
                      </a:lnTo>
                      <a:lnTo>
                        <a:pt x="719" y="524"/>
                      </a:lnTo>
                      <a:lnTo>
                        <a:pt x="719" y="523"/>
                      </a:lnTo>
                      <a:lnTo>
                        <a:pt x="719" y="520"/>
                      </a:lnTo>
                      <a:lnTo>
                        <a:pt x="716" y="515"/>
                      </a:lnTo>
                      <a:lnTo>
                        <a:pt x="716" y="515"/>
                      </a:lnTo>
                      <a:lnTo>
                        <a:pt x="717" y="514"/>
                      </a:lnTo>
                      <a:lnTo>
                        <a:pt x="720" y="514"/>
                      </a:lnTo>
                      <a:lnTo>
                        <a:pt x="727" y="511"/>
                      </a:lnTo>
                      <a:lnTo>
                        <a:pt x="727" y="511"/>
                      </a:lnTo>
                      <a:lnTo>
                        <a:pt x="732" y="505"/>
                      </a:lnTo>
                      <a:lnTo>
                        <a:pt x="734" y="500"/>
                      </a:lnTo>
                      <a:lnTo>
                        <a:pt x="734" y="500"/>
                      </a:lnTo>
                      <a:lnTo>
                        <a:pt x="736" y="495"/>
                      </a:lnTo>
                      <a:lnTo>
                        <a:pt x="739" y="493"/>
                      </a:lnTo>
                      <a:lnTo>
                        <a:pt x="744" y="490"/>
                      </a:lnTo>
                      <a:lnTo>
                        <a:pt x="744" y="490"/>
                      </a:lnTo>
                      <a:lnTo>
                        <a:pt x="747" y="488"/>
                      </a:lnTo>
                      <a:lnTo>
                        <a:pt x="749" y="484"/>
                      </a:lnTo>
                      <a:lnTo>
                        <a:pt x="749" y="477"/>
                      </a:lnTo>
                      <a:lnTo>
                        <a:pt x="749" y="477"/>
                      </a:lnTo>
                      <a:lnTo>
                        <a:pt x="749" y="474"/>
                      </a:lnTo>
                      <a:lnTo>
                        <a:pt x="750" y="473"/>
                      </a:lnTo>
                      <a:lnTo>
                        <a:pt x="752" y="471"/>
                      </a:lnTo>
                      <a:lnTo>
                        <a:pt x="752" y="470"/>
                      </a:lnTo>
                      <a:lnTo>
                        <a:pt x="752" y="470"/>
                      </a:lnTo>
                      <a:lnTo>
                        <a:pt x="750" y="468"/>
                      </a:lnTo>
                      <a:lnTo>
                        <a:pt x="752" y="466"/>
                      </a:lnTo>
                      <a:lnTo>
                        <a:pt x="754" y="463"/>
                      </a:lnTo>
                      <a:lnTo>
                        <a:pt x="757" y="461"/>
                      </a:lnTo>
                      <a:lnTo>
                        <a:pt x="757" y="461"/>
                      </a:lnTo>
                      <a:lnTo>
                        <a:pt x="760" y="460"/>
                      </a:lnTo>
                      <a:lnTo>
                        <a:pt x="757" y="458"/>
                      </a:lnTo>
                      <a:lnTo>
                        <a:pt x="754" y="458"/>
                      </a:lnTo>
                      <a:lnTo>
                        <a:pt x="752" y="458"/>
                      </a:lnTo>
                      <a:lnTo>
                        <a:pt x="752" y="458"/>
                      </a:lnTo>
                      <a:lnTo>
                        <a:pt x="750" y="460"/>
                      </a:lnTo>
                      <a:lnTo>
                        <a:pt x="749" y="458"/>
                      </a:lnTo>
                      <a:lnTo>
                        <a:pt x="746" y="457"/>
                      </a:lnTo>
                      <a:lnTo>
                        <a:pt x="744" y="454"/>
                      </a:lnTo>
                      <a:lnTo>
                        <a:pt x="743" y="454"/>
                      </a:lnTo>
                      <a:lnTo>
                        <a:pt x="742" y="456"/>
                      </a:lnTo>
                      <a:lnTo>
                        <a:pt x="742" y="456"/>
                      </a:lnTo>
                      <a:lnTo>
                        <a:pt x="739" y="457"/>
                      </a:lnTo>
                      <a:lnTo>
                        <a:pt x="736" y="456"/>
                      </a:lnTo>
                      <a:lnTo>
                        <a:pt x="734" y="454"/>
                      </a:lnTo>
                      <a:lnTo>
                        <a:pt x="734" y="453"/>
                      </a:lnTo>
                      <a:lnTo>
                        <a:pt x="736" y="453"/>
                      </a:lnTo>
                      <a:lnTo>
                        <a:pt x="736" y="453"/>
                      </a:lnTo>
                      <a:lnTo>
                        <a:pt x="746" y="449"/>
                      </a:lnTo>
                      <a:lnTo>
                        <a:pt x="753" y="444"/>
                      </a:lnTo>
                      <a:lnTo>
                        <a:pt x="753" y="444"/>
                      </a:lnTo>
                      <a:lnTo>
                        <a:pt x="754" y="443"/>
                      </a:lnTo>
                      <a:lnTo>
                        <a:pt x="753" y="441"/>
                      </a:lnTo>
                      <a:lnTo>
                        <a:pt x="752" y="439"/>
                      </a:lnTo>
                      <a:lnTo>
                        <a:pt x="747" y="436"/>
                      </a:lnTo>
                      <a:lnTo>
                        <a:pt x="743" y="436"/>
                      </a:lnTo>
                      <a:lnTo>
                        <a:pt x="743" y="436"/>
                      </a:lnTo>
                      <a:lnTo>
                        <a:pt x="740" y="434"/>
                      </a:lnTo>
                      <a:lnTo>
                        <a:pt x="736" y="430"/>
                      </a:lnTo>
                      <a:lnTo>
                        <a:pt x="733" y="426"/>
                      </a:lnTo>
                      <a:lnTo>
                        <a:pt x="729" y="424"/>
                      </a:lnTo>
                      <a:lnTo>
                        <a:pt x="729" y="424"/>
                      </a:lnTo>
                      <a:lnTo>
                        <a:pt x="727" y="424"/>
                      </a:lnTo>
                      <a:lnTo>
                        <a:pt x="730" y="423"/>
                      </a:lnTo>
                      <a:lnTo>
                        <a:pt x="733" y="423"/>
                      </a:lnTo>
                      <a:lnTo>
                        <a:pt x="739" y="424"/>
                      </a:lnTo>
                      <a:lnTo>
                        <a:pt x="739" y="424"/>
                      </a:lnTo>
                      <a:lnTo>
                        <a:pt x="746" y="427"/>
                      </a:lnTo>
                      <a:lnTo>
                        <a:pt x="750" y="429"/>
                      </a:lnTo>
                      <a:lnTo>
                        <a:pt x="753" y="427"/>
                      </a:lnTo>
                      <a:lnTo>
                        <a:pt x="753" y="427"/>
                      </a:lnTo>
                      <a:lnTo>
                        <a:pt x="753" y="426"/>
                      </a:lnTo>
                      <a:lnTo>
                        <a:pt x="752" y="424"/>
                      </a:lnTo>
                      <a:lnTo>
                        <a:pt x="749" y="420"/>
                      </a:lnTo>
                      <a:lnTo>
                        <a:pt x="739" y="412"/>
                      </a:lnTo>
                      <a:lnTo>
                        <a:pt x="739" y="412"/>
                      </a:lnTo>
                      <a:lnTo>
                        <a:pt x="737" y="409"/>
                      </a:lnTo>
                      <a:lnTo>
                        <a:pt x="737" y="406"/>
                      </a:lnTo>
                      <a:lnTo>
                        <a:pt x="737" y="404"/>
                      </a:lnTo>
                      <a:lnTo>
                        <a:pt x="736" y="402"/>
                      </a:lnTo>
                      <a:lnTo>
                        <a:pt x="736" y="402"/>
                      </a:lnTo>
                      <a:lnTo>
                        <a:pt x="733" y="399"/>
                      </a:lnTo>
                      <a:lnTo>
                        <a:pt x="730" y="394"/>
                      </a:lnTo>
                      <a:lnTo>
                        <a:pt x="726" y="383"/>
                      </a:lnTo>
                      <a:lnTo>
                        <a:pt x="726" y="383"/>
                      </a:lnTo>
                      <a:lnTo>
                        <a:pt x="723" y="379"/>
                      </a:lnTo>
                      <a:lnTo>
                        <a:pt x="719" y="377"/>
                      </a:lnTo>
                      <a:lnTo>
                        <a:pt x="715" y="375"/>
                      </a:lnTo>
                      <a:lnTo>
                        <a:pt x="712" y="373"/>
                      </a:lnTo>
                      <a:lnTo>
                        <a:pt x="712" y="373"/>
                      </a:lnTo>
                      <a:lnTo>
                        <a:pt x="710" y="369"/>
                      </a:lnTo>
                      <a:lnTo>
                        <a:pt x="712" y="365"/>
                      </a:lnTo>
                      <a:lnTo>
                        <a:pt x="715" y="360"/>
                      </a:lnTo>
                      <a:lnTo>
                        <a:pt x="719" y="357"/>
                      </a:lnTo>
                      <a:lnTo>
                        <a:pt x="719" y="357"/>
                      </a:lnTo>
                      <a:lnTo>
                        <a:pt x="723" y="355"/>
                      </a:lnTo>
                      <a:lnTo>
                        <a:pt x="725" y="352"/>
                      </a:lnTo>
                      <a:lnTo>
                        <a:pt x="725" y="350"/>
                      </a:lnTo>
                      <a:lnTo>
                        <a:pt x="727" y="349"/>
                      </a:lnTo>
                      <a:lnTo>
                        <a:pt x="727" y="349"/>
                      </a:lnTo>
                      <a:lnTo>
                        <a:pt x="729" y="349"/>
                      </a:lnTo>
                      <a:lnTo>
                        <a:pt x="732" y="349"/>
                      </a:lnTo>
                      <a:lnTo>
                        <a:pt x="733" y="346"/>
                      </a:lnTo>
                      <a:lnTo>
                        <a:pt x="736" y="343"/>
                      </a:lnTo>
                      <a:lnTo>
                        <a:pt x="736" y="343"/>
                      </a:lnTo>
                      <a:lnTo>
                        <a:pt x="737" y="340"/>
                      </a:lnTo>
                      <a:lnTo>
                        <a:pt x="740" y="339"/>
                      </a:lnTo>
                      <a:lnTo>
                        <a:pt x="743" y="339"/>
                      </a:lnTo>
                      <a:lnTo>
                        <a:pt x="746" y="338"/>
                      </a:lnTo>
                      <a:lnTo>
                        <a:pt x="746" y="338"/>
                      </a:lnTo>
                      <a:lnTo>
                        <a:pt x="749" y="336"/>
                      </a:lnTo>
                      <a:lnTo>
                        <a:pt x="754" y="335"/>
                      </a:lnTo>
                      <a:lnTo>
                        <a:pt x="759" y="335"/>
                      </a:lnTo>
                      <a:lnTo>
                        <a:pt x="763" y="333"/>
                      </a:lnTo>
                      <a:lnTo>
                        <a:pt x="763" y="333"/>
                      </a:lnTo>
                      <a:lnTo>
                        <a:pt x="764" y="332"/>
                      </a:lnTo>
                      <a:lnTo>
                        <a:pt x="764" y="329"/>
                      </a:lnTo>
                      <a:lnTo>
                        <a:pt x="763" y="326"/>
                      </a:lnTo>
                      <a:lnTo>
                        <a:pt x="759" y="323"/>
                      </a:lnTo>
                      <a:lnTo>
                        <a:pt x="754" y="322"/>
                      </a:lnTo>
                      <a:lnTo>
                        <a:pt x="754" y="322"/>
                      </a:lnTo>
                      <a:lnTo>
                        <a:pt x="750" y="323"/>
                      </a:lnTo>
                      <a:lnTo>
                        <a:pt x="746" y="322"/>
                      </a:lnTo>
                      <a:lnTo>
                        <a:pt x="742" y="319"/>
                      </a:lnTo>
                      <a:lnTo>
                        <a:pt x="739" y="316"/>
                      </a:lnTo>
                      <a:lnTo>
                        <a:pt x="739" y="316"/>
                      </a:lnTo>
                      <a:lnTo>
                        <a:pt x="737" y="315"/>
                      </a:lnTo>
                      <a:lnTo>
                        <a:pt x="734" y="315"/>
                      </a:lnTo>
                      <a:lnTo>
                        <a:pt x="729" y="319"/>
                      </a:lnTo>
                      <a:lnTo>
                        <a:pt x="723" y="326"/>
                      </a:lnTo>
                      <a:lnTo>
                        <a:pt x="717" y="330"/>
                      </a:lnTo>
                      <a:lnTo>
                        <a:pt x="717" y="330"/>
                      </a:lnTo>
                      <a:lnTo>
                        <a:pt x="715" y="330"/>
                      </a:lnTo>
                      <a:lnTo>
                        <a:pt x="712" y="330"/>
                      </a:lnTo>
                      <a:lnTo>
                        <a:pt x="709" y="328"/>
                      </a:lnTo>
                      <a:lnTo>
                        <a:pt x="706" y="322"/>
                      </a:lnTo>
                      <a:lnTo>
                        <a:pt x="707" y="318"/>
                      </a:lnTo>
                      <a:lnTo>
                        <a:pt x="707" y="318"/>
                      </a:lnTo>
                      <a:lnTo>
                        <a:pt x="707" y="315"/>
                      </a:lnTo>
                      <a:lnTo>
                        <a:pt x="707" y="313"/>
                      </a:lnTo>
                      <a:lnTo>
                        <a:pt x="705" y="312"/>
                      </a:lnTo>
                      <a:lnTo>
                        <a:pt x="697" y="312"/>
                      </a:lnTo>
                      <a:lnTo>
                        <a:pt x="690" y="312"/>
                      </a:lnTo>
                      <a:lnTo>
                        <a:pt x="690" y="312"/>
                      </a:lnTo>
                      <a:lnTo>
                        <a:pt x="688" y="311"/>
                      </a:lnTo>
                      <a:lnTo>
                        <a:pt x="685" y="309"/>
                      </a:lnTo>
                      <a:lnTo>
                        <a:pt x="685" y="306"/>
                      </a:lnTo>
                      <a:lnTo>
                        <a:pt x="685" y="302"/>
                      </a:lnTo>
                      <a:lnTo>
                        <a:pt x="686" y="295"/>
                      </a:lnTo>
                      <a:lnTo>
                        <a:pt x="688" y="293"/>
                      </a:lnTo>
                      <a:lnTo>
                        <a:pt x="690" y="292"/>
                      </a:lnTo>
                      <a:lnTo>
                        <a:pt x="690" y="292"/>
                      </a:lnTo>
                      <a:lnTo>
                        <a:pt x="696" y="292"/>
                      </a:lnTo>
                      <a:lnTo>
                        <a:pt x="702" y="293"/>
                      </a:lnTo>
                      <a:lnTo>
                        <a:pt x="705" y="292"/>
                      </a:lnTo>
                      <a:lnTo>
                        <a:pt x="706" y="292"/>
                      </a:lnTo>
                      <a:lnTo>
                        <a:pt x="709" y="289"/>
                      </a:lnTo>
                      <a:lnTo>
                        <a:pt x="710" y="286"/>
                      </a:lnTo>
                      <a:lnTo>
                        <a:pt x="710" y="286"/>
                      </a:lnTo>
                      <a:lnTo>
                        <a:pt x="712" y="282"/>
                      </a:lnTo>
                      <a:lnTo>
                        <a:pt x="713" y="281"/>
                      </a:lnTo>
                      <a:lnTo>
                        <a:pt x="717" y="279"/>
                      </a:lnTo>
                      <a:lnTo>
                        <a:pt x="723" y="278"/>
                      </a:lnTo>
                      <a:lnTo>
                        <a:pt x="726" y="276"/>
                      </a:lnTo>
                      <a:lnTo>
                        <a:pt x="729" y="272"/>
                      </a:lnTo>
                      <a:lnTo>
                        <a:pt x="729" y="272"/>
                      </a:lnTo>
                      <a:lnTo>
                        <a:pt x="736" y="266"/>
                      </a:lnTo>
                      <a:lnTo>
                        <a:pt x="743" y="261"/>
                      </a:lnTo>
                      <a:lnTo>
                        <a:pt x="747" y="259"/>
                      </a:lnTo>
                      <a:lnTo>
                        <a:pt x="750" y="259"/>
                      </a:lnTo>
                      <a:lnTo>
                        <a:pt x="753" y="261"/>
                      </a:lnTo>
                      <a:lnTo>
                        <a:pt x="756" y="262"/>
                      </a:lnTo>
                      <a:lnTo>
                        <a:pt x="756" y="262"/>
                      </a:lnTo>
                      <a:lnTo>
                        <a:pt x="759" y="265"/>
                      </a:lnTo>
                      <a:lnTo>
                        <a:pt x="759" y="268"/>
                      </a:lnTo>
                      <a:lnTo>
                        <a:pt x="757" y="271"/>
                      </a:lnTo>
                      <a:lnTo>
                        <a:pt x="754" y="274"/>
                      </a:lnTo>
                      <a:lnTo>
                        <a:pt x="749" y="279"/>
                      </a:lnTo>
                      <a:lnTo>
                        <a:pt x="746" y="284"/>
                      </a:lnTo>
                      <a:lnTo>
                        <a:pt x="746" y="284"/>
                      </a:lnTo>
                      <a:lnTo>
                        <a:pt x="744" y="288"/>
                      </a:lnTo>
                      <a:lnTo>
                        <a:pt x="744" y="291"/>
                      </a:lnTo>
                      <a:lnTo>
                        <a:pt x="744" y="293"/>
                      </a:lnTo>
                      <a:lnTo>
                        <a:pt x="743" y="296"/>
                      </a:lnTo>
                      <a:lnTo>
                        <a:pt x="743" y="296"/>
                      </a:lnTo>
                      <a:lnTo>
                        <a:pt x="742" y="299"/>
                      </a:lnTo>
                      <a:lnTo>
                        <a:pt x="743" y="301"/>
                      </a:lnTo>
                      <a:lnTo>
                        <a:pt x="747" y="299"/>
                      </a:lnTo>
                      <a:lnTo>
                        <a:pt x="754" y="296"/>
                      </a:lnTo>
                      <a:lnTo>
                        <a:pt x="754" y="296"/>
                      </a:lnTo>
                      <a:lnTo>
                        <a:pt x="769" y="286"/>
                      </a:lnTo>
                      <a:lnTo>
                        <a:pt x="784" y="279"/>
                      </a:lnTo>
                      <a:lnTo>
                        <a:pt x="784" y="279"/>
                      </a:lnTo>
                      <a:lnTo>
                        <a:pt x="787" y="278"/>
                      </a:lnTo>
                      <a:lnTo>
                        <a:pt x="791" y="278"/>
                      </a:lnTo>
                      <a:lnTo>
                        <a:pt x="791" y="278"/>
                      </a:lnTo>
                      <a:lnTo>
                        <a:pt x="794" y="274"/>
                      </a:lnTo>
                      <a:lnTo>
                        <a:pt x="796" y="271"/>
                      </a:lnTo>
                      <a:lnTo>
                        <a:pt x="796" y="271"/>
                      </a:lnTo>
                      <a:lnTo>
                        <a:pt x="813" y="264"/>
                      </a:lnTo>
                      <a:lnTo>
                        <a:pt x="821" y="259"/>
                      </a:lnTo>
                      <a:lnTo>
                        <a:pt x="826" y="255"/>
                      </a:lnTo>
                      <a:lnTo>
                        <a:pt x="826" y="255"/>
                      </a:lnTo>
                      <a:lnTo>
                        <a:pt x="831" y="248"/>
                      </a:lnTo>
                      <a:lnTo>
                        <a:pt x="834" y="245"/>
                      </a:lnTo>
                      <a:lnTo>
                        <a:pt x="837" y="244"/>
                      </a:lnTo>
                      <a:lnTo>
                        <a:pt x="837" y="244"/>
                      </a:lnTo>
                      <a:lnTo>
                        <a:pt x="838" y="244"/>
                      </a:lnTo>
                      <a:lnTo>
                        <a:pt x="841" y="245"/>
                      </a:lnTo>
                      <a:lnTo>
                        <a:pt x="843" y="247"/>
                      </a:lnTo>
                      <a:lnTo>
                        <a:pt x="847" y="248"/>
                      </a:lnTo>
                      <a:lnTo>
                        <a:pt x="847" y="248"/>
                      </a:lnTo>
                      <a:lnTo>
                        <a:pt x="855" y="248"/>
                      </a:lnTo>
                      <a:lnTo>
                        <a:pt x="858" y="247"/>
                      </a:lnTo>
                      <a:lnTo>
                        <a:pt x="857" y="245"/>
                      </a:lnTo>
                      <a:lnTo>
                        <a:pt x="857" y="245"/>
                      </a:lnTo>
                      <a:lnTo>
                        <a:pt x="855" y="241"/>
                      </a:lnTo>
                      <a:lnTo>
                        <a:pt x="857" y="239"/>
                      </a:lnTo>
                      <a:lnTo>
                        <a:pt x="864" y="238"/>
                      </a:lnTo>
                      <a:lnTo>
                        <a:pt x="864" y="238"/>
                      </a:lnTo>
                      <a:lnTo>
                        <a:pt x="867" y="237"/>
                      </a:lnTo>
                      <a:lnTo>
                        <a:pt x="870" y="234"/>
                      </a:lnTo>
                      <a:lnTo>
                        <a:pt x="871" y="231"/>
                      </a:lnTo>
                      <a:lnTo>
                        <a:pt x="874" y="229"/>
                      </a:lnTo>
                      <a:lnTo>
                        <a:pt x="874" y="229"/>
                      </a:lnTo>
                      <a:lnTo>
                        <a:pt x="877" y="229"/>
                      </a:lnTo>
                      <a:lnTo>
                        <a:pt x="878" y="228"/>
                      </a:lnTo>
                      <a:lnTo>
                        <a:pt x="880" y="224"/>
                      </a:lnTo>
                      <a:lnTo>
                        <a:pt x="881" y="219"/>
                      </a:lnTo>
                      <a:lnTo>
                        <a:pt x="882" y="218"/>
                      </a:lnTo>
                      <a:lnTo>
                        <a:pt x="884" y="218"/>
                      </a:lnTo>
                      <a:lnTo>
                        <a:pt x="884" y="218"/>
                      </a:lnTo>
                      <a:lnTo>
                        <a:pt x="887" y="218"/>
                      </a:lnTo>
                      <a:lnTo>
                        <a:pt x="890" y="221"/>
                      </a:lnTo>
                      <a:lnTo>
                        <a:pt x="894" y="222"/>
                      </a:lnTo>
                      <a:lnTo>
                        <a:pt x="897" y="222"/>
                      </a:lnTo>
                      <a:lnTo>
                        <a:pt x="897" y="222"/>
                      </a:lnTo>
                      <a:lnTo>
                        <a:pt x="902" y="224"/>
                      </a:lnTo>
                      <a:lnTo>
                        <a:pt x="902" y="224"/>
                      </a:lnTo>
                      <a:lnTo>
                        <a:pt x="905" y="221"/>
                      </a:lnTo>
                      <a:lnTo>
                        <a:pt x="905" y="221"/>
                      </a:lnTo>
                      <a:lnTo>
                        <a:pt x="905" y="211"/>
                      </a:lnTo>
                      <a:lnTo>
                        <a:pt x="905" y="205"/>
                      </a:lnTo>
                      <a:lnTo>
                        <a:pt x="905" y="205"/>
                      </a:lnTo>
                      <a:lnTo>
                        <a:pt x="904" y="201"/>
                      </a:lnTo>
                      <a:lnTo>
                        <a:pt x="904" y="198"/>
                      </a:lnTo>
                      <a:lnTo>
                        <a:pt x="904" y="192"/>
                      </a:lnTo>
                      <a:lnTo>
                        <a:pt x="904" y="192"/>
                      </a:lnTo>
                      <a:lnTo>
                        <a:pt x="902" y="185"/>
                      </a:lnTo>
                      <a:lnTo>
                        <a:pt x="904" y="183"/>
                      </a:lnTo>
                      <a:lnTo>
                        <a:pt x="907" y="181"/>
                      </a:lnTo>
                      <a:lnTo>
                        <a:pt x="907" y="181"/>
                      </a:lnTo>
                      <a:lnTo>
                        <a:pt x="909" y="180"/>
                      </a:lnTo>
                      <a:lnTo>
                        <a:pt x="912" y="177"/>
                      </a:lnTo>
                      <a:lnTo>
                        <a:pt x="915" y="174"/>
                      </a:lnTo>
                      <a:lnTo>
                        <a:pt x="918" y="174"/>
                      </a:lnTo>
                      <a:lnTo>
                        <a:pt x="919" y="174"/>
                      </a:lnTo>
                      <a:lnTo>
                        <a:pt x="919" y="174"/>
                      </a:lnTo>
                      <a:lnTo>
                        <a:pt x="924" y="177"/>
                      </a:lnTo>
                      <a:lnTo>
                        <a:pt x="928" y="177"/>
                      </a:lnTo>
                      <a:lnTo>
                        <a:pt x="932" y="177"/>
                      </a:lnTo>
                      <a:lnTo>
                        <a:pt x="934" y="175"/>
                      </a:lnTo>
                      <a:lnTo>
                        <a:pt x="934" y="174"/>
                      </a:lnTo>
                      <a:lnTo>
                        <a:pt x="934" y="174"/>
                      </a:lnTo>
                      <a:lnTo>
                        <a:pt x="935" y="171"/>
                      </a:lnTo>
                      <a:lnTo>
                        <a:pt x="936" y="170"/>
                      </a:lnTo>
                      <a:lnTo>
                        <a:pt x="939" y="167"/>
                      </a:lnTo>
                      <a:lnTo>
                        <a:pt x="941" y="164"/>
                      </a:lnTo>
                      <a:lnTo>
                        <a:pt x="941" y="164"/>
                      </a:lnTo>
                      <a:lnTo>
                        <a:pt x="942" y="160"/>
                      </a:lnTo>
                      <a:lnTo>
                        <a:pt x="945" y="157"/>
                      </a:lnTo>
                      <a:lnTo>
                        <a:pt x="948" y="155"/>
                      </a:lnTo>
                      <a:lnTo>
                        <a:pt x="951" y="151"/>
                      </a:lnTo>
                      <a:lnTo>
                        <a:pt x="951" y="151"/>
                      </a:lnTo>
                      <a:lnTo>
                        <a:pt x="954" y="140"/>
                      </a:lnTo>
                      <a:lnTo>
                        <a:pt x="956" y="134"/>
                      </a:lnTo>
                      <a:lnTo>
                        <a:pt x="959" y="131"/>
                      </a:lnTo>
                      <a:lnTo>
                        <a:pt x="959" y="131"/>
                      </a:lnTo>
                      <a:lnTo>
                        <a:pt x="961" y="128"/>
                      </a:lnTo>
                      <a:lnTo>
                        <a:pt x="961" y="127"/>
                      </a:lnTo>
                      <a:lnTo>
                        <a:pt x="959" y="123"/>
                      </a:lnTo>
                      <a:lnTo>
                        <a:pt x="959" y="118"/>
                      </a:lnTo>
                      <a:lnTo>
                        <a:pt x="959" y="118"/>
                      </a:lnTo>
                      <a:close/>
                      <a:moveTo>
                        <a:pt x="726" y="567"/>
                      </a:moveTo>
                      <a:lnTo>
                        <a:pt x="726" y="567"/>
                      </a:lnTo>
                      <a:lnTo>
                        <a:pt x="725" y="574"/>
                      </a:lnTo>
                      <a:lnTo>
                        <a:pt x="725" y="579"/>
                      </a:lnTo>
                      <a:lnTo>
                        <a:pt x="726" y="584"/>
                      </a:lnTo>
                      <a:lnTo>
                        <a:pt x="727" y="588"/>
                      </a:lnTo>
                      <a:lnTo>
                        <a:pt x="732" y="594"/>
                      </a:lnTo>
                      <a:lnTo>
                        <a:pt x="734" y="595"/>
                      </a:lnTo>
                      <a:lnTo>
                        <a:pt x="734" y="595"/>
                      </a:lnTo>
                      <a:lnTo>
                        <a:pt x="740" y="587"/>
                      </a:lnTo>
                      <a:lnTo>
                        <a:pt x="749" y="571"/>
                      </a:lnTo>
                      <a:lnTo>
                        <a:pt x="754" y="554"/>
                      </a:lnTo>
                      <a:lnTo>
                        <a:pt x="756" y="548"/>
                      </a:lnTo>
                      <a:lnTo>
                        <a:pt x="754" y="545"/>
                      </a:lnTo>
                      <a:lnTo>
                        <a:pt x="754" y="545"/>
                      </a:lnTo>
                      <a:lnTo>
                        <a:pt x="753" y="544"/>
                      </a:lnTo>
                      <a:lnTo>
                        <a:pt x="749" y="542"/>
                      </a:lnTo>
                      <a:lnTo>
                        <a:pt x="744" y="544"/>
                      </a:lnTo>
                      <a:lnTo>
                        <a:pt x="740" y="547"/>
                      </a:lnTo>
                      <a:lnTo>
                        <a:pt x="736" y="550"/>
                      </a:lnTo>
                      <a:lnTo>
                        <a:pt x="732" y="555"/>
                      </a:lnTo>
                      <a:lnTo>
                        <a:pt x="729" y="561"/>
                      </a:lnTo>
                      <a:lnTo>
                        <a:pt x="726" y="567"/>
                      </a:lnTo>
                      <a:lnTo>
                        <a:pt x="726" y="567"/>
                      </a:lnTo>
                      <a:close/>
                      <a:moveTo>
                        <a:pt x="557" y="632"/>
                      </a:moveTo>
                      <a:lnTo>
                        <a:pt x="557" y="632"/>
                      </a:lnTo>
                      <a:lnTo>
                        <a:pt x="551" y="633"/>
                      </a:lnTo>
                      <a:lnTo>
                        <a:pt x="544" y="638"/>
                      </a:lnTo>
                      <a:lnTo>
                        <a:pt x="542" y="641"/>
                      </a:lnTo>
                      <a:lnTo>
                        <a:pt x="540" y="645"/>
                      </a:lnTo>
                      <a:lnTo>
                        <a:pt x="540" y="649"/>
                      </a:lnTo>
                      <a:lnTo>
                        <a:pt x="541" y="653"/>
                      </a:lnTo>
                      <a:lnTo>
                        <a:pt x="541" y="653"/>
                      </a:lnTo>
                      <a:lnTo>
                        <a:pt x="544" y="658"/>
                      </a:lnTo>
                      <a:lnTo>
                        <a:pt x="548" y="659"/>
                      </a:lnTo>
                      <a:lnTo>
                        <a:pt x="552" y="660"/>
                      </a:lnTo>
                      <a:lnTo>
                        <a:pt x="557" y="659"/>
                      </a:lnTo>
                      <a:lnTo>
                        <a:pt x="565" y="656"/>
                      </a:lnTo>
                      <a:lnTo>
                        <a:pt x="567" y="653"/>
                      </a:lnTo>
                      <a:lnTo>
                        <a:pt x="568" y="652"/>
                      </a:lnTo>
                      <a:lnTo>
                        <a:pt x="568" y="652"/>
                      </a:lnTo>
                      <a:lnTo>
                        <a:pt x="569" y="648"/>
                      </a:lnTo>
                      <a:lnTo>
                        <a:pt x="574" y="642"/>
                      </a:lnTo>
                      <a:lnTo>
                        <a:pt x="577" y="636"/>
                      </a:lnTo>
                      <a:lnTo>
                        <a:pt x="577" y="633"/>
                      </a:lnTo>
                      <a:lnTo>
                        <a:pt x="577" y="633"/>
                      </a:lnTo>
                      <a:lnTo>
                        <a:pt x="577" y="632"/>
                      </a:lnTo>
                      <a:lnTo>
                        <a:pt x="574" y="631"/>
                      </a:lnTo>
                      <a:lnTo>
                        <a:pt x="569" y="631"/>
                      </a:lnTo>
                      <a:lnTo>
                        <a:pt x="557" y="632"/>
                      </a:lnTo>
                      <a:lnTo>
                        <a:pt x="557" y="632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84" name="India">
                  <a:extLst>
                    <a:ext uri="{FF2B5EF4-FFF2-40B4-BE49-F238E27FC236}">
                      <a16:creationId xmlns:a16="http://schemas.microsoft.com/office/drawing/2014/main" id="{2FB54926-63C3-424E-886E-6E83535F1E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43608" y="3569004"/>
                  <a:ext cx="658504" cy="694019"/>
                </a:xfrm>
                <a:custGeom>
                  <a:avLst/>
                  <a:gdLst/>
                  <a:ahLst/>
                  <a:cxnLst>
                    <a:cxn ang="0">
                      <a:pos x="321" y="185"/>
                    </a:cxn>
                    <a:cxn ang="0">
                      <a:pos x="313" y="168"/>
                    </a:cxn>
                    <a:cxn ang="0">
                      <a:pos x="337" y="176"/>
                    </a:cxn>
                    <a:cxn ang="0">
                      <a:pos x="374" y="185"/>
                    </a:cxn>
                    <a:cxn ang="0">
                      <a:pos x="360" y="205"/>
                    </a:cxn>
                    <a:cxn ang="0">
                      <a:pos x="367" y="215"/>
                    </a:cxn>
                    <a:cxn ang="0">
                      <a:pos x="381" y="237"/>
                    </a:cxn>
                    <a:cxn ang="0">
                      <a:pos x="388" y="206"/>
                    </a:cxn>
                    <a:cxn ang="0">
                      <a:pos x="405" y="196"/>
                    </a:cxn>
                    <a:cxn ang="0">
                      <a:pos x="412" y="162"/>
                    </a:cxn>
                    <a:cxn ang="0">
                      <a:pos x="438" y="149"/>
                    </a:cxn>
                    <a:cxn ang="0">
                      <a:pos x="441" y="136"/>
                    </a:cxn>
                    <a:cxn ang="0">
                      <a:pos x="435" y="125"/>
                    </a:cxn>
                    <a:cxn ang="0">
                      <a:pos x="418" y="115"/>
                    </a:cxn>
                    <a:cxn ang="0">
                      <a:pos x="388" y="125"/>
                    </a:cxn>
                    <a:cxn ang="0">
                      <a:pos x="367" y="141"/>
                    </a:cxn>
                    <a:cxn ang="0">
                      <a:pos x="353" y="156"/>
                    </a:cxn>
                    <a:cxn ang="0">
                      <a:pos x="328" y="154"/>
                    </a:cxn>
                    <a:cxn ang="0">
                      <a:pos x="320" y="135"/>
                    </a:cxn>
                    <a:cxn ang="0">
                      <a:pos x="311" y="151"/>
                    </a:cxn>
                    <a:cxn ang="0">
                      <a:pos x="277" y="158"/>
                    </a:cxn>
                    <a:cxn ang="0">
                      <a:pos x="243" y="145"/>
                    </a:cxn>
                    <a:cxn ang="0">
                      <a:pos x="213" y="134"/>
                    </a:cxn>
                    <a:cxn ang="0">
                      <a:pos x="193" y="122"/>
                    </a:cxn>
                    <a:cxn ang="0">
                      <a:pos x="199" y="99"/>
                    </a:cxn>
                    <a:cxn ang="0">
                      <a:pos x="183" y="82"/>
                    </a:cxn>
                    <a:cxn ang="0">
                      <a:pos x="166" y="63"/>
                    </a:cxn>
                    <a:cxn ang="0">
                      <a:pos x="176" y="54"/>
                    </a:cxn>
                    <a:cxn ang="0">
                      <a:pos x="171" y="26"/>
                    </a:cxn>
                    <a:cxn ang="0">
                      <a:pos x="158" y="4"/>
                    </a:cxn>
                    <a:cxn ang="0">
                      <a:pos x="134" y="14"/>
                    </a:cxn>
                    <a:cxn ang="0">
                      <a:pos x="95" y="14"/>
                    </a:cxn>
                    <a:cxn ang="0">
                      <a:pos x="97" y="45"/>
                    </a:cxn>
                    <a:cxn ang="0">
                      <a:pos x="112" y="60"/>
                    </a:cxn>
                    <a:cxn ang="0">
                      <a:pos x="101" y="84"/>
                    </a:cxn>
                    <a:cxn ang="0">
                      <a:pos x="88" y="98"/>
                    </a:cxn>
                    <a:cxn ang="0">
                      <a:pos x="64" y="124"/>
                    </a:cxn>
                    <a:cxn ang="0">
                      <a:pos x="45" y="136"/>
                    </a:cxn>
                    <a:cxn ang="0">
                      <a:pos x="25" y="144"/>
                    </a:cxn>
                    <a:cxn ang="0">
                      <a:pos x="30" y="164"/>
                    </a:cxn>
                    <a:cxn ang="0">
                      <a:pos x="42" y="195"/>
                    </a:cxn>
                    <a:cxn ang="0">
                      <a:pos x="15" y="199"/>
                    </a:cxn>
                    <a:cxn ang="0">
                      <a:pos x="14" y="223"/>
                    </a:cxn>
                    <a:cxn ang="0">
                      <a:pos x="31" y="226"/>
                    </a:cxn>
                    <a:cxn ang="0">
                      <a:pos x="40" y="259"/>
                    </a:cxn>
                    <a:cxn ang="0">
                      <a:pos x="61" y="243"/>
                    </a:cxn>
                    <a:cxn ang="0">
                      <a:pos x="70" y="252"/>
                    </a:cxn>
                    <a:cxn ang="0">
                      <a:pos x="72" y="293"/>
                    </a:cxn>
                    <a:cxn ang="0">
                      <a:pos x="99" y="375"/>
                    </a:cxn>
                    <a:cxn ang="0">
                      <a:pos x="126" y="444"/>
                    </a:cxn>
                    <a:cxn ang="0">
                      <a:pos x="156" y="458"/>
                    </a:cxn>
                    <a:cxn ang="0">
                      <a:pos x="175" y="434"/>
                    </a:cxn>
                    <a:cxn ang="0">
                      <a:pos x="186" y="401"/>
                    </a:cxn>
                    <a:cxn ang="0">
                      <a:pos x="190" y="354"/>
                    </a:cxn>
                    <a:cxn ang="0">
                      <a:pos x="212" y="330"/>
                    </a:cxn>
                    <a:cxn ang="0">
                      <a:pos x="263" y="284"/>
                    </a:cxn>
                    <a:cxn ang="0">
                      <a:pos x="291" y="252"/>
                    </a:cxn>
                    <a:cxn ang="0">
                      <a:pos x="324" y="233"/>
                    </a:cxn>
                  </a:cxnLst>
                  <a:rect l="0" t="0" r="r" b="b"/>
                  <a:pathLst>
                    <a:path w="445" h="469">
                      <a:moveTo>
                        <a:pt x="318" y="212"/>
                      </a:moveTo>
                      <a:lnTo>
                        <a:pt x="318" y="212"/>
                      </a:lnTo>
                      <a:lnTo>
                        <a:pt x="316" y="199"/>
                      </a:lnTo>
                      <a:lnTo>
                        <a:pt x="314" y="193"/>
                      </a:lnTo>
                      <a:lnTo>
                        <a:pt x="314" y="188"/>
                      </a:lnTo>
                      <a:lnTo>
                        <a:pt x="314" y="188"/>
                      </a:lnTo>
                      <a:lnTo>
                        <a:pt x="317" y="186"/>
                      </a:lnTo>
                      <a:lnTo>
                        <a:pt x="318" y="185"/>
                      </a:lnTo>
                      <a:lnTo>
                        <a:pt x="321" y="185"/>
                      </a:lnTo>
                      <a:lnTo>
                        <a:pt x="324" y="182"/>
                      </a:lnTo>
                      <a:lnTo>
                        <a:pt x="324" y="182"/>
                      </a:lnTo>
                      <a:lnTo>
                        <a:pt x="323" y="179"/>
                      </a:lnTo>
                      <a:lnTo>
                        <a:pt x="321" y="178"/>
                      </a:lnTo>
                      <a:lnTo>
                        <a:pt x="317" y="175"/>
                      </a:lnTo>
                      <a:lnTo>
                        <a:pt x="313" y="172"/>
                      </a:lnTo>
                      <a:lnTo>
                        <a:pt x="311" y="171"/>
                      </a:lnTo>
                      <a:lnTo>
                        <a:pt x="313" y="168"/>
                      </a:lnTo>
                      <a:lnTo>
                        <a:pt x="313" y="168"/>
                      </a:lnTo>
                      <a:lnTo>
                        <a:pt x="317" y="165"/>
                      </a:lnTo>
                      <a:lnTo>
                        <a:pt x="318" y="165"/>
                      </a:lnTo>
                      <a:lnTo>
                        <a:pt x="321" y="166"/>
                      </a:lnTo>
                      <a:lnTo>
                        <a:pt x="327" y="168"/>
                      </a:lnTo>
                      <a:lnTo>
                        <a:pt x="327" y="168"/>
                      </a:lnTo>
                      <a:lnTo>
                        <a:pt x="331" y="169"/>
                      </a:lnTo>
                      <a:lnTo>
                        <a:pt x="334" y="171"/>
                      </a:lnTo>
                      <a:lnTo>
                        <a:pt x="337" y="173"/>
                      </a:lnTo>
                      <a:lnTo>
                        <a:pt x="337" y="176"/>
                      </a:lnTo>
                      <a:lnTo>
                        <a:pt x="337" y="176"/>
                      </a:lnTo>
                      <a:lnTo>
                        <a:pt x="338" y="179"/>
                      </a:lnTo>
                      <a:lnTo>
                        <a:pt x="341" y="182"/>
                      </a:lnTo>
                      <a:lnTo>
                        <a:pt x="344" y="185"/>
                      </a:lnTo>
                      <a:lnTo>
                        <a:pt x="344" y="185"/>
                      </a:lnTo>
                      <a:lnTo>
                        <a:pt x="363" y="183"/>
                      </a:lnTo>
                      <a:lnTo>
                        <a:pt x="363" y="183"/>
                      </a:lnTo>
                      <a:lnTo>
                        <a:pt x="371" y="183"/>
                      </a:lnTo>
                      <a:lnTo>
                        <a:pt x="374" y="185"/>
                      </a:lnTo>
                      <a:lnTo>
                        <a:pt x="374" y="188"/>
                      </a:lnTo>
                      <a:lnTo>
                        <a:pt x="374" y="188"/>
                      </a:lnTo>
                      <a:lnTo>
                        <a:pt x="374" y="192"/>
                      </a:lnTo>
                      <a:lnTo>
                        <a:pt x="370" y="196"/>
                      </a:lnTo>
                      <a:lnTo>
                        <a:pt x="367" y="202"/>
                      </a:lnTo>
                      <a:lnTo>
                        <a:pt x="364" y="203"/>
                      </a:lnTo>
                      <a:lnTo>
                        <a:pt x="363" y="203"/>
                      </a:lnTo>
                      <a:lnTo>
                        <a:pt x="363" y="203"/>
                      </a:lnTo>
                      <a:lnTo>
                        <a:pt x="360" y="205"/>
                      </a:lnTo>
                      <a:lnTo>
                        <a:pt x="358" y="206"/>
                      </a:lnTo>
                      <a:lnTo>
                        <a:pt x="357" y="212"/>
                      </a:lnTo>
                      <a:lnTo>
                        <a:pt x="358" y="218"/>
                      </a:lnTo>
                      <a:lnTo>
                        <a:pt x="360" y="220"/>
                      </a:lnTo>
                      <a:lnTo>
                        <a:pt x="361" y="220"/>
                      </a:lnTo>
                      <a:lnTo>
                        <a:pt x="361" y="220"/>
                      </a:lnTo>
                      <a:lnTo>
                        <a:pt x="363" y="220"/>
                      </a:lnTo>
                      <a:lnTo>
                        <a:pt x="364" y="219"/>
                      </a:lnTo>
                      <a:lnTo>
                        <a:pt x="367" y="215"/>
                      </a:lnTo>
                      <a:lnTo>
                        <a:pt x="370" y="210"/>
                      </a:lnTo>
                      <a:lnTo>
                        <a:pt x="373" y="208"/>
                      </a:lnTo>
                      <a:lnTo>
                        <a:pt x="373" y="208"/>
                      </a:lnTo>
                      <a:lnTo>
                        <a:pt x="374" y="210"/>
                      </a:lnTo>
                      <a:lnTo>
                        <a:pt x="375" y="218"/>
                      </a:lnTo>
                      <a:lnTo>
                        <a:pt x="380" y="239"/>
                      </a:lnTo>
                      <a:lnTo>
                        <a:pt x="380" y="239"/>
                      </a:lnTo>
                      <a:lnTo>
                        <a:pt x="381" y="237"/>
                      </a:lnTo>
                      <a:lnTo>
                        <a:pt x="381" y="237"/>
                      </a:lnTo>
                      <a:lnTo>
                        <a:pt x="382" y="237"/>
                      </a:lnTo>
                      <a:lnTo>
                        <a:pt x="384" y="236"/>
                      </a:lnTo>
                      <a:lnTo>
                        <a:pt x="384" y="230"/>
                      </a:lnTo>
                      <a:lnTo>
                        <a:pt x="384" y="225"/>
                      </a:lnTo>
                      <a:lnTo>
                        <a:pt x="385" y="220"/>
                      </a:lnTo>
                      <a:lnTo>
                        <a:pt x="385" y="220"/>
                      </a:lnTo>
                      <a:lnTo>
                        <a:pt x="387" y="216"/>
                      </a:lnTo>
                      <a:lnTo>
                        <a:pt x="388" y="212"/>
                      </a:lnTo>
                      <a:lnTo>
                        <a:pt x="388" y="206"/>
                      </a:lnTo>
                      <a:lnTo>
                        <a:pt x="390" y="205"/>
                      </a:lnTo>
                      <a:lnTo>
                        <a:pt x="390" y="205"/>
                      </a:lnTo>
                      <a:lnTo>
                        <a:pt x="397" y="206"/>
                      </a:lnTo>
                      <a:lnTo>
                        <a:pt x="400" y="206"/>
                      </a:lnTo>
                      <a:lnTo>
                        <a:pt x="401" y="206"/>
                      </a:lnTo>
                      <a:lnTo>
                        <a:pt x="401" y="205"/>
                      </a:lnTo>
                      <a:lnTo>
                        <a:pt x="401" y="205"/>
                      </a:lnTo>
                      <a:lnTo>
                        <a:pt x="402" y="202"/>
                      </a:lnTo>
                      <a:lnTo>
                        <a:pt x="405" y="196"/>
                      </a:lnTo>
                      <a:lnTo>
                        <a:pt x="407" y="191"/>
                      </a:lnTo>
                      <a:lnTo>
                        <a:pt x="407" y="186"/>
                      </a:lnTo>
                      <a:lnTo>
                        <a:pt x="407" y="186"/>
                      </a:lnTo>
                      <a:lnTo>
                        <a:pt x="408" y="182"/>
                      </a:lnTo>
                      <a:lnTo>
                        <a:pt x="410" y="176"/>
                      </a:lnTo>
                      <a:lnTo>
                        <a:pt x="411" y="172"/>
                      </a:lnTo>
                      <a:lnTo>
                        <a:pt x="412" y="166"/>
                      </a:lnTo>
                      <a:lnTo>
                        <a:pt x="412" y="166"/>
                      </a:lnTo>
                      <a:lnTo>
                        <a:pt x="412" y="162"/>
                      </a:lnTo>
                      <a:lnTo>
                        <a:pt x="415" y="159"/>
                      </a:lnTo>
                      <a:lnTo>
                        <a:pt x="422" y="154"/>
                      </a:lnTo>
                      <a:lnTo>
                        <a:pt x="422" y="154"/>
                      </a:lnTo>
                      <a:lnTo>
                        <a:pt x="431" y="148"/>
                      </a:lnTo>
                      <a:lnTo>
                        <a:pt x="434" y="146"/>
                      </a:lnTo>
                      <a:lnTo>
                        <a:pt x="435" y="146"/>
                      </a:lnTo>
                      <a:lnTo>
                        <a:pt x="435" y="148"/>
                      </a:lnTo>
                      <a:lnTo>
                        <a:pt x="435" y="148"/>
                      </a:lnTo>
                      <a:lnTo>
                        <a:pt x="438" y="149"/>
                      </a:lnTo>
                      <a:lnTo>
                        <a:pt x="441" y="151"/>
                      </a:lnTo>
                      <a:lnTo>
                        <a:pt x="444" y="151"/>
                      </a:lnTo>
                      <a:lnTo>
                        <a:pt x="444" y="149"/>
                      </a:lnTo>
                      <a:lnTo>
                        <a:pt x="442" y="148"/>
                      </a:lnTo>
                      <a:lnTo>
                        <a:pt x="442" y="148"/>
                      </a:lnTo>
                      <a:lnTo>
                        <a:pt x="441" y="144"/>
                      </a:lnTo>
                      <a:lnTo>
                        <a:pt x="439" y="141"/>
                      </a:lnTo>
                      <a:lnTo>
                        <a:pt x="439" y="138"/>
                      </a:lnTo>
                      <a:lnTo>
                        <a:pt x="441" y="136"/>
                      </a:lnTo>
                      <a:lnTo>
                        <a:pt x="441" y="136"/>
                      </a:lnTo>
                      <a:lnTo>
                        <a:pt x="444" y="135"/>
                      </a:lnTo>
                      <a:lnTo>
                        <a:pt x="444" y="132"/>
                      </a:lnTo>
                      <a:lnTo>
                        <a:pt x="445" y="129"/>
                      </a:lnTo>
                      <a:lnTo>
                        <a:pt x="445" y="129"/>
                      </a:lnTo>
                      <a:lnTo>
                        <a:pt x="441" y="128"/>
                      </a:lnTo>
                      <a:lnTo>
                        <a:pt x="438" y="127"/>
                      </a:lnTo>
                      <a:lnTo>
                        <a:pt x="435" y="125"/>
                      </a:lnTo>
                      <a:lnTo>
                        <a:pt x="435" y="125"/>
                      </a:lnTo>
                      <a:lnTo>
                        <a:pt x="432" y="119"/>
                      </a:lnTo>
                      <a:lnTo>
                        <a:pt x="431" y="117"/>
                      </a:lnTo>
                      <a:lnTo>
                        <a:pt x="429" y="114"/>
                      </a:lnTo>
                      <a:lnTo>
                        <a:pt x="429" y="114"/>
                      </a:lnTo>
                      <a:lnTo>
                        <a:pt x="428" y="112"/>
                      </a:lnTo>
                      <a:lnTo>
                        <a:pt x="427" y="112"/>
                      </a:lnTo>
                      <a:lnTo>
                        <a:pt x="421" y="115"/>
                      </a:lnTo>
                      <a:lnTo>
                        <a:pt x="421" y="115"/>
                      </a:lnTo>
                      <a:lnTo>
                        <a:pt x="418" y="115"/>
                      </a:lnTo>
                      <a:lnTo>
                        <a:pt x="414" y="115"/>
                      </a:lnTo>
                      <a:lnTo>
                        <a:pt x="408" y="114"/>
                      </a:lnTo>
                      <a:lnTo>
                        <a:pt x="402" y="115"/>
                      </a:lnTo>
                      <a:lnTo>
                        <a:pt x="402" y="115"/>
                      </a:lnTo>
                      <a:lnTo>
                        <a:pt x="397" y="119"/>
                      </a:lnTo>
                      <a:lnTo>
                        <a:pt x="394" y="122"/>
                      </a:lnTo>
                      <a:lnTo>
                        <a:pt x="391" y="124"/>
                      </a:lnTo>
                      <a:lnTo>
                        <a:pt x="388" y="125"/>
                      </a:lnTo>
                      <a:lnTo>
                        <a:pt x="388" y="125"/>
                      </a:lnTo>
                      <a:lnTo>
                        <a:pt x="387" y="125"/>
                      </a:lnTo>
                      <a:lnTo>
                        <a:pt x="385" y="127"/>
                      </a:lnTo>
                      <a:lnTo>
                        <a:pt x="382" y="131"/>
                      </a:lnTo>
                      <a:lnTo>
                        <a:pt x="382" y="131"/>
                      </a:lnTo>
                      <a:lnTo>
                        <a:pt x="378" y="135"/>
                      </a:lnTo>
                      <a:lnTo>
                        <a:pt x="374" y="138"/>
                      </a:lnTo>
                      <a:lnTo>
                        <a:pt x="374" y="138"/>
                      </a:lnTo>
                      <a:lnTo>
                        <a:pt x="370" y="139"/>
                      </a:lnTo>
                      <a:lnTo>
                        <a:pt x="367" y="141"/>
                      </a:lnTo>
                      <a:lnTo>
                        <a:pt x="367" y="141"/>
                      </a:lnTo>
                      <a:lnTo>
                        <a:pt x="368" y="146"/>
                      </a:lnTo>
                      <a:lnTo>
                        <a:pt x="368" y="151"/>
                      </a:lnTo>
                      <a:lnTo>
                        <a:pt x="368" y="155"/>
                      </a:lnTo>
                      <a:lnTo>
                        <a:pt x="368" y="155"/>
                      </a:lnTo>
                      <a:lnTo>
                        <a:pt x="365" y="156"/>
                      </a:lnTo>
                      <a:lnTo>
                        <a:pt x="361" y="156"/>
                      </a:lnTo>
                      <a:lnTo>
                        <a:pt x="357" y="156"/>
                      </a:lnTo>
                      <a:lnTo>
                        <a:pt x="353" y="156"/>
                      </a:lnTo>
                      <a:lnTo>
                        <a:pt x="353" y="156"/>
                      </a:lnTo>
                      <a:lnTo>
                        <a:pt x="347" y="158"/>
                      </a:lnTo>
                      <a:lnTo>
                        <a:pt x="344" y="156"/>
                      </a:lnTo>
                      <a:lnTo>
                        <a:pt x="341" y="155"/>
                      </a:lnTo>
                      <a:lnTo>
                        <a:pt x="337" y="155"/>
                      </a:lnTo>
                      <a:lnTo>
                        <a:pt x="337" y="155"/>
                      </a:lnTo>
                      <a:lnTo>
                        <a:pt x="334" y="155"/>
                      </a:lnTo>
                      <a:lnTo>
                        <a:pt x="331" y="155"/>
                      </a:lnTo>
                      <a:lnTo>
                        <a:pt x="328" y="154"/>
                      </a:lnTo>
                      <a:lnTo>
                        <a:pt x="326" y="154"/>
                      </a:lnTo>
                      <a:lnTo>
                        <a:pt x="326" y="154"/>
                      </a:lnTo>
                      <a:lnTo>
                        <a:pt x="324" y="152"/>
                      </a:lnTo>
                      <a:lnTo>
                        <a:pt x="323" y="149"/>
                      </a:lnTo>
                      <a:lnTo>
                        <a:pt x="321" y="146"/>
                      </a:lnTo>
                      <a:lnTo>
                        <a:pt x="321" y="142"/>
                      </a:lnTo>
                      <a:lnTo>
                        <a:pt x="321" y="142"/>
                      </a:lnTo>
                      <a:lnTo>
                        <a:pt x="321" y="138"/>
                      </a:lnTo>
                      <a:lnTo>
                        <a:pt x="320" y="135"/>
                      </a:lnTo>
                      <a:lnTo>
                        <a:pt x="318" y="132"/>
                      </a:lnTo>
                      <a:lnTo>
                        <a:pt x="316" y="134"/>
                      </a:lnTo>
                      <a:lnTo>
                        <a:pt x="316" y="134"/>
                      </a:lnTo>
                      <a:lnTo>
                        <a:pt x="314" y="136"/>
                      </a:lnTo>
                      <a:lnTo>
                        <a:pt x="311" y="136"/>
                      </a:lnTo>
                      <a:lnTo>
                        <a:pt x="310" y="138"/>
                      </a:lnTo>
                      <a:lnTo>
                        <a:pt x="310" y="142"/>
                      </a:lnTo>
                      <a:lnTo>
                        <a:pt x="310" y="142"/>
                      </a:lnTo>
                      <a:lnTo>
                        <a:pt x="311" y="151"/>
                      </a:lnTo>
                      <a:lnTo>
                        <a:pt x="311" y="155"/>
                      </a:lnTo>
                      <a:lnTo>
                        <a:pt x="309" y="158"/>
                      </a:lnTo>
                      <a:lnTo>
                        <a:pt x="309" y="158"/>
                      </a:lnTo>
                      <a:lnTo>
                        <a:pt x="304" y="161"/>
                      </a:lnTo>
                      <a:lnTo>
                        <a:pt x="296" y="162"/>
                      </a:lnTo>
                      <a:lnTo>
                        <a:pt x="287" y="162"/>
                      </a:lnTo>
                      <a:lnTo>
                        <a:pt x="281" y="161"/>
                      </a:lnTo>
                      <a:lnTo>
                        <a:pt x="281" y="161"/>
                      </a:lnTo>
                      <a:lnTo>
                        <a:pt x="277" y="158"/>
                      </a:lnTo>
                      <a:lnTo>
                        <a:pt x="270" y="156"/>
                      </a:lnTo>
                      <a:lnTo>
                        <a:pt x="263" y="155"/>
                      </a:lnTo>
                      <a:lnTo>
                        <a:pt x="260" y="152"/>
                      </a:lnTo>
                      <a:lnTo>
                        <a:pt x="260" y="152"/>
                      </a:lnTo>
                      <a:lnTo>
                        <a:pt x="257" y="146"/>
                      </a:lnTo>
                      <a:lnTo>
                        <a:pt x="254" y="145"/>
                      </a:lnTo>
                      <a:lnTo>
                        <a:pt x="252" y="144"/>
                      </a:lnTo>
                      <a:lnTo>
                        <a:pt x="252" y="144"/>
                      </a:lnTo>
                      <a:lnTo>
                        <a:pt x="243" y="145"/>
                      </a:lnTo>
                      <a:lnTo>
                        <a:pt x="239" y="146"/>
                      </a:lnTo>
                      <a:lnTo>
                        <a:pt x="236" y="146"/>
                      </a:lnTo>
                      <a:lnTo>
                        <a:pt x="236" y="146"/>
                      </a:lnTo>
                      <a:lnTo>
                        <a:pt x="230" y="142"/>
                      </a:lnTo>
                      <a:lnTo>
                        <a:pt x="226" y="139"/>
                      </a:lnTo>
                      <a:lnTo>
                        <a:pt x="223" y="138"/>
                      </a:lnTo>
                      <a:lnTo>
                        <a:pt x="223" y="138"/>
                      </a:lnTo>
                      <a:lnTo>
                        <a:pt x="216" y="136"/>
                      </a:lnTo>
                      <a:lnTo>
                        <a:pt x="213" y="134"/>
                      </a:lnTo>
                      <a:lnTo>
                        <a:pt x="210" y="132"/>
                      </a:lnTo>
                      <a:lnTo>
                        <a:pt x="210" y="132"/>
                      </a:lnTo>
                      <a:lnTo>
                        <a:pt x="209" y="131"/>
                      </a:lnTo>
                      <a:lnTo>
                        <a:pt x="205" y="129"/>
                      </a:lnTo>
                      <a:lnTo>
                        <a:pt x="200" y="128"/>
                      </a:lnTo>
                      <a:lnTo>
                        <a:pt x="199" y="125"/>
                      </a:lnTo>
                      <a:lnTo>
                        <a:pt x="199" y="125"/>
                      </a:lnTo>
                      <a:lnTo>
                        <a:pt x="196" y="124"/>
                      </a:lnTo>
                      <a:lnTo>
                        <a:pt x="193" y="122"/>
                      </a:lnTo>
                      <a:lnTo>
                        <a:pt x="190" y="121"/>
                      </a:lnTo>
                      <a:lnTo>
                        <a:pt x="190" y="119"/>
                      </a:lnTo>
                      <a:lnTo>
                        <a:pt x="190" y="119"/>
                      </a:lnTo>
                      <a:lnTo>
                        <a:pt x="192" y="114"/>
                      </a:lnTo>
                      <a:lnTo>
                        <a:pt x="193" y="107"/>
                      </a:lnTo>
                      <a:lnTo>
                        <a:pt x="193" y="107"/>
                      </a:lnTo>
                      <a:lnTo>
                        <a:pt x="193" y="105"/>
                      </a:lnTo>
                      <a:lnTo>
                        <a:pt x="196" y="102"/>
                      </a:lnTo>
                      <a:lnTo>
                        <a:pt x="199" y="99"/>
                      </a:lnTo>
                      <a:lnTo>
                        <a:pt x="200" y="97"/>
                      </a:lnTo>
                      <a:lnTo>
                        <a:pt x="200" y="97"/>
                      </a:lnTo>
                      <a:lnTo>
                        <a:pt x="199" y="95"/>
                      </a:lnTo>
                      <a:lnTo>
                        <a:pt x="196" y="92"/>
                      </a:lnTo>
                      <a:lnTo>
                        <a:pt x="193" y="90"/>
                      </a:lnTo>
                      <a:lnTo>
                        <a:pt x="193" y="90"/>
                      </a:lnTo>
                      <a:lnTo>
                        <a:pt x="190" y="87"/>
                      </a:lnTo>
                      <a:lnTo>
                        <a:pt x="188" y="84"/>
                      </a:lnTo>
                      <a:lnTo>
                        <a:pt x="183" y="82"/>
                      </a:lnTo>
                      <a:lnTo>
                        <a:pt x="183" y="82"/>
                      </a:lnTo>
                      <a:lnTo>
                        <a:pt x="180" y="81"/>
                      </a:lnTo>
                      <a:lnTo>
                        <a:pt x="176" y="78"/>
                      </a:lnTo>
                      <a:lnTo>
                        <a:pt x="173" y="74"/>
                      </a:lnTo>
                      <a:lnTo>
                        <a:pt x="171" y="72"/>
                      </a:lnTo>
                      <a:lnTo>
                        <a:pt x="171" y="72"/>
                      </a:lnTo>
                      <a:lnTo>
                        <a:pt x="168" y="71"/>
                      </a:lnTo>
                      <a:lnTo>
                        <a:pt x="166" y="67"/>
                      </a:lnTo>
                      <a:lnTo>
                        <a:pt x="166" y="63"/>
                      </a:lnTo>
                      <a:lnTo>
                        <a:pt x="165" y="60"/>
                      </a:lnTo>
                      <a:lnTo>
                        <a:pt x="165" y="60"/>
                      </a:lnTo>
                      <a:lnTo>
                        <a:pt x="163" y="57"/>
                      </a:lnTo>
                      <a:lnTo>
                        <a:pt x="163" y="54"/>
                      </a:lnTo>
                      <a:lnTo>
                        <a:pt x="166" y="53"/>
                      </a:lnTo>
                      <a:lnTo>
                        <a:pt x="169" y="53"/>
                      </a:lnTo>
                      <a:lnTo>
                        <a:pt x="169" y="53"/>
                      </a:lnTo>
                      <a:lnTo>
                        <a:pt x="172" y="54"/>
                      </a:lnTo>
                      <a:lnTo>
                        <a:pt x="176" y="54"/>
                      </a:lnTo>
                      <a:lnTo>
                        <a:pt x="179" y="51"/>
                      </a:lnTo>
                      <a:lnTo>
                        <a:pt x="179" y="50"/>
                      </a:lnTo>
                      <a:lnTo>
                        <a:pt x="178" y="47"/>
                      </a:lnTo>
                      <a:lnTo>
                        <a:pt x="178" y="47"/>
                      </a:lnTo>
                      <a:lnTo>
                        <a:pt x="172" y="40"/>
                      </a:lnTo>
                      <a:lnTo>
                        <a:pt x="171" y="35"/>
                      </a:lnTo>
                      <a:lnTo>
                        <a:pt x="169" y="33"/>
                      </a:lnTo>
                      <a:lnTo>
                        <a:pt x="169" y="33"/>
                      </a:lnTo>
                      <a:lnTo>
                        <a:pt x="171" y="26"/>
                      </a:lnTo>
                      <a:lnTo>
                        <a:pt x="171" y="21"/>
                      </a:lnTo>
                      <a:lnTo>
                        <a:pt x="171" y="20"/>
                      </a:lnTo>
                      <a:lnTo>
                        <a:pt x="169" y="18"/>
                      </a:lnTo>
                      <a:lnTo>
                        <a:pt x="169" y="18"/>
                      </a:lnTo>
                      <a:lnTo>
                        <a:pt x="162" y="13"/>
                      </a:lnTo>
                      <a:lnTo>
                        <a:pt x="161" y="10"/>
                      </a:lnTo>
                      <a:lnTo>
                        <a:pt x="159" y="7"/>
                      </a:lnTo>
                      <a:lnTo>
                        <a:pt x="159" y="7"/>
                      </a:lnTo>
                      <a:lnTo>
                        <a:pt x="158" y="4"/>
                      </a:lnTo>
                      <a:lnTo>
                        <a:pt x="155" y="1"/>
                      </a:lnTo>
                      <a:lnTo>
                        <a:pt x="153" y="0"/>
                      </a:lnTo>
                      <a:lnTo>
                        <a:pt x="146" y="0"/>
                      </a:lnTo>
                      <a:lnTo>
                        <a:pt x="146" y="0"/>
                      </a:lnTo>
                      <a:lnTo>
                        <a:pt x="145" y="6"/>
                      </a:lnTo>
                      <a:lnTo>
                        <a:pt x="142" y="10"/>
                      </a:lnTo>
                      <a:lnTo>
                        <a:pt x="141" y="11"/>
                      </a:lnTo>
                      <a:lnTo>
                        <a:pt x="141" y="11"/>
                      </a:lnTo>
                      <a:lnTo>
                        <a:pt x="134" y="14"/>
                      </a:lnTo>
                      <a:lnTo>
                        <a:pt x="124" y="18"/>
                      </a:lnTo>
                      <a:lnTo>
                        <a:pt x="124" y="18"/>
                      </a:lnTo>
                      <a:lnTo>
                        <a:pt x="122" y="18"/>
                      </a:lnTo>
                      <a:lnTo>
                        <a:pt x="119" y="18"/>
                      </a:lnTo>
                      <a:lnTo>
                        <a:pt x="114" y="17"/>
                      </a:lnTo>
                      <a:lnTo>
                        <a:pt x="106" y="14"/>
                      </a:lnTo>
                      <a:lnTo>
                        <a:pt x="101" y="14"/>
                      </a:lnTo>
                      <a:lnTo>
                        <a:pt x="101" y="14"/>
                      </a:lnTo>
                      <a:lnTo>
                        <a:pt x="95" y="14"/>
                      </a:lnTo>
                      <a:lnTo>
                        <a:pt x="92" y="17"/>
                      </a:lnTo>
                      <a:lnTo>
                        <a:pt x="91" y="20"/>
                      </a:lnTo>
                      <a:lnTo>
                        <a:pt x="92" y="23"/>
                      </a:lnTo>
                      <a:lnTo>
                        <a:pt x="92" y="23"/>
                      </a:lnTo>
                      <a:lnTo>
                        <a:pt x="94" y="26"/>
                      </a:lnTo>
                      <a:lnTo>
                        <a:pt x="95" y="31"/>
                      </a:lnTo>
                      <a:lnTo>
                        <a:pt x="95" y="38"/>
                      </a:lnTo>
                      <a:lnTo>
                        <a:pt x="95" y="38"/>
                      </a:lnTo>
                      <a:lnTo>
                        <a:pt x="97" y="45"/>
                      </a:lnTo>
                      <a:lnTo>
                        <a:pt x="101" y="51"/>
                      </a:lnTo>
                      <a:lnTo>
                        <a:pt x="102" y="53"/>
                      </a:lnTo>
                      <a:lnTo>
                        <a:pt x="104" y="53"/>
                      </a:lnTo>
                      <a:lnTo>
                        <a:pt x="104" y="53"/>
                      </a:lnTo>
                      <a:lnTo>
                        <a:pt x="108" y="53"/>
                      </a:lnTo>
                      <a:lnTo>
                        <a:pt x="112" y="55"/>
                      </a:lnTo>
                      <a:lnTo>
                        <a:pt x="114" y="58"/>
                      </a:lnTo>
                      <a:lnTo>
                        <a:pt x="114" y="60"/>
                      </a:lnTo>
                      <a:lnTo>
                        <a:pt x="112" y="60"/>
                      </a:lnTo>
                      <a:lnTo>
                        <a:pt x="112" y="60"/>
                      </a:lnTo>
                      <a:lnTo>
                        <a:pt x="108" y="61"/>
                      </a:lnTo>
                      <a:lnTo>
                        <a:pt x="106" y="64"/>
                      </a:lnTo>
                      <a:lnTo>
                        <a:pt x="104" y="68"/>
                      </a:lnTo>
                      <a:lnTo>
                        <a:pt x="104" y="72"/>
                      </a:lnTo>
                      <a:lnTo>
                        <a:pt x="104" y="72"/>
                      </a:lnTo>
                      <a:lnTo>
                        <a:pt x="104" y="80"/>
                      </a:lnTo>
                      <a:lnTo>
                        <a:pt x="102" y="82"/>
                      </a:lnTo>
                      <a:lnTo>
                        <a:pt x="101" y="84"/>
                      </a:lnTo>
                      <a:lnTo>
                        <a:pt x="101" y="84"/>
                      </a:lnTo>
                      <a:lnTo>
                        <a:pt x="98" y="84"/>
                      </a:lnTo>
                      <a:lnTo>
                        <a:pt x="95" y="85"/>
                      </a:lnTo>
                      <a:lnTo>
                        <a:pt x="94" y="88"/>
                      </a:lnTo>
                      <a:lnTo>
                        <a:pt x="92" y="92"/>
                      </a:lnTo>
                      <a:lnTo>
                        <a:pt x="92" y="92"/>
                      </a:lnTo>
                      <a:lnTo>
                        <a:pt x="92" y="95"/>
                      </a:lnTo>
                      <a:lnTo>
                        <a:pt x="91" y="97"/>
                      </a:lnTo>
                      <a:lnTo>
                        <a:pt x="88" y="98"/>
                      </a:lnTo>
                      <a:lnTo>
                        <a:pt x="85" y="99"/>
                      </a:lnTo>
                      <a:lnTo>
                        <a:pt x="84" y="101"/>
                      </a:lnTo>
                      <a:lnTo>
                        <a:pt x="84" y="101"/>
                      </a:lnTo>
                      <a:lnTo>
                        <a:pt x="81" y="109"/>
                      </a:lnTo>
                      <a:lnTo>
                        <a:pt x="77" y="118"/>
                      </a:lnTo>
                      <a:lnTo>
                        <a:pt x="77" y="118"/>
                      </a:lnTo>
                      <a:lnTo>
                        <a:pt x="70" y="121"/>
                      </a:lnTo>
                      <a:lnTo>
                        <a:pt x="65" y="122"/>
                      </a:lnTo>
                      <a:lnTo>
                        <a:pt x="64" y="124"/>
                      </a:lnTo>
                      <a:lnTo>
                        <a:pt x="64" y="125"/>
                      </a:lnTo>
                      <a:lnTo>
                        <a:pt x="64" y="125"/>
                      </a:lnTo>
                      <a:lnTo>
                        <a:pt x="62" y="129"/>
                      </a:lnTo>
                      <a:lnTo>
                        <a:pt x="60" y="134"/>
                      </a:lnTo>
                      <a:lnTo>
                        <a:pt x="57" y="136"/>
                      </a:lnTo>
                      <a:lnTo>
                        <a:pt x="55" y="138"/>
                      </a:lnTo>
                      <a:lnTo>
                        <a:pt x="55" y="138"/>
                      </a:lnTo>
                      <a:lnTo>
                        <a:pt x="48" y="136"/>
                      </a:lnTo>
                      <a:lnTo>
                        <a:pt x="45" y="136"/>
                      </a:lnTo>
                      <a:lnTo>
                        <a:pt x="44" y="138"/>
                      </a:lnTo>
                      <a:lnTo>
                        <a:pt x="44" y="138"/>
                      </a:lnTo>
                      <a:lnTo>
                        <a:pt x="42" y="139"/>
                      </a:lnTo>
                      <a:lnTo>
                        <a:pt x="41" y="139"/>
                      </a:lnTo>
                      <a:lnTo>
                        <a:pt x="38" y="138"/>
                      </a:lnTo>
                      <a:lnTo>
                        <a:pt x="34" y="136"/>
                      </a:lnTo>
                      <a:lnTo>
                        <a:pt x="33" y="136"/>
                      </a:lnTo>
                      <a:lnTo>
                        <a:pt x="33" y="136"/>
                      </a:lnTo>
                      <a:lnTo>
                        <a:pt x="25" y="144"/>
                      </a:lnTo>
                      <a:lnTo>
                        <a:pt x="21" y="148"/>
                      </a:lnTo>
                      <a:lnTo>
                        <a:pt x="20" y="152"/>
                      </a:lnTo>
                      <a:lnTo>
                        <a:pt x="20" y="152"/>
                      </a:lnTo>
                      <a:lnTo>
                        <a:pt x="20" y="154"/>
                      </a:lnTo>
                      <a:lnTo>
                        <a:pt x="21" y="155"/>
                      </a:lnTo>
                      <a:lnTo>
                        <a:pt x="25" y="158"/>
                      </a:lnTo>
                      <a:lnTo>
                        <a:pt x="28" y="159"/>
                      </a:lnTo>
                      <a:lnTo>
                        <a:pt x="30" y="162"/>
                      </a:lnTo>
                      <a:lnTo>
                        <a:pt x="30" y="164"/>
                      </a:lnTo>
                      <a:lnTo>
                        <a:pt x="30" y="164"/>
                      </a:lnTo>
                      <a:lnTo>
                        <a:pt x="30" y="168"/>
                      </a:lnTo>
                      <a:lnTo>
                        <a:pt x="33" y="173"/>
                      </a:lnTo>
                      <a:lnTo>
                        <a:pt x="37" y="181"/>
                      </a:lnTo>
                      <a:lnTo>
                        <a:pt x="37" y="181"/>
                      </a:lnTo>
                      <a:lnTo>
                        <a:pt x="42" y="188"/>
                      </a:lnTo>
                      <a:lnTo>
                        <a:pt x="44" y="192"/>
                      </a:lnTo>
                      <a:lnTo>
                        <a:pt x="42" y="195"/>
                      </a:lnTo>
                      <a:lnTo>
                        <a:pt x="42" y="195"/>
                      </a:lnTo>
                      <a:lnTo>
                        <a:pt x="41" y="198"/>
                      </a:lnTo>
                      <a:lnTo>
                        <a:pt x="38" y="198"/>
                      </a:lnTo>
                      <a:lnTo>
                        <a:pt x="31" y="198"/>
                      </a:lnTo>
                      <a:lnTo>
                        <a:pt x="31" y="198"/>
                      </a:lnTo>
                      <a:lnTo>
                        <a:pt x="27" y="198"/>
                      </a:lnTo>
                      <a:lnTo>
                        <a:pt x="24" y="199"/>
                      </a:lnTo>
                      <a:lnTo>
                        <a:pt x="21" y="199"/>
                      </a:lnTo>
                      <a:lnTo>
                        <a:pt x="15" y="199"/>
                      </a:lnTo>
                      <a:lnTo>
                        <a:pt x="15" y="199"/>
                      </a:lnTo>
                      <a:lnTo>
                        <a:pt x="10" y="199"/>
                      </a:lnTo>
                      <a:lnTo>
                        <a:pt x="5" y="200"/>
                      </a:lnTo>
                      <a:lnTo>
                        <a:pt x="1" y="209"/>
                      </a:lnTo>
                      <a:lnTo>
                        <a:pt x="1" y="209"/>
                      </a:lnTo>
                      <a:lnTo>
                        <a:pt x="0" y="210"/>
                      </a:lnTo>
                      <a:lnTo>
                        <a:pt x="0" y="210"/>
                      </a:lnTo>
                      <a:lnTo>
                        <a:pt x="5" y="216"/>
                      </a:lnTo>
                      <a:lnTo>
                        <a:pt x="10" y="220"/>
                      </a:lnTo>
                      <a:lnTo>
                        <a:pt x="14" y="223"/>
                      </a:lnTo>
                      <a:lnTo>
                        <a:pt x="14" y="223"/>
                      </a:lnTo>
                      <a:lnTo>
                        <a:pt x="18" y="225"/>
                      </a:lnTo>
                      <a:lnTo>
                        <a:pt x="21" y="225"/>
                      </a:lnTo>
                      <a:lnTo>
                        <a:pt x="27" y="223"/>
                      </a:lnTo>
                      <a:lnTo>
                        <a:pt x="31" y="222"/>
                      </a:lnTo>
                      <a:lnTo>
                        <a:pt x="31" y="222"/>
                      </a:lnTo>
                      <a:lnTo>
                        <a:pt x="33" y="225"/>
                      </a:lnTo>
                      <a:lnTo>
                        <a:pt x="33" y="225"/>
                      </a:lnTo>
                      <a:lnTo>
                        <a:pt x="31" y="226"/>
                      </a:lnTo>
                      <a:lnTo>
                        <a:pt x="28" y="228"/>
                      </a:lnTo>
                      <a:lnTo>
                        <a:pt x="21" y="230"/>
                      </a:lnTo>
                      <a:lnTo>
                        <a:pt x="14" y="230"/>
                      </a:lnTo>
                      <a:lnTo>
                        <a:pt x="10" y="232"/>
                      </a:lnTo>
                      <a:lnTo>
                        <a:pt x="10" y="232"/>
                      </a:lnTo>
                      <a:lnTo>
                        <a:pt x="13" y="237"/>
                      </a:lnTo>
                      <a:lnTo>
                        <a:pt x="23" y="247"/>
                      </a:lnTo>
                      <a:lnTo>
                        <a:pt x="34" y="256"/>
                      </a:lnTo>
                      <a:lnTo>
                        <a:pt x="40" y="259"/>
                      </a:lnTo>
                      <a:lnTo>
                        <a:pt x="44" y="260"/>
                      </a:lnTo>
                      <a:lnTo>
                        <a:pt x="44" y="260"/>
                      </a:lnTo>
                      <a:lnTo>
                        <a:pt x="48" y="259"/>
                      </a:lnTo>
                      <a:lnTo>
                        <a:pt x="52" y="256"/>
                      </a:lnTo>
                      <a:lnTo>
                        <a:pt x="58" y="252"/>
                      </a:lnTo>
                      <a:lnTo>
                        <a:pt x="61" y="246"/>
                      </a:lnTo>
                      <a:lnTo>
                        <a:pt x="61" y="245"/>
                      </a:lnTo>
                      <a:lnTo>
                        <a:pt x="61" y="243"/>
                      </a:lnTo>
                      <a:lnTo>
                        <a:pt x="61" y="243"/>
                      </a:lnTo>
                      <a:lnTo>
                        <a:pt x="60" y="240"/>
                      </a:lnTo>
                      <a:lnTo>
                        <a:pt x="61" y="237"/>
                      </a:lnTo>
                      <a:lnTo>
                        <a:pt x="64" y="235"/>
                      </a:lnTo>
                      <a:lnTo>
                        <a:pt x="65" y="235"/>
                      </a:lnTo>
                      <a:lnTo>
                        <a:pt x="65" y="235"/>
                      </a:lnTo>
                      <a:lnTo>
                        <a:pt x="67" y="237"/>
                      </a:lnTo>
                      <a:lnTo>
                        <a:pt x="68" y="243"/>
                      </a:lnTo>
                      <a:lnTo>
                        <a:pt x="68" y="247"/>
                      </a:lnTo>
                      <a:lnTo>
                        <a:pt x="70" y="252"/>
                      </a:lnTo>
                      <a:lnTo>
                        <a:pt x="70" y="252"/>
                      </a:lnTo>
                      <a:lnTo>
                        <a:pt x="71" y="255"/>
                      </a:lnTo>
                      <a:lnTo>
                        <a:pt x="72" y="257"/>
                      </a:lnTo>
                      <a:lnTo>
                        <a:pt x="70" y="266"/>
                      </a:lnTo>
                      <a:lnTo>
                        <a:pt x="70" y="266"/>
                      </a:lnTo>
                      <a:lnTo>
                        <a:pt x="70" y="272"/>
                      </a:lnTo>
                      <a:lnTo>
                        <a:pt x="70" y="279"/>
                      </a:lnTo>
                      <a:lnTo>
                        <a:pt x="72" y="293"/>
                      </a:lnTo>
                      <a:lnTo>
                        <a:pt x="72" y="293"/>
                      </a:lnTo>
                      <a:lnTo>
                        <a:pt x="77" y="306"/>
                      </a:lnTo>
                      <a:lnTo>
                        <a:pt x="81" y="321"/>
                      </a:lnTo>
                      <a:lnTo>
                        <a:pt x="81" y="321"/>
                      </a:lnTo>
                      <a:lnTo>
                        <a:pt x="82" y="331"/>
                      </a:lnTo>
                      <a:lnTo>
                        <a:pt x="87" y="343"/>
                      </a:lnTo>
                      <a:lnTo>
                        <a:pt x="91" y="354"/>
                      </a:lnTo>
                      <a:lnTo>
                        <a:pt x="95" y="366"/>
                      </a:lnTo>
                      <a:lnTo>
                        <a:pt x="95" y="366"/>
                      </a:lnTo>
                      <a:lnTo>
                        <a:pt x="99" y="375"/>
                      </a:lnTo>
                      <a:lnTo>
                        <a:pt x="104" y="388"/>
                      </a:lnTo>
                      <a:lnTo>
                        <a:pt x="108" y="400"/>
                      </a:lnTo>
                      <a:lnTo>
                        <a:pt x="111" y="407"/>
                      </a:lnTo>
                      <a:lnTo>
                        <a:pt x="111" y="407"/>
                      </a:lnTo>
                      <a:lnTo>
                        <a:pt x="119" y="421"/>
                      </a:lnTo>
                      <a:lnTo>
                        <a:pt x="124" y="431"/>
                      </a:lnTo>
                      <a:lnTo>
                        <a:pt x="126" y="439"/>
                      </a:lnTo>
                      <a:lnTo>
                        <a:pt x="126" y="439"/>
                      </a:lnTo>
                      <a:lnTo>
                        <a:pt x="126" y="444"/>
                      </a:lnTo>
                      <a:lnTo>
                        <a:pt x="128" y="448"/>
                      </a:lnTo>
                      <a:lnTo>
                        <a:pt x="132" y="457"/>
                      </a:lnTo>
                      <a:lnTo>
                        <a:pt x="138" y="464"/>
                      </a:lnTo>
                      <a:lnTo>
                        <a:pt x="142" y="468"/>
                      </a:lnTo>
                      <a:lnTo>
                        <a:pt x="142" y="468"/>
                      </a:lnTo>
                      <a:lnTo>
                        <a:pt x="145" y="469"/>
                      </a:lnTo>
                      <a:lnTo>
                        <a:pt x="149" y="467"/>
                      </a:lnTo>
                      <a:lnTo>
                        <a:pt x="153" y="464"/>
                      </a:lnTo>
                      <a:lnTo>
                        <a:pt x="156" y="458"/>
                      </a:lnTo>
                      <a:lnTo>
                        <a:pt x="156" y="458"/>
                      </a:lnTo>
                      <a:lnTo>
                        <a:pt x="159" y="454"/>
                      </a:lnTo>
                      <a:lnTo>
                        <a:pt x="165" y="451"/>
                      </a:lnTo>
                      <a:lnTo>
                        <a:pt x="169" y="448"/>
                      </a:lnTo>
                      <a:lnTo>
                        <a:pt x="171" y="445"/>
                      </a:lnTo>
                      <a:lnTo>
                        <a:pt x="172" y="444"/>
                      </a:lnTo>
                      <a:lnTo>
                        <a:pt x="172" y="444"/>
                      </a:lnTo>
                      <a:lnTo>
                        <a:pt x="173" y="437"/>
                      </a:lnTo>
                      <a:lnTo>
                        <a:pt x="175" y="434"/>
                      </a:lnTo>
                      <a:lnTo>
                        <a:pt x="178" y="432"/>
                      </a:lnTo>
                      <a:lnTo>
                        <a:pt x="178" y="432"/>
                      </a:lnTo>
                      <a:lnTo>
                        <a:pt x="180" y="431"/>
                      </a:lnTo>
                      <a:lnTo>
                        <a:pt x="182" y="430"/>
                      </a:lnTo>
                      <a:lnTo>
                        <a:pt x="182" y="421"/>
                      </a:lnTo>
                      <a:lnTo>
                        <a:pt x="182" y="421"/>
                      </a:lnTo>
                      <a:lnTo>
                        <a:pt x="183" y="411"/>
                      </a:lnTo>
                      <a:lnTo>
                        <a:pt x="185" y="405"/>
                      </a:lnTo>
                      <a:lnTo>
                        <a:pt x="186" y="401"/>
                      </a:lnTo>
                      <a:lnTo>
                        <a:pt x="186" y="401"/>
                      </a:lnTo>
                      <a:lnTo>
                        <a:pt x="189" y="395"/>
                      </a:lnTo>
                      <a:lnTo>
                        <a:pt x="190" y="388"/>
                      </a:lnTo>
                      <a:lnTo>
                        <a:pt x="190" y="381"/>
                      </a:lnTo>
                      <a:lnTo>
                        <a:pt x="189" y="375"/>
                      </a:lnTo>
                      <a:lnTo>
                        <a:pt x="189" y="375"/>
                      </a:lnTo>
                      <a:lnTo>
                        <a:pt x="188" y="370"/>
                      </a:lnTo>
                      <a:lnTo>
                        <a:pt x="188" y="366"/>
                      </a:lnTo>
                      <a:lnTo>
                        <a:pt x="190" y="354"/>
                      </a:lnTo>
                      <a:lnTo>
                        <a:pt x="190" y="354"/>
                      </a:lnTo>
                      <a:lnTo>
                        <a:pt x="192" y="346"/>
                      </a:lnTo>
                      <a:lnTo>
                        <a:pt x="193" y="343"/>
                      </a:lnTo>
                      <a:lnTo>
                        <a:pt x="196" y="341"/>
                      </a:lnTo>
                      <a:lnTo>
                        <a:pt x="196" y="341"/>
                      </a:lnTo>
                      <a:lnTo>
                        <a:pt x="200" y="340"/>
                      </a:lnTo>
                      <a:lnTo>
                        <a:pt x="205" y="338"/>
                      </a:lnTo>
                      <a:lnTo>
                        <a:pt x="208" y="334"/>
                      </a:lnTo>
                      <a:lnTo>
                        <a:pt x="212" y="330"/>
                      </a:lnTo>
                      <a:lnTo>
                        <a:pt x="212" y="330"/>
                      </a:lnTo>
                      <a:lnTo>
                        <a:pt x="217" y="326"/>
                      </a:lnTo>
                      <a:lnTo>
                        <a:pt x="225" y="320"/>
                      </a:lnTo>
                      <a:lnTo>
                        <a:pt x="236" y="311"/>
                      </a:lnTo>
                      <a:lnTo>
                        <a:pt x="236" y="311"/>
                      </a:lnTo>
                      <a:lnTo>
                        <a:pt x="250" y="300"/>
                      </a:lnTo>
                      <a:lnTo>
                        <a:pt x="257" y="292"/>
                      </a:lnTo>
                      <a:lnTo>
                        <a:pt x="263" y="284"/>
                      </a:lnTo>
                      <a:lnTo>
                        <a:pt x="263" y="284"/>
                      </a:lnTo>
                      <a:lnTo>
                        <a:pt x="267" y="280"/>
                      </a:lnTo>
                      <a:lnTo>
                        <a:pt x="274" y="276"/>
                      </a:lnTo>
                      <a:lnTo>
                        <a:pt x="281" y="273"/>
                      </a:lnTo>
                      <a:lnTo>
                        <a:pt x="287" y="269"/>
                      </a:lnTo>
                      <a:lnTo>
                        <a:pt x="287" y="269"/>
                      </a:lnTo>
                      <a:lnTo>
                        <a:pt x="290" y="265"/>
                      </a:lnTo>
                      <a:lnTo>
                        <a:pt x="291" y="260"/>
                      </a:lnTo>
                      <a:lnTo>
                        <a:pt x="291" y="252"/>
                      </a:lnTo>
                      <a:lnTo>
                        <a:pt x="291" y="252"/>
                      </a:lnTo>
                      <a:lnTo>
                        <a:pt x="293" y="249"/>
                      </a:lnTo>
                      <a:lnTo>
                        <a:pt x="296" y="247"/>
                      </a:lnTo>
                      <a:lnTo>
                        <a:pt x="304" y="245"/>
                      </a:lnTo>
                      <a:lnTo>
                        <a:pt x="313" y="242"/>
                      </a:lnTo>
                      <a:lnTo>
                        <a:pt x="320" y="242"/>
                      </a:lnTo>
                      <a:lnTo>
                        <a:pt x="320" y="242"/>
                      </a:lnTo>
                      <a:lnTo>
                        <a:pt x="324" y="242"/>
                      </a:lnTo>
                      <a:lnTo>
                        <a:pt x="324" y="242"/>
                      </a:lnTo>
                      <a:lnTo>
                        <a:pt x="324" y="233"/>
                      </a:lnTo>
                      <a:lnTo>
                        <a:pt x="323" y="225"/>
                      </a:lnTo>
                      <a:lnTo>
                        <a:pt x="318" y="212"/>
                      </a:lnTo>
                      <a:lnTo>
                        <a:pt x="318" y="212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85" name="South Korea">
                  <a:extLst>
                    <a:ext uri="{FF2B5EF4-FFF2-40B4-BE49-F238E27FC236}">
                      <a16:creationId xmlns:a16="http://schemas.microsoft.com/office/drawing/2014/main" id="{3E5F846D-4044-48C3-985B-4B4B1D5972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7609" y="3489096"/>
                  <a:ext cx="81389" cy="109504"/>
                </a:xfrm>
                <a:custGeom>
                  <a:avLst/>
                  <a:gdLst/>
                  <a:ahLst/>
                  <a:cxnLst>
                    <a:cxn ang="0">
                      <a:pos x="11" y="6"/>
                    </a:cxn>
                    <a:cxn ang="0">
                      <a:pos x="11" y="6"/>
                    </a:cxn>
                    <a:cxn ang="0">
                      <a:pos x="1" y="13"/>
                    </a:cxn>
                    <a:cxn ang="0">
                      <a:pos x="1" y="13"/>
                    </a:cxn>
                    <a:cxn ang="0">
                      <a:pos x="4" y="18"/>
                    </a:cxn>
                    <a:cxn ang="0">
                      <a:pos x="4" y="21"/>
                    </a:cxn>
                    <a:cxn ang="0">
                      <a:pos x="7" y="21"/>
                    </a:cxn>
                    <a:cxn ang="0">
                      <a:pos x="7" y="21"/>
                    </a:cxn>
                    <a:cxn ang="0">
                      <a:pos x="9" y="23"/>
                    </a:cxn>
                    <a:cxn ang="0">
                      <a:pos x="9" y="25"/>
                    </a:cxn>
                    <a:cxn ang="0">
                      <a:pos x="8" y="28"/>
                    </a:cxn>
                    <a:cxn ang="0">
                      <a:pos x="5" y="28"/>
                    </a:cxn>
                    <a:cxn ang="0">
                      <a:pos x="5" y="28"/>
                    </a:cxn>
                    <a:cxn ang="0">
                      <a:pos x="4" y="28"/>
                    </a:cxn>
                    <a:cxn ang="0">
                      <a:pos x="2" y="30"/>
                    </a:cxn>
                    <a:cxn ang="0">
                      <a:pos x="1" y="33"/>
                    </a:cxn>
                    <a:cxn ang="0">
                      <a:pos x="2" y="38"/>
                    </a:cxn>
                    <a:cxn ang="0">
                      <a:pos x="5" y="44"/>
                    </a:cxn>
                    <a:cxn ang="0">
                      <a:pos x="5" y="44"/>
                    </a:cxn>
                    <a:cxn ang="0">
                      <a:pos x="5" y="47"/>
                    </a:cxn>
                    <a:cxn ang="0">
                      <a:pos x="5" y="50"/>
                    </a:cxn>
                    <a:cxn ang="0">
                      <a:pos x="2" y="54"/>
                    </a:cxn>
                    <a:cxn ang="0">
                      <a:pos x="0" y="60"/>
                    </a:cxn>
                    <a:cxn ang="0">
                      <a:pos x="0" y="61"/>
                    </a:cxn>
                    <a:cxn ang="0">
                      <a:pos x="0" y="62"/>
                    </a:cxn>
                    <a:cxn ang="0">
                      <a:pos x="0" y="62"/>
                    </a:cxn>
                    <a:cxn ang="0">
                      <a:pos x="1" y="65"/>
                    </a:cxn>
                    <a:cxn ang="0">
                      <a:pos x="1" y="68"/>
                    </a:cxn>
                    <a:cxn ang="0">
                      <a:pos x="1" y="71"/>
                    </a:cxn>
                    <a:cxn ang="0">
                      <a:pos x="2" y="74"/>
                    </a:cxn>
                    <a:cxn ang="0">
                      <a:pos x="2" y="74"/>
                    </a:cxn>
                    <a:cxn ang="0">
                      <a:pos x="7" y="74"/>
                    </a:cxn>
                    <a:cxn ang="0">
                      <a:pos x="15" y="72"/>
                    </a:cxn>
                    <a:cxn ang="0">
                      <a:pos x="24" y="70"/>
                    </a:cxn>
                    <a:cxn ang="0">
                      <a:pos x="29" y="67"/>
                    </a:cxn>
                    <a:cxn ang="0">
                      <a:pos x="32" y="64"/>
                    </a:cxn>
                    <a:cxn ang="0">
                      <a:pos x="32" y="64"/>
                    </a:cxn>
                    <a:cxn ang="0">
                      <a:pos x="38" y="58"/>
                    </a:cxn>
                    <a:cxn ang="0">
                      <a:pos x="42" y="57"/>
                    </a:cxn>
                    <a:cxn ang="0">
                      <a:pos x="45" y="57"/>
                    </a:cxn>
                    <a:cxn ang="0">
                      <a:pos x="48" y="57"/>
                    </a:cxn>
                    <a:cxn ang="0">
                      <a:pos x="48" y="57"/>
                    </a:cxn>
                    <a:cxn ang="0">
                      <a:pos x="51" y="57"/>
                    </a:cxn>
                    <a:cxn ang="0">
                      <a:pos x="54" y="55"/>
                    </a:cxn>
                    <a:cxn ang="0">
                      <a:pos x="55" y="52"/>
                    </a:cxn>
                    <a:cxn ang="0">
                      <a:pos x="55" y="50"/>
                    </a:cxn>
                    <a:cxn ang="0">
                      <a:pos x="55" y="50"/>
                    </a:cxn>
                    <a:cxn ang="0">
                      <a:pos x="54" y="47"/>
                    </a:cxn>
                    <a:cxn ang="0">
                      <a:pos x="52" y="41"/>
                    </a:cxn>
                    <a:cxn ang="0">
                      <a:pos x="51" y="34"/>
                    </a:cxn>
                    <a:cxn ang="0">
                      <a:pos x="51" y="27"/>
                    </a:cxn>
                    <a:cxn ang="0">
                      <a:pos x="51" y="27"/>
                    </a:cxn>
                    <a:cxn ang="0">
                      <a:pos x="49" y="21"/>
                    </a:cxn>
                    <a:cxn ang="0">
                      <a:pos x="45" y="14"/>
                    </a:cxn>
                    <a:cxn ang="0">
                      <a:pos x="34" y="0"/>
                    </a:cxn>
                    <a:cxn ang="0">
                      <a:pos x="34" y="0"/>
                    </a:cxn>
                    <a:cxn ang="0">
                      <a:pos x="29" y="3"/>
                    </a:cxn>
                    <a:cxn ang="0">
                      <a:pos x="25" y="3"/>
                    </a:cxn>
                    <a:cxn ang="0">
                      <a:pos x="25" y="3"/>
                    </a:cxn>
                    <a:cxn ang="0">
                      <a:pos x="17" y="4"/>
                    </a:cxn>
                    <a:cxn ang="0">
                      <a:pos x="14" y="4"/>
                    </a:cxn>
                    <a:cxn ang="0">
                      <a:pos x="11" y="6"/>
                    </a:cxn>
                    <a:cxn ang="0">
                      <a:pos x="11" y="6"/>
                    </a:cxn>
                  </a:cxnLst>
                  <a:rect l="0" t="0" r="r" b="b"/>
                  <a:pathLst>
                    <a:path w="55" h="74">
                      <a:moveTo>
                        <a:pt x="11" y="6"/>
                      </a:moveTo>
                      <a:lnTo>
                        <a:pt x="11" y="6"/>
                      </a:lnTo>
                      <a:lnTo>
                        <a:pt x="1" y="13"/>
                      </a:lnTo>
                      <a:lnTo>
                        <a:pt x="1" y="13"/>
                      </a:lnTo>
                      <a:lnTo>
                        <a:pt x="4" y="18"/>
                      </a:lnTo>
                      <a:lnTo>
                        <a:pt x="4" y="21"/>
                      </a:lnTo>
                      <a:lnTo>
                        <a:pt x="7" y="21"/>
                      </a:lnTo>
                      <a:lnTo>
                        <a:pt x="7" y="21"/>
                      </a:lnTo>
                      <a:lnTo>
                        <a:pt x="9" y="23"/>
                      </a:lnTo>
                      <a:lnTo>
                        <a:pt x="9" y="25"/>
                      </a:lnTo>
                      <a:lnTo>
                        <a:pt x="8" y="28"/>
                      </a:lnTo>
                      <a:lnTo>
                        <a:pt x="5" y="28"/>
                      </a:lnTo>
                      <a:lnTo>
                        <a:pt x="5" y="28"/>
                      </a:lnTo>
                      <a:lnTo>
                        <a:pt x="4" y="28"/>
                      </a:lnTo>
                      <a:lnTo>
                        <a:pt x="2" y="30"/>
                      </a:lnTo>
                      <a:lnTo>
                        <a:pt x="1" y="33"/>
                      </a:lnTo>
                      <a:lnTo>
                        <a:pt x="2" y="38"/>
                      </a:lnTo>
                      <a:lnTo>
                        <a:pt x="5" y="44"/>
                      </a:lnTo>
                      <a:lnTo>
                        <a:pt x="5" y="44"/>
                      </a:lnTo>
                      <a:lnTo>
                        <a:pt x="5" y="47"/>
                      </a:lnTo>
                      <a:lnTo>
                        <a:pt x="5" y="50"/>
                      </a:lnTo>
                      <a:lnTo>
                        <a:pt x="2" y="54"/>
                      </a:lnTo>
                      <a:lnTo>
                        <a:pt x="0" y="60"/>
                      </a:lnTo>
                      <a:lnTo>
                        <a:pt x="0" y="61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1" y="65"/>
                      </a:lnTo>
                      <a:lnTo>
                        <a:pt x="1" y="68"/>
                      </a:lnTo>
                      <a:lnTo>
                        <a:pt x="1" y="71"/>
                      </a:lnTo>
                      <a:lnTo>
                        <a:pt x="2" y="74"/>
                      </a:lnTo>
                      <a:lnTo>
                        <a:pt x="2" y="74"/>
                      </a:lnTo>
                      <a:lnTo>
                        <a:pt x="7" y="74"/>
                      </a:lnTo>
                      <a:lnTo>
                        <a:pt x="15" y="72"/>
                      </a:lnTo>
                      <a:lnTo>
                        <a:pt x="24" y="70"/>
                      </a:lnTo>
                      <a:lnTo>
                        <a:pt x="29" y="67"/>
                      </a:lnTo>
                      <a:lnTo>
                        <a:pt x="32" y="64"/>
                      </a:lnTo>
                      <a:lnTo>
                        <a:pt x="32" y="64"/>
                      </a:lnTo>
                      <a:lnTo>
                        <a:pt x="38" y="58"/>
                      </a:lnTo>
                      <a:lnTo>
                        <a:pt x="42" y="57"/>
                      </a:lnTo>
                      <a:lnTo>
                        <a:pt x="45" y="57"/>
                      </a:lnTo>
                      <a:lnTo>
                        <a:pt x="48" y="57"/>
                      </a:lnTo>
                      <a:lnTo>
                        <a:pt x="48" y="57"/>
                      </a:lnTo>
                      <a:lnTo>
                        <a:pt x="51" y="57"/>
                      </a:lnTo>
                      <a:lnTo>
                        <a:pt x="54" y="55"/>
                      </a:lnTo>
                      <a:lnTo>
                        <a:pt x="55" y="52"/>
                      </a:lnTo>
                      <a:lnTo>
                        <a:pt x="55" y="50"/>
                      </a:lnTo>
                      <a:lnTo>
                        <a:pt x="55" y="50"/>
                      </a:lnTo>
                      <a:lnTo>
                        <a:pt x="54" y="47"/>
                      </a:lnTo>
                      <a:lnTo>
                        <a:pt x="52" y="41"/>
                      </a:lnTo>
                      <a:lnTo>
                        <a:pt x="51" y="34"/>
                      </a:lnTo>
                      <a:lnTo>
                        <a:pt x="51" y="27"/>
                      </a:lnTo>
                      <a:lnTo>
                        <a:pt x="51" y="27"/>
                      </a:lnTo>
                      <a:lnTo>
                        <a:pt x="49" y="21"/>
                      </a:lnTo>
                      <a:lnTo>
                        <a:pt x="45" y="14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29" y="3"/>
                      </a:lnTo>
                      <a:lnTo>
                        <a:pt x="25" y="3"/>
                      </a:lnTo>
                      <a:lnTo>
                        <a:pt x="25" y="3"/>
                      </a:lnTo>
                      <a:lnTo>
                        <a:pt x="17" y="4"/>
                      </a:lnTo>
                      <a:lnTo>
                        <a:pt x="14" y="4"/>
                      </a:lnTo>
                      <a:lnTo>
                        <a:pt x="11" y="6"/>
                      </a:lnTo>
                      <a:lnTo>
                        <a:pt x="11" y="6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86" name="Japan">
                  <a:extLst>
                    <a:ext uri="{FF2B5EF4-FFF2-40B4-BE49-F238E27FC236}">
                      <a16:creationId xmlns:a16="http://schemas.microsoft.com/office/drawing/2014/main" id="{2D1D3AC3-2665-4B78-A778-467E1E0F0C7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7518" y="3289326"/>
                  <a:ext cx="401022" cy="399542"/>
                </a:xfrm>
                <a:custGeom>
                  <a:avLst/>
                  <a:gdLst/>
                  <a:ahLst/>
                  <a:cxnLst>
                    <a:cxn ang="0">
                      <a:pos x="246" y="28"/>
                    </a:cxn>
                    <a:cxn ang="0">
                      <a:pos x="213" y="11"/>
                    </a:cxn>
                    <a:cxn ang="0">
                      <a:pos x="196" y="1"/>
                    </a:cxn>
                    <a:cxn ang="0">
                      <a:pos x="197" y="13"/>
                    </a:cxn>
                    <a:cxn ang="0">
                      <a:pos x="192" y="34"/>
                    </a:cxn>
                    <a:cxn ang="0">
                      <a:pos x="186" y="44"/>
                    </a:cxn>
                    <a:cxn ang="0">
                      <a:pos x="170" y="55"/>
                    </a:cxn>
                    <a:cxn ang="0">
                      <a:pos x="167" y="64"/>
                    </a:cxn>
                    <a:cxn ang="0">
                      <a:pos x="169" y="78"/>
                    </a:cxn>
                    <a:cxn ang="0">
                      <a:pos x="185" y="71"/>
                    </a:cxn>
                    <a:cxn ang="0">
                      <a:pos x="175" y="61"/>
                    </a:cxn>
                    <a:cxn ang="0">
                      <a:pos x="183" y="58"/>
                    </a:cxn>
                    <a:cxn ang="0">
                      <a:pos x="212" y="64"/>
                    </a:cxn>
                    <a:cxn ang="0">
                      <a:pos x="223" y="59"/>
                    </a:cxn>
                    <a:cxn ang="0">
                      <a:pos x="246" y="49"/>
                    </a:cxn>
                    <a:cxn ang="0">
                      <a:pos x="254" y="40"/>
                    </a:cxn>
                    <a:cxn ang="0">
                      <a:pos x="271" y="21"/>
                    </a:cxn>
                    <a:cxn ang="0">
                      <a:pos x="257" y="25"/>
                    </a:cxn>
                    <a:cxn ang="0">
                      <a:pos x="165" y="108"/>
                    </a:cxn>
                    <a:cxn ang="0">
                      <a:pos x="165" y="121"/>
                    </a:cxn>
                    <a:cxn ang="0">
                      <a:pos x="157" y="139"/>
                    </a:cxn>
                    <a:cxn ang="0">
                      <a:pos x="143" y="155"/>
                    </a:cxn>
                    <a:cxn ang="0">
                      <a:pos x="125" y="162"/>
                    </a:cxn>
                    <a:cxn ang="0">
                      <a:pos x="118" y="156"/>
                    </a:cxn>
                    <a:cxn ang="0">
                      <a:pos x="111" y="175"/>
                    </a:cxn>
                    <a:cxn ang="0">
                      <a:pos x="102" y="186"/>
                    </a:cxn>
                    <a:cxn ang="0">
                      <a:pos x="92" y="187"/>
                    </a:cxn>
                    <a:cxn ang="0">
                      <a:pos x="68" y="190"/>
                    </a:cxn>
                    <a:cxn ang="0">
                      <a:pos x="49" y="192"/>
                    </a:cxn>
                    <a:cxn ang="0">
                      <a:pos x="19" y="212"/>
                    </a:cxn>
                    <a:cxn ang="0">
                      <a:pos x="29" y="217"/>
                    </a:cxn>
                    <a:cxn ang="0">
                      <a:pos x="58" y="209"/>
                    </a:cxn>
                    <a:cxn ang="0">
                      <a:pos x="91" y="207"/>
                    </a:cxn>
                    <a:cxn ang="0">
                      <a:pos x="91" y="223"/>
                    </a:cxn>
                    <a:cxn ang="0">
                      <a:pos x="115" y="210"/>
                    </a:cxn>
                    <a:cxn ang="0">
                      <a:pos x="118" y="205"/>
                    </a:cxn>
                    <a:cxn ang="0">
                      <a:pos x="139" y="203"/>
                    </a:cxn>
                    <a:cxn ang="0">
                      <a:pos x="150" y="205"/>
                    </a:cxn>
                    <a:cxn ang="0">
                      <a:pos x="160" y="195"/>
                    </a:cxn>
                    <a:cxn ang="0">
                      <a:pos x="175" y="193"/>
                    </a:cxn>
                    <a:cxn ang="0">
                      <a:pos x="179" y="170"/>
                    </a:cxn>
                    <a:cxn ang="0">
                      <a:pos x="183" y="145"/>
                    </a:cxn>
                    <a:cxn ang="0">
                      <a:pos x="199" y="125"/>
                    </a:cxn>
                    <a:cxn ang="0">
                      <a:pos x="189" y="82"/>
                    </a:cxn>
                    <a:cxn ang="0">
                      <a:pos x="65" y="215"/>
                    </a:cxn>
                    <a:cxn ang="0">
                      <a:pos x="45" y="222"/>
                    </a:cxn>
                    <a:cxn ang="0">
                      <a:pos x="51" y="240"/>
                    </a:cxn>
                    <a:cxn ang="0">
                      <a:pos x="62" y="230"/>
                    </a:cxn>
                    <a:cxn ang="0">
                      <a:pos x="78" y="226"/>
                    </a:cxn>
                    <a:cxn ang="0">
                      <a:pos x="74" y="210"/>
                    </a:cxn>
                    <a:cxn ang="0">
                      <a:pos x="32" y="233"/>
                    </a:cxn>
                    <a:cxn ang="0">
                      <a:pos x="22" y="224"/>
                    </a:cxn>
                    <a:cxn ang="0">
                      <a:pos x="7" y="227"/>
                    </a:cxn>
                    <a:cxn ang="0">
                      <a:pos x="5" y="240"/>
                    </a:cxn>
                    <a:cxn ang="0">
                      <a:pos x="12" y="237"/>
                    </a:cxn>
                    <a:cxn ang="0">
                      <a:pos x="14" y="269"/>
                    </a:cxn>
                    <a:cxn ang="0">
                      <a:pos x="27" y="260"/>
                    </a:cxn>
                    <a:cxn ang="0">
                      <a:pos x="37" y="236"/>
                    </a:cxn>
                  </a:cxnLst>
                  <a:rect l="0" t="0" r="r" b="b"/>
                  <a:pathLst>
                    <a:path w="271" h="270">
                      <a:moveTo>
                        <a:pt x="257" y="25"/>
                      </a:moveTo>
                      <a:lnTo>
                        <a:pt x="257" y="25"/>
                      </a:lnTo>
                      <a:lnTo>
                        <a:pt x="256" y="24"/>
                      </a:lnTo>
                      <a:lnTo>
                        <a:pt x="254" y="24"/>
                      </a:lnTo>
                      <a:lnTo>
                        <a:pt x="250" y="25"/>
                      </a:lnTo>
                      <a:lnTo>
                        <a:pt x="246" y="28"/>
                      </a:lnTo>
                      <a:lnTo>
                        <a:pt x="241" y="30"/>
                      </a:lnTo>
                      <a:lnTo>
                        <a:pt x="241" y="30"/>
                      </a:lnTo>
                      <a:lnTo>
                        <a:pt x="237" y="30"/>
                      </a:lnTo>
                      <a:lnTo>
                        <a:pt x="233" y="27"/>
                      </a:lnTo>
                      <a:lnTo>
                        <a:pt x="223" y="21"/>
                      </a:lnTo>
                      <a:lnTo>
                        <a:pt x="213" y="11"/>
                      </a:lnTo>
                      <a:lnTo>
                        <a:pt x="206" y="4"/>
                      </a:lnTo>
                      <a:lnTo>
                        <a:pt x="206" y="4"/>
                      </a:lnTo>
                      <a:lnTo>
                        <a:pt x="203" y="1"/>
                      </a:lnTo>
                      <a:lnTo>
                        <a:pt x="202" y="0"/>
                      </a:lnTo>
                      <a:lnTo>
                        <a:pt x="199" y="0"/>
                      </a:lnTo>
                      <a:lnTo>
                        <a:pt x="196" y="1"/>
                      </a:lnTo>
                      <a:lnTo>
                        <a:pt x="194" y="3"/>
                      </a:lnTo>
                      <a:lnTo>
                        <a:pt x="194" y="4"/>
                      </a:lnTo>
                      <a:lnTo>
                        <a:pt x="194" y="7"/>
                      </a:lnTo>
                      <a:lnTo>
                        <a:pt x="196" y="8"/>
                      </a:lnTo>
                      <a:lnTo>
                        <a:pt x="196" y="8"/>
                      </a:lnTo>
                      <a:lnTo>
                        <a:pt x="197" y="13"/>
                      </a:lnTo>
                      <a:lnTo>
                        <a:pt x="196" y="15"/>
                      </a:lnTo>
                      <a:lnTo>
                        <a:pt x="194" y="20"/>
                      </a:lnTo>
                      <a:lnTo>
                        <a:pt x="194" y="25"/>
                      </a:lnTo>
                      <a:lnTo>
                        <a:pt x="194" y="25"/>
                      </a:lnTo>
                      <a:lnTo>
                        <a:pt x="193" y="30"/>
                      </a:lnTo>
                      <a:lnTo>
                        <a:pt x="192" y="34"/>
                      </a:lnTo>
                      <a:lnTo>
                        <a:pt x="190" y="37"/>
                      </a:lnTo>
                      <a:lnTo>
                        <a:pt x="190" y="40"/>
                      </a:lnTo>
                      <a:lnTo>
                        <a:pt x="190" y="40"/>
                      </a:lnTo>
                      <a:lnTo>
                        <a:pt x="189" y="41"/>
                      </a:lnTo>
                      <a:lnTo>
                        <a:pt x="189" y="42"/>
                      </a:lnTo>
                      <a:lnTo>
                        <a:pt x="186" y="44"/>
                      </a:lnTo>
                      <a:lnTo>
                        <a:pt x="176" y="45"/>
                      </a:lnTo>
                      <a:lnTo>
                        <a:pt x="176" y="45"/>
                      </a:lnTo>
                      <a:lnTo>
                        <a:pt x="173" y="47"/>
                      </a:lnTo>
                      <a:lnTo>
                        <a:pt x="173" y="49"/>
                      </a:lnTo>
                      <a:lnTo>
                        <a:pt x="173" y="52"/>
                      </a:lnTo>
                      <a:lnTo>
                        <a:pt x="170" y="55"/>
                      </a:lnTo>
                      <a:lnTo>
                        <a:pt x="170" y="55"/>
                      </a:lnTo>
                      <a:lnTo>
                        <a:pt x="166" y="57"/>
                      </a:lnTo>
                      <a:lnTo>
                        <a:pt x="165" y="59"/>
                      </a:lnTo>
                      <a:lnTo>
                        <a:pt x="166" y="62"/>
                      </a:lnTo>
                      <a:lnTo>
                        <a:pt x="167" y="64"/>
                      </a:lnTo>
                      <a:lnTo>
                        <a:pt x="167" y="64"/>
                      </a:lnTo>
                      <a:lnTo>
                        <a:pt x="169" y="67"/>
                      </a:lnTo>
                      <a:lnTo>
                        <a:pt x="169" y="69"/>
                      </a:lnTo>
                      <a:lnTo>
                        <a:pt x="167" y="77"/>
                      </a:lnTo>
                      <a:lnTo>
                        <a:pt x="167" y="77"/>
                      </a:lnTo>
                      <a:lnTo>
                        <a:pt x="167" y="78"/>
                      </a:lnTo>
                      <a:lnTo>
                        <a:pt x="169" y="78"/>
                      </a:lnTo>
                      <a:lnTo>
                        <a:pt x="176" y="74"/>
                      </a:lnTo>
                      <a:lnTo>
                        <a:pt x="176" y="74"/>
                      </a:lnTo>
                      <a:lnTo>
                        <a:pt x="177" y="72"/>
                      </a:lnTo>
                      <a:lnTo>
                        <a:pt x="180" y="72"/>
                      </a:lnTo>
                      <a:lnTo>
                        <a:pt x="183" y="72"/>
                      </a:lnTo>
                      <a:lnTo>
                        <a:pt x="185" y="71"/>
                      </a:lnTo>
                      <a:lnTo>
                        <a:pt x="185" y="71"/>
                      </a:lnTo>
                      <a:lnTo>
                        <a:pt x="183" y="69"/>
                      </a:lnTo>
                      <a:lnTo>
                        <a:pt x="183" y="68"/>
                      </a:lnTo>
                      <a:lnTo>
                        <a:pt x="179" y="65"/>
                      </a:lnTo>
                      <a:lnTo>
                        <a:pt x="176" y="62"/>
                      </a:lnTo>
                      <a:lnTo>
                        <a:pt x="175" y="61"/>
                      </a:lnTo>
                      <a:lnTo>
                        <a:pt x="175" y="59"/>
                      </a:lnTo>
                      <a:lnTo>
                        <a:pt x="175" y="59"/>
                      </a:lnTo>
                      <a:lnTo>
                        <a:pt x="175" y="58"/>
                      </a:lnTo>
                      <a:lnTo>
                        <a:pt x="176" y="58"/>
                      </a:lnTo>
                      <a:lnTo>
                        <a:pt x="179" y="58"/>
                      </a:lnTo>
                      <a:lnTo>
                        <a:pt x="183" y="58"/>
                      </a:lnTo>
                      <a:lnTo>
                        <a:pt x="187" y="58"/>
                      </a:lnTo>
                      <a:lnTo>
                        <a:pt x="187" y="58"/>
                      </a:lnTo>
                      <a:lnTo>
                        <a:pt x="193" y="57"/>
                      </a:lnTo>
                      <a:lnTo>
                        <a:pt x="199" y="58"/>
                      </a:lnTo>
                      <a:lnTo>
                        <a:pt x="206" y="59"/>
                      </a:lnTo>
                      <a:lnTo>
                        <a:pt x="212" y="64"/>
                      </a:lnTo>
                      <a:lnTo>
                        <a:pt x="212" y="64"/>
                      </a:lnTo>
                      <a:lnTo>
                        <a:pt x="216" y="67"/>
                      </a:lnTo>
                      <a:lnTo>
                        <a:pt x="219" y="67"/>
                      </a:lnTo>
                      <a:lnTo>
                        <a:pt x="222" y="65"/>
                      </a:lnTo>
                      <a:lnTo>
                        <a:pt x="223" y="59"/>
                      </a:lnTo>
                      <a:lnTo>
                        <a:pt x="223" y="59"/>
                      </a:lnTo>
                      <a:lnTo>
                        <a:pt x="223" y="57"/>
                      </a:lnTo>
                      <a:lnTo>
                        <a:pt x="224" y="55"/>
                      </a:lnTo>
                      <a:lnTo>
                        <a:pt x="230" y="51"/>
                      </a:lnTo>
                      <a:lnTo>
                        <a:pt x="237" y="49"/>
                      </a:lnTo>
                      <a:lnTo>
                        <a:pt x="246" y="49"/>
                      </a:lnTo>
                      <a:lnTo>
                        <a:pt x="246" y="49"/>
                      </a:lnTo>
                      <a:lnTo>
                        <a:pt x="251" y="48"/>
                      </a:lnTo>
                      <a:lnTo>
                        <a:pt x="256" y="47"/>
                      </a:lnTo>
                      <a:lnTo>
                        <a:pt x="256" y="44"/>
                      </a:lnTo>
                      <a:lnTo>
                        <a:pt x="254" y="41"/>
                      </a:lnTo>
                      <a:lnTo>
                        <a:pt x="254" y="41"/>
                      </a:lnTo>
                      <a:lnTo>
                        <a:pt x="254" y="40"/>
                      </a:lnTo>
                      <a:lnTo>
                        <a:pt x="256" y="38"/>
                      </a:lnTo>
                      <a:lnTo>
                        <a:pt x="261" y="32"/>
                      </a:lnTo>
                      <a:lnTo>
                        <a:pt x="268" y="25"/>
                      </a:lnTo>
                      <a:lnTo>
                        <a:pt x="271" y="24"/>
                      </a:lnTo>
                      <a:lnTo>
                        <a:pt x="271" y="21"/>
                      </a:lnTo>
                      <a:lnTo>
                        <a:pt x="271" y="21"/>
                      </a:lnTo>
                      <a:lnTo>
                        <a:pt x="271" y="21"/>
                      </a:lnTo>
                      <a:lnTo>
                        <a:pt x="270" y="21"/>
                      </a:lnTo>
                      <a:lnTo>
                        <a:pt x="266" y="24"/>
                      </a:lnTo>
                      <a:lnTo>
                        <a:pt x="260" y="27"/>
                      </a:lnTo>
                      <a:lnTo>
                        <a:pt x="258" y="27"/>
                      </a:lnTo>
                      <a:lnTo>
                        <a:pt x="257" y="25"/>
                      </a:lnTo>
                      <a:lnTo>
                        <a:pt x="257" y="25"/>
                      </a:lnTo>
                      <a:close/>
                      <a:moveTo>
                        <a:pt x="170" y="91"/>
                      </a:moveTo>
                      <a:lnTo>
                        <a:pt x="170" y="91"/>
                      </a:lnTo>
                      <a:lnTo>
                        <a:pt x="166" y="95"/>
                      </a:lnTo>
                      <a:lnTo>
                        <a:pt x="165" y="101"/>
                      </a:lnTo>
                      <a:lnTo>
                        <a:pt x="165" y="108"/>
                      </a:lnTo>
                      <a:lnTo>
                        <a:pt x="165" y="109"/>
                      </a:lnTo>
                      <a:lnTo>
                        <a:pt x="167" y="112"/>
                      </a:lnTo>
                      <a:lnTo>
                        <a:pt x="167" y="112"/>
                      </a:lnTo>
                      <a:lnTo>
                        <a:pt x="167" y="114"/>
                      </a:lnTo>
                      <a:lnTo>
                        <a:pt x="167" y="116"/>
                      </a:lnTo>
                      <a:lnTo>
                        <a:pt x="165" y="121"/>
                      </a:lnTo>
                      <a:lnTo>
                        <a:pt x="160" y="126"/>
                      </a:lnTo>
                      <a:lnTo>
                        <a:pt x="159" y="131"/>
                      </a:lnTo>
                      <a:lnTo>
                        <a:pt x="159" y="133"/>
                      </a:lnTo>
                      <a:lnTo>
                        <a:pt x="159" y="133"/>
                      </a:lnTo>
                      <a:lnTo>
                        <a:pt x="159" y="136"/>
                      </a:lnTo>
                      <a:lnTo>
                        <a:pt x="157" y="139"/>
                      </a:lnTo>
                      <a:lnTo>
                        <a:pt x="155" y="142"/>
                      </a:lnTo>
                      <a:lnTo>
                        <a:pt x="150" y="145"/>
                      </a:lnTo>
                      <a:lnTo>
                        <a:pt x="149" y="149"/>
                      </a:lnTo>
                      <a:lnTo>
                        <a:pt x="149" y="149"/>
                      </a:lnTo>
                      <a:lnTo>
                        <a:pt x="148" y="153"/>
                      </a:lnTo>
                      <a:lnTo>
                        <a:pt x="143" y="155"/>
                      </a:lnTo>
                      <a:lnTo>
                        <a:pt x="139" y="156"/>
                      </a:lnTo>
                      <a:lnTo>
                        <a:pt x="135" y="160"/>
                      </a:lnTo>
                      <a:lnTo>
                        <a:pt x="135" y="160"/>
                      </a:lnTo>
                      <a:lnTo>
                        <a:pt x="132" y="162"/>
                      </a:lnTo>
                      <a:lnTo>
                        <a:pt x="129" y="163"/>
                      </a:lnTo>
                      <a:lnTo>
                        <a:pt x="125" y="162"/>
                      </a:lnTo>
                      <a:lnTo>
                        <a:pt x="123" y="159"/>
                      </a:lnTo>
                      <a:lnTo>
                        <a:pt x="123" y="155"/>
                      </a:lnTo>
                      <a:lnTo>
                        <a:pt x="123" y="155"/>
                      </a:lnTo>
                      <a:lnTo>
                        <a:pt x="123" y="153"/>
                      </a:lnTo>
                      <a:lnTo>
                        <a:pt x="122" y="153"/>
                      </a:lnTo>
                      <a:lnTo>
                        <a:pt x="118" y="156"/>
                      </a:lnTo>
                      <a:lnTo>
                        <a:pt x="113" y="160"/>
                      </a:lnTo>
                      <a:lnTo>
                        <a:pt x="112" y="165"/>
                      </a:lnTo>
                      <a:lnTo>
                        <a:pt x="112" y="168"/>
                      </a:lnTo>
                      <a:lnTo>
                        <a:pt x="112" y="168"/>
                      </a:lnTo>
                      <a:lnTo>
                        <a:pt x="112" y="172"/>
                      </a:lnTo>
                      <a:lnTo>
                        <a:pt x="111" y="175"/>
                      </a:lnTo>
                      <a:lnTo>
                        <a:pt x="106" y="178"/>
                      </a:lnTo>
                      <a:lnTo>
                        <a:pt x="102" y="180"/>
                      </a:lnTo>
                      <a:lnTo>
                        <a:pt x="101" y="182"/>
                      </a:lnTo>
                      <a:lnTo>
                        <a:pt x="102" y="185"/>
                      </a:lnTo>
                      <a:lnTo>
                        <a:pt x="102" y="185"/>
                      </a:lnTo>
                      <a:lnTo>
                        <a:pt x="102" y="186"/>
                      </a:lnTo>
                      <a:lnTo>
                        <a:pt x="102" y="187"/>
                      </a:lnTo>
                      <a:lnTo>
                        <a:pt x="98" y="189"/>
                      </a:lnTo>
                      <a:lnTo>
                        <a:pt x="93" y="189"/>
                      </a:lnTo>
                      <a:lnTo>
                        <a:pt x="92" y="189"/>
                      </a:lnTo>
                      <a:lnTo>
                        <a:pt x="92" y="187"/>
                      </a:lnTo>
                      <a:lnTo>
                        <a:pt x="92" y="187"/>
                      </a:lnTo>
                      <a:lnTo>
                        <a:pt x="92" y="186"/>
                      </a:lnTo>
                      <a:lnTo>
                        <a:pt x="91" y="185"/>
                      </a:lnTo>
                      <a:lnTo>
                        <a:pt x="86" y="185"/>
                      </a:lnTo>
                      <a:lnTo>
                        <a:pt x="72" y="190"/>
                      </a:lnTo>
                      <a:lnTo>
                        <a:pt x="72" y="190"/>
                      </a:lnTo>
                      <a:lnTo>
                        <a:pt x="68" y="190"/>
                      </a:lnTo>
                      <a:lnTo>
                        <a:pt x="65" y="190"/>
                      </a:lnTo>
                      <a:lnTo>
                        <a:pt x="59" y="190"/>
                      </a:lnTo>
                      <a:lnTo>
                        <a:pt x="54" y="189"/>
                      </a:lnTo>
                      <a:lnTo>
                        <a:pt x="51" y="189"/>
                      </a:lnTo>
                      <a:lnTo>
                        <a:pt x="49" y="192"/>
                      </a:lnTo>
                      <a:lnTo>
                        <a:pt x="49" y="192"/>
                      </a:lnTo>
                      <a:lnTo>
                        <a:pt x="37" y="202"/>
                      </a:lnTo>
                      <a:lnTo>
                        <a:pt x="31" y="207"/>
                      </a:lnTo>
                      <a:lnTo>
                        <a:pt x="24" y="210"/>
                      </a:lnTo>
                      <a:lnTo>
                        <a:pt x="24" y="210"/>
                      </a:lnTo>
                      <a:lnTo>
                        <a:pt x="21" y="210"/>
                      </a:lnTo>
                      <a:lnTo>
                        <a:pt x="19" y="212"/>
                      </a:lnTo>
                      <a:lnTo>
                        <a:pt x="19" y="216"/>
                      </a:lnTo>
                      <a:lnTo>
                        <a:pt x="21" y="219"/>
                      </a:lnTo>
                      <a:lnTo>
                        <a:pt x="22" y="219"/>
                      </a:lnTo>
                      <a:lnTo>
                        <a:pt x="24" y="219"/>
                      </a:lnTo>
                      <a:lnTo>
                        <a:pt x="24" y="219"/>
                      </a:lnTo>
                      <a:lnTo>
                        <a:pt x="29" y="217"/>
                      </a:lnTo>
                      <a:lnTo>
                        <a:pt x="34" y="217"/>
                      </a:lnTo>
                      <a:lnTo>
                        <a:pt x="38" y="217"/>
                      </a:lnTo>
                      <a:lnTo>
                        <a:pt x="42" y="215"/>
                      </a:lnTo>
                      <a:lnTo>
                        <a:pt x="42" y="215"/>
                      </a:lnTo>
                      <a:lnTo>
                        <a:pt x="47" y="212"/>
                      </a:lnTo>
                      <a:lnTo>
                        <a:pt x="58" y="209"/>
                      </a:lnTo>
                      <a:lnTo>
                        <a:pt x="69" y="206"/>
                      </a:lnTo>
                      <a:lnTo>
                        <a:pt x="82" y="205"/>
                      </a:lnTo>
                      <a:lnTo>
                        <a:pt x="82" y="205"/>
                      </a:lnTo>
                      <a:lnTo>
                        <a:pt x="86" y="205"/>
                      </a:lnTo>
                      <a:lnTo>
                        <a:pt x="89" y="206"/>
                      </a:lnTo>
                      <a:lnTo>
                        <a:pt x="91" y="207"/>
                      </a:lnTo>
                      <a:lnTo>
                        <a:pt x="91" y="209"/>
                      </a:lnTo>
                      <a:lnTo>
                        <a:pt x="89" y="213"/>
                      </a:lnTo>
                      <a:lnTo>
                        <a:pt x="89" y="219"/>
                      </a:lnTo>
                      <a:lnTo>
                        <a:pt x="89" y="219"/>
                      </a:lnTo>
                      <a:lnTo>
                        <a:pt x="89" y="222"/>
                      </a:lnTo>
                      <a:lnTo>
                        <a:pt x="91" y="223"/>
                      </a:lnTo>
                      <a:lnTo>
                        <a:pt x="96" y="224"/>
                      </a:lnTo>
                      <a:lnTo>
                        <a:pt x="102" y="223"/>
                      </a:lnTo>
                      <a:lnTo>
                        <a:pt x="108" y="219"/>
                      </a:lnTo>
                      <a:lnTo>
                        <a:pt x="108" y="219"/>
                      </a:lnTo>
                      <a:lnTo>
                        <a:pt x="115" y="212"/>
                      </a:lnTo>
                      <a:lnTo>
                        <a:pt x="115" y="210"/>
                      </a:lnTo>
                      <a:lnTo>
                        <a:pt x="113" y="207"/>
                      </a:lnTo>
                      <a:lnTo>
                        <a:pt x="113" y="207"/>
                      </a:lnTo>
                      <a:lnTo>
                        <a:pt x="111" y="205"/>
                      </a:lnTo>
                      <a:lnTo>
                        <a:pt x="112" y="202"/>
                      </a:lnTo>
                      <a:lnTo>
                        <a:pt x="115" y="202"/>
                      </a:lnTo>
                      <a:lnTo>
                        <a:pt x="118" y="205"/>
                      </a:lnTo>
                      <a:lnTo>
                        <a:pt x="118" y="205"/>
                      </a:lnTo>
                      <a:lnTo>
                        <a:pt x="122" y="209"/>
                      </a:lnTo>
                      <a:lnTo>
                        <a:pt x="128" y="209"/>
                      </a:lnTo>
                      <a:lnTo>
                        <a:pt x="133" y="207"/>
                      </a:lnTo>
                      <a:lnTo>
                        <a:pt x="136" y="206"/>
                      </a:lnTo>
                      <a:lnTo>
                        <a:pt x="139" y="203"/>
                      </a:lnTo>
                      <a:lnTo>
                        <a:pt x="139" y="203"/>
                      </a:lnTo>
                      <a:lnTo>
                        <a:pt x="142" y="200"/>
                      </a:lnTo>
                      <a:lnTo>
                        <a:pt x="143" y="202"/>
                      </a:lnTo>
                      <a:lnTo>
                        <a:pt x="146" y="203"/>
                      </a:lnTo>
                      <a:lnTo>
                        <a:pt x="150" y="205"/>
                      </a:lnTo>
                      <a:lnTo>
                        <a:pt x="150" y="205"/>
                      </a:lnTo>
                      <a:lnTo>
                        <a:pt x="152" y="203"/>
                      </a:lnTo>
                      <a:lnTo>
                        <a:pt x="155" y="202"/>
                      </a:lnTo>
                      <a:lnTo>
                        <a:pt x="157" y="197"/>
                      </a:lnTo>
                      <a:lnTo>
                        <a:pt x="159" y="195"/>
                      </a:lnTo>
                      <a:lnTo>
                        <a:pt x="159" y="193"/>
                      </a:lnTo>
                      <a:lnTo>
                        <a:pt x="160" y="195"/>
                      </a:lnTo>
                      <a:lnTo>
                        <a:pt x="160" y="195"/>
                      </a:lnTo>
                      <a:lnTo>
                        <a:pt x="160" y="196"/>
                      </a:lnTo>
                      <a:lnTo>
                        <a:pt x="162" y="197"/>
                      </a:lnTo>
                      <a:lnTo>
                        <a:pt x="165" y="197"/>
                      </a:lnTo>
                      <a:lnTo>
                        <a:pt x="170" y="196"/>
                      </a:lnTo>
                      <a:lnTo>
                        <a:pt x="175" y="193"/>
                      </a:lnTo>
                      <a:lnTo>
                        <a:pt x="175" y="193"/>
                      </a:lnTo>
                      <a:lnTo>
                        <a:pt x="176" y="190"/>
                      </a:lnTo>
                      <a:lnTo>
                        <a:pt x="177" y="187"/>
                      </a:lnTo>
                      <a:lnTo>
                        <a:pt x="177" y="180"/>
                      </a:lnTo>
                      <a:lnTo>
                        <a:pt x="177" y="175"/>
                      </a:lnTo>
                      <a:lnTo>
                        <a:pt x="179" y="170"/>
                      </a:lnTo>
                      <a:lnTo>
                        <a:pt x="179" y="170"/>
                      </a:lnTo>
                      <a:lnTo>
                        <a:pt x="182" y="165"/>
                      </a:lnTo>
                      <a:lnTo>
                        <a:pt x="185" y="158"/>
                      </a:lnTo>
                      <a:lnTo>
                        <a:pt x="185" y="152"/>
                      </a:lnTo>
                      <a:lnTo>
                        <a:pt x="183" y="145"/>
                      </a:lnTo>
                      <a:lnTo>
                        <a:pt x="183" y="145"/>
                      </a:lnTo>
                      <a:lnTo>
                        <a:pt x="182" y="142"/>
                      </a:lnTo>
                      <a:lnTo>
                        <a:pt x="183" y="141"/>
                      </a:lnTo>
                      <a:lnTo>
                        <a:pt x="186" y="136"/>
                      </a:lnTo>
                      <a:lnTo>
                        <a:pt x="197" y="128"/>
                      </a:lnTo>
                      <a:lnTo>
                        <a:pt x="197" y="128"/>
                      </a:lnTo>
                      <a:lnTo>
                        <a:pt x="199" y="125"/>
                      </a:lnTo>
                      <a:lnTo>
                        <a:pt x="199" y="119"/>
                      </a:lnTo>
                      <a:lnTo>
                        <a:pt x="196" y="108"/>
                      </a:lnTo>
                      <a:lnTo>
                        <a:pt x="192" y="95"/>
                      </a:lnTo>
                      <a:lnTo>
                        <a:pt x="190" y="85"/>
                      </a:lnTo>
                      <a:lnTo>
                        <a:pt x="190" y="85"/>
                      </a:lnTo>
                      <a:lnTo>
                        <a:pt x="189" y="82"/>
                      </a:lnTo>
                      <a:lnTo>
                        <a:pt x="187" y="82"/>
                      </a:lnTo>
                      <a:lnTo>
                        <a:pt x="182" y="84"/>
                      </a:lnTo>
                      <a:lnTo>
                        <a:pt x="170" y="91"/>
                      </a:lnTo>
                      <a:lnTo>
                        <a:pt x="170" y="91"/>
                      </a:lnTo>
                      <a:close/>
                      <a:moveTo>
                        <a:pt x="65" y="215"/>
                      </a:moveTo>
                      <a:lnTo>
                        <a:pt x="65" y="215"/>
                      </a:lnTo>
                      <a:lnTo>
                        <a:pt x="64" y="216"/>
                      </a:lnTo>
                      <a:lnTo>
                        <a:pt x="59" y="217"/>
                      </a:lnTo>
                      <a:lnTo>
                        <a:pt x="51" y="219"/>
                      </a:lnTo>
                      <a:lnTo>
                        <a:pt x="51" y="219"/>
                      </a:lnTo>
                      <a:lnTo>
                        <a:pt x="48" y="219"/>
                      </a:lnTo>
                      <a:lnTo>
                        <a:pt x="45" y="222"/>
                      </a:lnTo>
                      <a:lnTo>
                        <a:pt x="44" y="229"/>
                      </a:lnTo>
                      <a:lnTo>
                        <a:pt x="45" y="236"/>
                      </a:lnTo>
                      <a:lnTo>
                        <a:pt x="47" y="239"/>
                      </a:lnTo>
                      <a:lnTo>
                        <a:pt x="48" y="240"/>
                      </a:lnTo>
                      <a:lnTo>
                        <a:pt x="48" y="240"/>
                      </a:lnTo>
                      <a:lnTo>
                        <a:pt x="51" y="240"/>
                      </a:lnTo>
                      <a:lnTo>
                        <a:pt x="54" y="240"/>
                      </a:lnTo>
                      <a:lnTo>
                        <a:pt x="55" y="239"/>
                      </a:lnTo>
                      <a:lnTo>
                        <a:pt x="56" y="236"/>
                      </a:lnTo>
                      <a:lnTo>
                        <a:pt x="56" y="236"/>
                      </a:lnTo>
                      <a:lnTo>
                        <a:pt x="59" y="232"/>
                      </a:lnTo>
                      <a:lnTo>
                        <a:pt x="62" y="230"/>
                      </a:lnTo>
                      <a:lnTo>
                        <a:pt x="66" y="229"/>
                      </a:lnTo>
                      <a:lnTo>
                        <a:pt x="71" y="230"/>
                      </a:lnTo>
                      <a:lnTo>
                        <a:pt x="71" y="230"/>
                      </a:lnTo>
                      <a:lnTo>
                        <a:pt x="72" y="230"/>
                      </a:lnTo>
                      <a:lnTo>
                        <a:pt x="74" y="230"/>
                      </a:lnTo>
                      <a:lnTo>
                        <a:pt x="78" y="226"/>
                      </a:lnTo>
                      <a:lnTo>
                        <a:pt x="81" y="222"/>
                      </a:lnTo>
                      <a:lnTo>
                        <a:pt x="82" y="216"/>
                      </a:lnTo>
                      <a:lnTo>
                        <a:pt x="82" y="216"/>
                      </a:lnTo>
                      <a:lnTo>
                        <a:pt x="81" y="213"/>
                      </a:lnTo>
                      <a:lnTo>
                        <a:pt x="79" y="212"/>
                      </a:lnTo>
                      <a:lnTo>
                        <a:pt x="74" y="210"/>
                      </a:lnTo>
                      <a:lnTo>
                        <a:pt x="69" y="212"/>
                      </a:lnTo>
                      <a:lnTo>
                        <a:pt x="66" y="212"/>
                      </a:lnTo>
                      <a:lnTo>
                        <a:pt x="65" y="215"/>
                      </a:lnTo>
                      <a:lnTo>
                        <a:pt x="65" y="215"/>
                      </a:lnTo>
                      <a:close/>
                      <a:moveTo>
                        <a:pt x="32" y="233"/>
                      </a:moveTo>
                      <a:lnTo>
                        <a:pt x="32" y="233"/>
                      </a:lnTo>
                      <a:lnTo>
                        <a:pt x="32" y="232"/>
                      </a:lnTo>
                      <a:lnTo>
                        <a:pt x="31" y="230"/>
                      </a:lnTo>
                      <a:lnTo>
                        <a:pt x="27" y="229"/>
                      </a:lnTo>
                      <a:lnTo>
                        <a:pt x="24" y="227"/>
                      </a:lnTo>
                      <a:lnTo>
                        <a:pt x="22" y="226"/>
                      </a:lnTo>
                      <a:lnTo>
                        <a:pt x="22" y="224"/>
                      </a:lnTo>
                      <a:lnTo>
                        <a:pt x="22" y="224"/>
                      </a:lnTo>
                      <a:lnTo>
                        <a:pt x="19" y="222"/>
                      </a:lnTo>
                      <a:lnTo>
                        <a:pt x="17" y="223"/>
                      </a:lnTo>
                      <a:lnTo>
                        <a:pt x="12" y="224"/>
                      </a:lnTo>
                      <a:lnTo>
                        <a:pt x="7" y="227"/>
                      </a:lnTo>
                      <a:lnTo>
                        <a:pt x="7" y="227"/>
                      </a:lnTo>
                      <a:lnTo>
                        <a:pt x="0" y="233"/>
                      </a:lnTo>
                      <a:lnTo>
                        <a:pt x="0" y="236"/>
                      </a:lnTo>
                      <a:lnTo>
                        <a:pt x="1" y="239"/>
                      </a:lnTo>
                      <a:lnTo>
                        <a:pt x="1" y="239"/>
                      </a:lnTo>
                      <a:lnTo>
                        <a:pt x="2" y="242"/>
                      </a:lnTo>
                      <a:lnTo>
                        <a:pt x="5" y="240"/>
                      </a:lnTo>
                      <a:lnTo>
                        <a:pt x="8" y="237"/>
                      </a:lnTo>
                      <a:lnTo>
                        <a:pt x="10" y="234"/>
                      </a:lnTo>
                      <a:lnTo>
                        <a:pt x="10" y="234"/>
                      </a:lnTo>
                      <a:lnTo>
                        <a:pt x="10" y="233"/>
                      </a:lnTo>
                      <a:lnTo>
                        <a:pt x="11" y="233"/>
                      </a:lnTo>
                      <a:lnTo>
                        <a:pt x="12" y="237"/>
                      </a:lnTo>
                      <a:lnTo>
                        <a:pt x="14" y="243"/>
                      </a:lnTo>
                      <a:lnTo>
                        <a:pt x="12" y="250"/>
                      </a:lnTo>
                      <a:lnTo>
                        <a:pt x="12" y="250"/>
                      </a:lnTo>
                      <a:lnTo>
                        <a:pt x="10" y="257"/>
                      </a:lnTo>
                      <a:lnTo>
                        <a:pt x="11" y="264"/>
                      </a:lnTo>
                      <a:lnTo>
                        <a:pt x="14" y="269"/>
                      </a:lnTo>
                      <a:lnTo>
                        <a:pt x="15" y="270"/>
                      </a:lnTo>
                      <a:lnTo>
                        <a:pt x="18" y="270"/>
                      </a:lnTo>
                      <a:lnTo>
                        <a:pt x="18" y="270"/>
                      </a:lnTo>
                      <a:lnTo>
                        <a:pt x="19" y="269"/>
                      </a:lnTo>
                      <a:lnTo>
                        <a:pt x="22" y="267"/>
                      </a:lnTo>
                      <a:lnTo>
                        <a:pt x="27" y="260"/>
                      </a:lnTo>
                      <a:lnTo>
                        <a:pt x="31" y="250"/>
                      </a:lnTo>
                      <a:lnTo>
                        <a:pt x="37" y="243"/>
                      </a:lnTo>
                      <a:lnTo>
                        <a:pt x="37" y="243"/>
                      </a:lnTo>
                      <a:lnTo>
                        <a:pt x="38" y="239"/>
                      </a:lnTo>
                      <a:lnTo>
                        <a:pt x="38" y="237"/>
                      </a:lnTo>
                      <a:lnTo>
                        <a:pt x="37" y="236"/>
                      </a:lnTo>
                      <a:lnTo>
                        <a:pt x="34" y="234"/>
                      </a:lnTo>
                      <a:lnTo>
                        <a:pt x="32" y="234"/>
                      </a:lnTo>
                      <a:lnTo>
                        <a:pt x="32" y="233"/>
                      </a:lnTo>
                      <a:lnTo>
                        <a:pt x="32" y="233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87" name="Papua New Guinea">
                  <a:extLst>
                    <a:ext uri="{FF2B5EF4-FFF2-40B4-BE49-F238E27FC236}">
                      <a16:creationId xmlns:a16="http://schemas.microsoft.com/office/drawing/2014/main" id="{645D98A3-2607-4F12-B7B8-D8958253BA3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243879" y="4521985"/>
                  <a:ext cx="294478" cy="192372"/>
                </a:xfrm>
                <a:custGeom>
                  <a:avLst/>
                  <a:gdLst/>
                  <a:ahLst/>
                  <a:cxnLst>
                    <a:cxn ang="0">
                      <a:pos x="140" y="116"/>
                    </a:cxn>
                    <a:cxn ang="0">
                      <a:pos x="135" y="110"/>
                    </a:cxn>
                    <a:cxn ang="0">
                      <a:pos x="130" y="106"/>
                    </a:cxn>
                    <a:cxn ang="0">
                      <a:pos x="120" y="101"/>
                    </a:cxn>
                    <a:cxn ang="0">
                      <a:pos x="114" y="91"/>
                    </a:cxn>
                    <a:cxn ang="0">
                      <a:pos x="108" y="80"/>
                    </a:cxn>
                    <a:cxn ang="0">
                      <a:pos x="100" y="73"/>
                    </a:cxn>
                    <a:cxn ang="0">
                      <a:pos x="101" y="67"/>
                    </a:cxn>
                    <a:cxn ang="0">
                      <a:pos x="108" y="67"/>
                    </a:cxn>
                    <a:cxn ang="0">
                      <a:pos x="107" y="57"/>
                    </a:cxn>
                    <a:cxn ang="0">
                      <a:pos x="100" y="53"/>
                    </a:cxn>
                    <a:cxn ang="0">
                      <a:pos x="77" y="42"/>
                    </a:cxn>
                    <a:cxn ang="0">
                      <a:pos x="73" y="36"/>
                    </a:cxn>
                    <a:cxn ang="0">
                      <a:pos x="30" y="10"/>
                    </a:cxn>
                    <a:cxn ang="0">
                      <a:pos x="0" y="0"/>
                    </a:cxn>
                    <a:cxn ang="0">
                      <a:pos x="7" y="106"/>
                    </a:cxn>
                    <a:cxn ang="0">
                      <a:pos x="24" y="107"/>
                    </a:cxn>
                    <a:cxn ang="0">
                      <a:pos x="34" y="103"/>
                    </a:cxn>
                    <a:cxn ang="0">
                      <a:pos x="37" y="97"/>
                    </a:cxn>
                    <a:cxn ang="0">
                      <a:pos x="42" y="93"/>
                    </a:cxn>
                    <a:cxn ang="0">
                      <a:pos x="49" y="84"/>
                    </a:cxn>
                    <a:cxn ang="0">
                      <a:pos x="71" y="87"/>
                    </a:cxn>
                    <a:cxn ang="0">
                      <a:pos x="88" y="101"/>
                    </a:cxn>
                    <a:cxn ang="0">
                      <a:pos x="111" y="124"/>
                    </a:cxn>
                    <a:cxn ang="0">
                      <a:pos x="120" y="124"/>
                    </a:cxn>
                    <a:cxn ang="0">
                      <a:pos x="141" y="128"/>
                    </a:cxn>
                    <a:cxn ang="0">
                      <a:pos x="152" y="130"/>
                    </a:cxn>
                    <a:cxn ang="0">
                      <a:pos x="152" y="126"/>
                    </a:cxn>
                    <a:cxn ang="0">
                      <a:pos x="147" y="120"/>
                    </a:cxn>
                    <a:cxn ang="0">
                      <a:pos x="172" y="39"/>
                    </a:cxn>
                    <a:cxn ang="0">
                      <a:pos x="154" y="47"/>
                    </a:cxn>
                    <a:cxn ang="0">
                      <a:pos x="133" y="47"/>
                    </a:cxn>
                    <a:cxn ang="0">
                      <a:pos x="120" y="49"/>
                    </a:cxn>
                    <a:cxn ang="0">
                      <a:pos x="123" y="52"/>
                    </a:cxn>
                    <a:cxn ang="0">
                      <a:pos x="147" y="60"/>
                    </a:cxn>
                    <a:cxn ang="0">
                      <a:pos x="157" y="59"/>
                    </a:cxn>
                    <a:cxn ang="0">
                      <a:pos x="178" y="46"/>
                    </a:cxn>
                    <a:cxn ang="0">
                      <a:pos x="181" y="40"/>
                    </a:cxn>
                    <a:cxn ang="0">
                      <a:pos x="185" y="32"/>
                    </a:cxn>
                    <a:cxn ang="0">
                      <a:pos x="181" y="29"/>
                    </a:cxn>
                    <a:cxn ang="0">
                      <a:pos x="174" y="36"/>
                    </a:cxn>
                    <a:cxn ang="0">
                      <a:pos x="189" y="17"/>
                    </a:cxn>
                    <a:cxn ang="0">
                      <a:pos x="181" y="15"/>
                    </a:cxn>
                    <a:cxn ang="0">
                      <a:pos x="189" y="25"/>
                    </a:cxn>
                    <a:cxn ang="0">
                      <a:pos x="194" y="34"/>
                    </a:cxn>
                    <a:cxn ang="0">
                      <a:pos x="198" y="33"/>
                    </a:cxn>
                    <a:cxn ang="0">
                      <a:pos x="198" y="27"/>
                    </a:cxn>
                    <a:cxn ang="0">
                      <a:pos x="189" y="17"/>
                    </a:cxn>
                  </a:cxnLst>
                  <a:rect l="0" t="0" r="r" b="b"/>
                  <a:pathLst>
                    <a:path w="199" h="130">
                      <a:moveTo>
                        <a:pt x="147" y="120"/>
                      </a:moveTo>
                      <a:lnTo>
                        <a:pt x="147" y="120"/>
                      </a:lnTo>
                      <a:lnTo>
                        <a:pt x="140" y="116"/>
                      </a:lnTo>
                      <a:lnTo>
                        <a:pt x="137" y="113"/>
                      </a:lnTo>
                      <a:lnTo>
                        <a:pt x="135" y="110"/>
                      </a:lnTo>
                      <a:lnTo>
                        <a:pt x="135" y="110"/>
                      </a:lnTo>
                      <a:lnTo>
                        <a:pt x="135" y="108"/>
                      </a:lnTo>
                      <a:lnTo>
                        <a:pt x="134" y="107"/>
                      </a:lnTo>
                      <a:lnTo>
                        <a:pt x="130" y="106"/>
                      </a:lnTo>
                      <a:lnTo>
                        <a:pt x="124" y="104"/>
                      </a:lnTo>
                      <a:lnTo>
                        <a:pt x="120" y="101"/>
                      </a:lnTo>
                      <a:lnTo>
                        <a:pt x="120" y="101"/>
                      </a:lnTo>
                      <a:lnTo>
                        <a:pt x="117" y="100"/>
                      </a:lnTo>
                      <a:lnTo>
                        <a:pt x="115" y="97"/>
                      </a:lnTo>
                      <a:lnTo>
                        <a:pt x="114" y="91"/>
                      </a:lnTo>
                      <a:lnTo>
                        <a:pt x="111" y="84"/>
                      </a:lnTo>
                      <a:lnTo>
                        <a:pt x="110" y="81"/>
                      </a:lnTo>
                      <a:lnTo>
                        <a:pt x="108" y="80"/>
                      </a:lnTo>
                      <a:lnTo>
                        <a:pt x="108" y="80"/>
                      </a:lnTo>
                      <a:lnTo>
                        <a:pt x="103" y="77"/>
                      </a:lnTo>
                      <a:lnTo>
                        <a:pt x="100" y="73"/>
                      </a:lnTo>
                      <a:lnTo>
                        <a:pt x="100" y="70"/>
                      </a:lnTo>
                      <a:lnTo>
                        <a:pt x="100" y="69"/>
                      </a:lnTo>
                      <a:lnTo>
                        <a:pt x="101" y="67"/>
                      </a:lnTo>
                      <a:lnTo>
                        <a:pt x="104" y="67"/>
                      </a:lnTo>
                      <a:lnTo>
                        <a:pt x="104" y="67"/>
                      </a:lnTo>
                      <a:lnTo>
                        <a:pt x="108" y="67"/>
                      </a:lnTo>
                      <a:lnTo>
                        <a:pt x="111" y="64"/>
                      </a:lnTo>
                      <a:lnTo>
                        <a:pt x="111" y="62"/>
                      </a:lnTo>
                      <a:lnTo>
                        <a:pt x="107" y="57"/>
                      </a:lnTo>
                      <a:lnTo>
                        <a:pt x="107" y="57"/>
                      </a:lnTo>
                      <a:lnTo>
                        <a:pt x="104" y="54"/>
                      </a:lnTo>
                      <a:lnTo>
                        <a:pt x="100" y="53"/>
                      </a:lnTo>
                      <a:lnTo>
                        <a:pt x="90" y="49"/>
                      </a:lnTo>
                      <a:lnTo>
                        <a:pt x="80" y="44"/>
                      </a:lnTo>
                      <a:lnTo>
                        <a:pt x="77" y="42"/>
                      </a:lnTo>
                      <a:lnTo>
                        <a:pt x="76" y="39"/>
                      </a:lnTo>
                      <a:lnTo>
                        <a:pt x="76" y="39"/>
                      </a:lnTo>
                      <a:lnTo>
                        <a:pt x="73" y="36"/>
                      </a:lnTo>
                      <a:lnTo>
                        <a:pt x="69" y="30"/>
                      </a:lnTo>
                      <a:lnTo>
                        <a:pt x="50" y="20"/>
                      </a:lnTo>
                      <a:lnTo>
                        <a:pt x="30" y="10"/>
                      </a:lnTo>
                      <a:lnTo>
                        <a:pt x="13" y="5"/>
                      </a:lnTo>
                      <a:lnTo>
                        <a:pt x="13" y="5"/>
                      </a:ln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0" y="103"/>
                      </a:lnTo>
                      <a:lnTo>
                        <a:pt x="7" y="106"/>
                      </a:lnTo>
                      <a:lnTo>
                        <a:pt x="17" y="108"/>
                      </a:lnTo>
                      <a:lnTo>
                        <a:pt x="17" y="108"/>
                      </a:lnTo>
                      <a:lnTo>
                        <a:pt x="24" y="107"/>
                      </a:lnTo>
                      <a:lnTo>
                        <a:pt x="29" y="107"/>
                      </a:lnTo>
                      <a:lnTo>
                        <a:pt x="32" y="104"/>
                      </a:lnTo>
                      <a:lnTo>
                        <a:pt x="34" y="103"/>
                      </a:lnTo>
                      <a:lnTo>
                        <a:pt x="36" y="98"/>
                      </a:lnTo>
                      <a:lnTo>
                        <a:pt x="36" y="97"/>
                      </a:lnTo>
                      <a:lnTo>
                        <a:pt x="37" y="97"/>
                      </a:lnTo>
                      <a:lnTo>
                        <a:pt x="37" y="97"/>
                      </a:lnTo>
                      <a:lnTo>
                        <a:pt x="40" y="96"/>
                      </a:lnTo>
                      <a:lnTo>
                        <a:pt x="42" y="93"/>
                      </a:lnTo>
                      <a:lnTo>
                        <a:pt x="47" y="86"/>
                      </a:lnTo>
                      <a:lnTo>
                        <a:pt x="47" y="86"/>
                      </a:lnTo>
                      <a:lnTo>
                        <a:pt x="49" y="84"/>
                      </a:lnTo>
                      <a:lnTo>
                        <a:pt x="51" y="83"/>
                      </a:lnTo>
                      <a:lnTo>
                        <a:pt x="61" y="84"/>
                      </a:lnTo>
                      <a:lnTo>
                        <a:pt x="71" y="87"/>
                      </a:lnTo>
                      <a:lnTo>
                        <a:pt x="80" y="93"/>
                      </a:lnTo>
                      <a:lnTo>
                        <a:pt x="80" y="93"/>
                      </a:lnTo>
                      <a:lnTo>
                        <a:pt x="88" y="101"/>
                      </a:lnTo>
                      <a:lnTo>
                        <a:pt x="97" y="113"/>
                      </a:lnTo>
                      <a:lnTo>
                        <a:pt x="107" y="121"/>
                      </a:lnTo>
                      <a:lnTo>
                        <a:pt x="111" y="124"/>
                      </a:lnTo>
                      <a:lnTo>
                        <a:pt x="115" y="124"/>
                      </a:lnTo>
                      <a:lnTo>
                        <a:pt x="115" y="124"/>
                      </a:lnTo>
                      <a:lnTo>
                        <a:pt x="120" y="124"/>
                      </a:lnTo>
                      <a:lnTo>
                        <a:pt x="124" y="124"/>
                      </a:lnTo>
                      <a:lnTo>
                        <a:pt x="133" y="127"/>
                      </a:lnTo>
                      <a:lnTo>
                        <a:pt x="141" y="128"/>
                      </a:lnTo>
                      <a:lnTo>
                        <a:pt x="150" y="130"/>
                      </a:lnTo>
                      <a:lnTo>
                        <a:pt x="150" y="130"/>
                      </a:lnTo>
                      <a:lnTo>
                        <a:pt x="152" y="130"/>
                      </a:lnTo>
                      <a:lnTo>
                        <a:pt x="154" y="128"/>
                      </a:lnTo>
                      <a:lnTo>
                        <a:pt x="154" y="127"/>
                      </a:lnTo>
                      <a:lnTo>
                        <a:pt x="152" y="126"/>
                      </a:lnTo>
                      <a:lnTo>
                        <a:pt x="150" y="123"/>
                      </a:lnTo>
                      <a:lnTo>
                        <a:pt x="147" y="120"/>
                      </a:lnTo>
                      <a:lnTo>
                        <a:pt x="147" y="120"/>
                      </a:lnTo>
                      <a:close/>
                      <a:moveTo>
                        <a:pt x="174" y="36"/>
                      </a:moveTo>
                      <a:lnTo>
                        <a:pt x="174" y="36"/>
                      </a:lnTo>
                      <a:lnTo>
                        <a:pt x="172" y="39"/>
                      </a:lnTo>
                      <a:lnTo>
                        <a:pt x="168" y="42"/>
                      </a:lnTo>
                      <a:lnTo>
                        <a:pt x="154" y="47"/>
                      </a:lnTo>
                      <a:lnTo>
                        <a:pt x="154" y="47"/>
                      </a:lnTo>
                      <a:lnTo>
                        <a:pt x="150" y="49"/>
                      </a:lnTo>
                      <a:lnTo>
                        <a:pt x="144" y="49"/>
                      </a:lnTo>
                      <a:lnTo>
                        <a:pt x="133" y="47"/>
                      </a:lnTo>
                      <a:lnTo>
                        <a:pt x="124" y="46"/>
                      </a:lnTo>
                      <a:lnTo>
                        <a:pt x="121" y="47"/>
                      </a:lnTo>
                      <a:lnTo>
                        <a:pt x="120" y="49"/>
                      </a:lnTo>
                      <a:lnTo>
                        <a:pt x="120" y="49"/>
                      </a:lnTo>
                      <a:lnTo>
                        <a:pt x="121" y="50"/>
                      </a:lnTo>
                      <a:lnTo>
                        <a:pt x="123" y="52"/>
                      </a:lnTo>
                      <a:lnTo>
                        <a:pt x="128" y="56"/>
                      </a:lnTo>
                      <a:lnTo>
                        <a:pt x="137" y="59"/>
                      </a:lnTo>
                      <a:lnTo>
                        <a:pt x="147" y="60"/>
                      </a:lnTo>
                      <a:lnTo>
                        <a:pt x="147" y="60"/>
                      </a:lnTo>
                      <a:lnTo>
                        <a:pt x="151" y="60"/>
                      </a:lnTo>
                      <a:lnTo>
                        <a:pt x="157" y="59"/>
                      </a:lnTo>
                      <a:lnTo>
                        <a:pt x="168" y="53"/>
                      </a:lnTo>
                      <a:lnTo>
                        <a:pt x="175" y="49"/>
                      </a:lnTo>
                      <a:lnTo>
                        <a:pt x="178" y="46"/>
                      </a:lnTo>
                      <a:lnTo>
                        <a:pt x="179" y="44"/>
                      </a:lnTo>
                      <a:lnTo>
                        <a:pt x="179" y="44"/>
                      </a:lnTo>
                      <a:lnTo>
                        <a:pt x="181" y="40"/>
                      </a:lnTo>
                      <a:lnTo>
                        <a:pt x="182" y="37"/>
                      </a:lnTo>
                      <a:lnTo>
                        <a:pt x="185" y="33"/>
                      </a:lnTo>
                      <a:lnTo>
                        <a:pt x="185" y="32"/>
                      </a:lnTo>
                      <a:lnTo>
                        <a:pt x="184" y="30"/>
                      </a:lnTo>
                      <a:lnTo>
                        <a:pt x="184" y="30"/>
                      </a:lnTo>
                      <a:lnTo>
                        <a:pt x="181" y="29"/>
                      </a:lnTo>
                      <a:lnTo>
                        <a:pt x="178" y="30"/>
                      </a:lnTo>
                      <a:lnTo>
                        <a:pt x="175" y="33"/>
                      </a:lnTo>
                      <a:lnTo>
                        <a:pt x="174" y="36"/>
                      </a:lnTo>
                      <a:lnTo>
                        <a:pt x="174" y="36"/>
                      </a:lnTo>
                      <a:close/>
                      <a:moveTo>
                        <a:pt x="189" y="17"/>
                      </a:moveTo>
                      <a:lnTo>
                        <a:pt x="189" y="17"/>
                      </a:lnTo>
                      <a:lnTo>
                        <a:pt x="181" y="13"/>
                      </a:lnTo>
                      <a:lnTo>
                        <a:pt x="181" y="13"/>
                      </a:lnTo>
                      <a:lnTo>
                        <a:pt x="181" y="15"/>
                      </a:lnTo>
                      <a:lnTo>
                        <a:pt x="185" y="19"/>
                      </a:lnTo>
                      <a:lnTo>
                        <a:pt x="185" y="19"/>
                      </a:lnTo>
                      <a:lnTo>
                        <a:pt x="189" y="25"/>
                      </a:lnTo>
                      <a:lnTo>
                        <a:pt x="191" y="30"/>
                      </a:lnTo>
                      <a:lnTo>
                        <a:pt x="192" y="33"/>
                      </a:lnTo>
                      <a:lnTo>
                        <a:pt x="194" y="34"/>
                      </a:lnTo>
                      <a:lnTo>
                        <a:pt x="195" y="34"/>
                      </a:lnTo>
                      <a:lnTo>
                        <a:pt x="195" y="34"/>
                      </a:lnTo>
                      <a:lnTo>
                        <a:pt x="198" y="33"/>
                      </a:lnTo>
                      <a:lnTo>
                        <a:pt x="199" y="32"/>
                      </a:lnTo>
                      <a:lnTo>
                        <a:pt x="199" y="29"/>
                      </a:lnTo>
                      <a:lnTo>
                        <a:pt x="198" y="27"/>
                      </a:lnTo>
                      <a:lnTo>
                        <a:pt x="195" y="22"/>
                      </a:lnTo>
                      <a:lnTo>
                        <a:pt x="189" y="17"/>
                      </a:lnTo>
                      <a:lnTo>
                        <a:pt x="189" y="17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88" name="North Korea">
                  <a:extLst>
                    <a:ext uri="{FF2B5EF4-FFF2-40B4-BE49-F238E27FC236}">
                      <a16:creationId xmlns:a16="http://schemas.microsoft.com/office/drawing/2014/main" id="{EADEAB05-5C31-4498-BC31-C44189D776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45818" y="3360355"/>
                  <a:ext cx="164256" cy="152418"/>
                </a:xfrm>
                <a:custGeom>
                  <a:avLst/>
                  <a:gdLst/>
                  <a:ahLst/>
                  <a:cxnLst>
                    <a:cxn ang="0">
                      <a:pos x="106" y="4"/>
                    </a:cxn>
                    <a:cxn ang="0">
                      <a:pos x="99" y="3"/>
                    </a:cxn>
                    <a:cxn ang="0">
                      <a:pos x="93" y="0"/>
                    </a:cxn>
                    <a:cxn ang="0">
                      <a:pos x="91" y="0"/>
                    </a:cxn>
                    <a:cxn ang="0">
                      <a:pos x="89" y="6"/>
                    </a:cxn>
                    <a:cxn ang="0">
                      <a:pos x="86" y="11"/>
                    </a:cxn>
                    <a:cxn ang="0">
                      <a:pos x="83" y="11"/>
                    </a:cxn>
                    <a:cxn ang="0">
                      <a:pos x="79" y="16"/>
                    </a:cxn>
                    <a:cxn ang="0">
                      <a:pos x="73" y="20"/>
                    </a:cxn>
                    <a:cxn ang="0">
                      <a:pos x="66" y="21"/>
                    </a:cxn>
                    <a:cxn ang="0">
                      <a:pos x="66" y="27"/>
                    </a:cxn>
                    <a:cxn ang="0">
                      <a:pos x="67" y="29"/>
                    </a:cxn>
                    <a:cxn ang="0">
                      <a:pos x="56" y="30"/>
                    </a:cxn>
                    <a:cxn ang="0">
                      <a:pos x="52" y="29"/>
                    </a:cxn>
                    <a:cxn ang="0">
                      <a:pos x="47" y="26"/>
                    </a:cxn>
                    <a:cxn ang="0">
                      <a:pos x="46" y="26"/>
                    </a:cxn>
                    <a:cxn ang="0">
                      <a:pos x="40" y="30"/>
                    </a:cxn>
                    <a:cxn ang="0">
                      <a:pos x="35" y="37"/>
                    </a:cxn>
                    <a:cxn ang="0">
                      <a:pos x="22" y="46"/>
                    </a:cxn>
                    <a:cxn ang="0">
                      <a:pos x="5" y="53"/>
                    </a:cxn>
                    <a:cxn ang="0">
                      <a:pos x="0" y="60"/>
                    </a:cxn>
                    <a:cxn ang="0">
                      <a:pos x="6" y="61"/>
                    </a:cxn>
                    <a:cxn ang="0">
                      <a:pos x="16" y="67"/>
                    </a:cxn>
                    <a:cxn ang="0">
                      <a:pos x="19" y="70"/>
                    </a:cxn>
                    <a:cxn ang="0">
                      <a:pos x="20" y="74"/>
                    </a:cxn>
                    <a:cxn ang="0">
                      <a:pos x="9" y="87"/>
                    </a:cxn>
                    <a:cxn ang="0">
                      <a:pos x="7" y="90"/>
                    </a:cxn>
                    <a:cxn ang="0">
                      <a:pos x="12" y="94"/>
                    </a:cxn>
                    <a:cxn ang="0">
                      <a:pos x="12" y="97"/>
                    </a:cxn>
                    <a:cxn ang="0">
                      <a:pos x="16" y="101"/>
                    </a:cxn>
                    <a:cxn ang="0">
                      <a:pos x="20" y="101"/>
                    </a:cxn>
                    <a:cxn ang="0">
                      <a:pos x="22" y="98"/>
                    </a:cxn>
                    <a:cxn ang="0">
                      <a:pos x="33" y="98"/>
                    </a:cxn>
                    <a:cxn ang="0">
                      <a:pos x="35" y="98"/>
                    </a:cxn>
                    <a:cxn ang="0">
                      <a:pos x="36" y="100"/>
                    </a:cxn>
                    <a:cxn ang="0">
                      <a:pos x="46" y="93"/>
                    </a:cxn>
                    <a:cxn ang="0">
                      <a:pos x="52" y="91"/>
                    </a:cxn>
                    <a:cxn ang="0">
                      <a:pos x="60" y="90"/>
                    </a:cxn>
                    <a:cxn ang="0">
                      <a:pos x="69" y="87"/>
                    </a:cxn>
                    <a:cxn ang="0">
                      <a:pos x="60" y="78"/>
                    </a:cxn>
                    <a:cxn ang="0">
                      <a:pos x="54" y="74"/>
                    </a:cxn>
                    <a:cxn ang="0">
                      <a:pos x="52" y="70"/>
                    </a:cxn>
                    <a:cxn ang="0">
                      <a:pos x="54" y="61"/>
                    </a:cxn>
                    <a:cxn ang="0">
                      <a:pos x="59" y="60"/>
                    </a:cxn>
                    <a:cxn ang="0">
                      <a:pos x="74" y="51"/>
                    </a:cxn>
                    <a:cxn ang="0">
                      <a:pos x="87" y="43"/>
                    </a:cxn>
                    <a:cxn ang="0">
                      <a:pos x="90" y="34"/>
                    </a:cxn>
                    <a:cxn ang="0">
                      <a:pos x="93" y="23"/>
                    </a:cxn>
                    <a:cxn ang="0">
                      <a:pos x="100" y="14"/>
                    </a:cxn>
                    <a:cxn ang="0">
                      <a:pos x="111" y="6"/>
                    </a:cxn>
                    <a:cxn ang="0">
                      <a:pos x="106" y="4"/>
                    </a:cxn>
                  </a:cxnLst>
                  <a:rect l="0" t="0" r="r" b="b"/>
                  <a:pathLst>
                    <a:path w="111" h="103">
                      <a:moveTo>
                        <a:pt x="106" y="4"/>
                      </a:moveTo>
                      <a:lnTo>
                        <a:pt x="106" y="4"/>
                      </a:lnTo>
                      <a:lnTo>
                        <a:pt x="103" y="4"/>
                      </a:lnTo>
                      <a:lnTo>
                        <a:pt x="99" y="3"/>
                      </a:lnTo>
                      <a:lnTo>
                        <a:pt x="96" y="0"/>
                      </a:lnTo>
                      <a:lnTo>
                        <a:pt x="93" y="0"/>
                      </a:lnTo>
                      <a:lnTo>
                        <a:pt x="93" y="0"/>
                      </a:lnTo>
                      <a:lnTo>
                        <a:pt x="91" y="0"/>
                      </a:lnTo>
                      <a:lnTo>
                        <a:pt x="90" y="1"/>
                      </a:lnTo>
                      <a:lnTo>
                        <a:pt x="89" y="6"/>
                      </a:lnTo>
                      <a:lnTo>
                        <a:pt x="87" y="10"/>
                      </a:lnTo>
                      <a:lnTo>
                        <a:pt x="86" y="11"/>
                      </a:lnTo>
                      <a:lnTo>
                        <a:pt x="83" y="11"/>
                      </a:lnTo>
                      <a:lnTo>
                        <a:pt x="83" y="11"/>
                      </a:lnTo>
                      <a:lnTo>
                        <a:pt x="80" y="13"/>
                      </a:lnTo>
                      <a:lnTo>
                        <a:pt x="79" y="16"/>
                      </a:lnTo>
                      <a:lnTo>
                        <a:pt x="76" y="19"/>
                      </a:lnTo>
                      <a:lnTo>
                        <a:pt x="73" y="20"/>
                      </a:lnTo>
                      <a:lnTo>
                        <a:pt x="73" y="20"/>
                      </a:lnTo>
                      <a:lnTo>
                        <a:pt x="66" y="21"/>
                      </a:lnTo>
                      <a:lnTo>
                        <a:pt x="64" y="23"/>
                      </a:lnTo>
                      <a:lnTo>
                        <a:pt x="66" y="27"/>
                      </a:lnTo>
                      <a:lnTo>
                        <a:pt x="66" y="27"/>
                      </a:lnTo>
                      <a:lnTo>
                        <a:pt x="67" y="29"/>
                      </a:lnTo>
                      <a:lnTo>
                        <a:pt x="64" y="30"/>
                      </a:lnTo>
                      <a:lnTo>
                        <a:pt x="56" y="30"/>
                      </a:lnTo>
                      <a:lnTo>
                        <a:pt x="56" y="30"/>
                      </a:lnTo>
                      <a:lnTo>
                        <a:pt x="52" y="29"/>
                      </a:lnTo>
                      <a:lnTo>
                        <a:pt x="50" y="27"/>
                      </a:lnTo>
                      <a:lnTo>
                        <a:pt x="47" y="26"/>
                      </a:lnTo>
                      <a:lnTo>
                        <a:pt x="46" y="26"/>
                      </a:lnTo>
                      <a:lnTo>
                        <a:pt x="46" y="26"/>
                      </a:lnTo>
                      <a:lnTo>
                        <a:pt x="43" y="27"/>
                      </a:lnTo>
                      <a:lnTo>
                        <a:pt x="40" y="30"/>
                      </a:lnTo>
                      <a:lnTo>
                        <a:pt x="35" y="37"/>
                      </a:lnTo>
                      <a:lnTo>
                        <a:pt x="35" y="37"/>
                      </a:lnTo>
                      <a:lnTo>
                        <a:pt x="30" y="41"/>
                      </a:lnTo>
                      <a:lnTo>
                        <a:pt x="22" y="46"/>
                      </a:lnTo>
                      <a:lnTo>
                        <a:pt x="5" y="53"/>
                      </a:lnTo>
                      <a:lnTo>
                        <a:pt x="5" y="53"/>
                      </a:lnTo>
                      <a:lnTo>
                        <a:pt x="3" y="56"/>
                      </a:lnTo>
                      <a:lnTo>
                        <a:pt x="0" y="60"/>
                      </a:lnTo>
                      <a:lnTo>
                        <a:pt x="0" y="60"/>
                      </a:lnTo>
                      <a:lnTo>
                        <a:pt x="6" y="61"/>
                      </a:lnTo>
                      <a:lnTo>
                        <a:pt x="12" y="64"/>
                      </a:lnTo>
                      <a:lnTo>
                        <a:pt x="16" y="67"/>
                      </a:lnTo>
                      <a:lnTo>
                        <a:pt x="19" y="70"/>
                      </a:lnTo>
                      <a:lnTo>
                        <a:pt x="19" y="70"/>
                      </a:lnTo>
                      <a:lnTo>
                        <a:pt x="20" y="71"/>
                      </a:lnTo>
                      <a:lnTo>
                        <a:pt x="20" y="74"/>
                      </a:lnTo>
                      <a:lnTo>
                        <a:pt x="17" y="78"/>
                      </a:lnTo>
                      <a:lnTo>
                        <a:pt x="9" y="87"/>
                      </a:lnTo>
                      <a:lnTo>
                        <a:pt x="9" y="87"/>
                      </a:lnTo>
                      <a:lnTo>
                        <a:pt x="7" y="90"/>
                      </a:lnTo>
                      <a:lnTo>
                        <a:pt x="9" y="93"/>
                      </a:lnTo>
                      <a:lnTo>
                        <a:pt x="12" y="94"/>
                      </a:lnTo>
                      <a:lnTo>
                        <a:pt x="12" y="97"/>
                      </a:lnTo>
                      <a:lnTo>
                        <a:pt x="12" y="97"/>
                      </a:lnTo>
                      <a:lnTo>
                        <a:pt x="13" y="100"/>
                      </a:lnTo>
                      <a:lnTo>
                        <a:pt x="16" y="101"/>
                      </a:lnTo>
                      <a:lnTo>
                        <a:pt x="19" y="103"/>
                      </a:lnTo>
                      <a:lnTo>
                        <a:pt x="20" y="101"/>
                      </a:lnTo>
                      <a:lnTo>
                        <a:pt x="20" y="101"/>
                      </a:lnTo>
                      <a:lnTo>
                        <a:pt x="22" y="98"/>
                      </a:lnTo>
                      <a:lnTo>
                        <a:pt x="25" y="98"/>
                      </a:lnTo>
                      <a:lnTo>
                        <a:pt x="33" y="98"/>
                      </a:lnTo>
                      <a:lnTo>
                        <a:pt x="33" y="98"/>
                      </a:lnTo>
                      <a:lnTo>
                        <a:pt x="35" y="98"/>
                      </a:lnTo>
                      <a:lnTo>
                        <a:pt x="36" y="100"/>
                      </a:lnTo>
                      <a:lnTo>
                        <a:pt x="36" y="100"/>
                      </a:lnTo>
                      <a:lnTo>
                        <a:pt x="46" y="93"/>
                      </a:lnTo>
                      <a:lnTo>
                        <a:pt x="46" y="93"/>
                      </a:lnTo>
                      <a:lnTo>
                        <a:pt x="49" y="91"/>
                      </a:lnTo>
                      <a:lnTo>
                        <a:pt x="52" y="91"/>
                      </a:lnTo>
                      <a:lnTo>
                        <a:pt x="60" y="90"/>
                      </a:lnTo>
                      <a:lnTo>
                        <a:pt x="60" y="90"/>
                      </a:lnTo>
                      <a:lnTo>
                        <a:pt x="64" y="90"/>
                      </a:lnTo>
                      <a:lnTo>
                        <a:pt x="69" y="87"/>
                      </a:lnTo>
                      <a:lnTo>
                        <a:pt x="69" y="87"/>
                      </a:lnTo>
                      <a:lnTo>
                        <a:pt x="60" y="78"/>
                      </a:lnTo>
                      <a:lnTo>
                        <a:pt x="54" y="74"/>
                      </a:lnTo>
                      <a:lnTo>
                        <a:pt x="54" y="74"/>
                      </a:lnTo>
                      <a:lnTo>
                        <a:pt x="53" y="73"/>
                      </a:lnTo>
                      <a:lnTo>
                        <a:pt x="52" y="70"/>
                      </a:lnTo>
                      <a:lnTo>
                        <a:pt x="53" y="66"/>
                      </a:lnTo>
                      <a:lnTo>
                        <a:pt x="54" y="61"/>
                      </a:lnTo>
                      <a:lnTo>
                        <a:pt x="59" y="60"/>
                      </a:lnTo>
                      <a:lnTo>
                        <a:pt x="59" y="60"/>
                      </a:lnTo>
                      <a:lnTo>
                        <a:pt x="66" y="57"/>
                      </a:lnTo>
                      <a:lnTo>
                        <a:pt x="74" y="51"/>
                      </a:lnTo>
                      <a:lnTo>
                        <a:pt x="87" y="43"/>
                      </a:lnTo>
                      <a:lnTo>
                        <a:pt x="87" y="43"/>
                      </a:lnTo>
                      <a:lnTo>
                        <a:pt x="90" y="38"/>
                      </a:lnTo>
                      <a:lnTo>
                        <a:pt x="90" y="34"/>
                      </a:lnTo>
                      <a:lnTo>
                        <a:pt x="91" y="29"/>
                      </a:lnTo>
                      <a:lnTo>
                        <a:pt x="93" y="23"/>
                      </a:lnTo>
                      <a:lnTo>
                        <a:pt x="93" y="23"/>
                      </a:lnTo>
                      <a:lnTo>
                        <a:pt x="100" y="14"/>
                      </a:lnTo>
                      <a:lnTo>
                        <a:pt x="111" y="6"/>
                      </a:lnTo>
                      <a:lnTo>
                        <a:pt x="111" y="6"/>
                      </a:lnTo>
                      <a:lnTo>
                        <a:pt x="106" y="4"/>
                      </a:lnTo>
                      <a:lnTo>
                        <a:pt x="106" y="4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89" name="Nepal">
                  <a:extLst>
                    <a:ext uri="{FF2B5EF4-FFF2-40B4-BE49-F238E27FC236}">
                      <a16:creationId xmlns:a16="http://schemas.microsoft.com/office/drawing/2014/main" id="{68B6805E-985E-488F-914E-4B175DD92F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24767" y="3708104"/>
                  <a:ext cx="179055" cy="100626"/>
                </a:xfrm>
                <a:custGeom>
                  <a:avLst/>
                  <a:gdLst/>
                  <a:ahLst/>
                  <a:cxnLst>
                    <a:cxn ang="0">
                      <a:pos x="121" y="44"/>
                    </a:cxn>
                    <a:cxn ang="0">
                      <a:pos x="117" y="44"/>
                    </a:cxn>
                    <a:cxn ang="0">
                      <a:pos x="106" y="42"/>
                    </a:cxn>
                    <a:cxn ang="0">
                      <a:pos x="96" y="40"/>
                    </a:cxn>
                    <a:cxn ang="0">
                      <a:pos x="90" y="38"/>
                    </a:cxn>
                    <a:cxn ang="0">
                      <a:pos x="73" y="33"/>
                    </a:cxn>
                    <a:cxn ang="0">
                      <a:pos x="66" y="27"/>
                    </a:cxn>
                    <a:cxn ang="0">
                      <a:pos x="33" y="4"/>
                    </a:cxn>
                    <a:cxn ang="0">
                      <a:pos x="29" y="1"/>
                    </a:cxn>
                    <a:cxn ang="0">
                      <a:pos x="22" y="0"/>
                    </a:cxn>
                    <a:cxn ang="0">
                      <a:pos x="20" y="1"/>
                    </a:cxn>
                    <a:cxn ang="0">
                      <a:pos x="16" y="3"/>
                    </a:cxn>
                    <a:cxn ang="0">
                      <a:pos x="10" y="4"/>
                    </a:cxn>
                    <a:cxn ang="0">
                      <a:pos x="3" y="11"/>
                    </a:cxn>
                    <a:cxn ang="0">
                      <a:pos x="3" y="13"/>
                    </a:cxn>
                    <a:cxn ang="0">
                      <a:pos x="0" y="25"/>
                    </a:cxn>
                    <a:cxn ang="0">
                      <a:pos x="0" y="27"/>
                    </a:cxn>
                    <a:cxn ang="0">
                      <a:pos x="6" y="30"/>
                    </a:cxn>
                    <a:cxn ang="0">
                      <a:pos x="9" y="31"/>
                    </a:cxn>
                    <a:cxn ang="0">
                      <a:pos x="15" y="35"/>
                    </a:cxn>
                    <a:cxn ang="0">
                      <a:pos x="20" y="38"/>
                    </a:cxn>
                    <a:cxn ang="0">
                      <a:pos x="23" y="40"/>
                    </a:cxn>
                    <a:cxn ang="0">
                      <a:pos x="33" y="44"/>
                    </a:cxn>
                    <a:cxn ang="0">
                      <a:pos x="36" y="45"/>
                    </a:cxn>
                    <a:cxn ang="0">
                      <a:pos x="46" y="52"/>
                    </a:cxn>
                    <a:cxn ang="0">
                      <a:pos x="49" y="52"/>
                    </a:cxn>
                    <a:cxn ang="0">
                      <a:pos x="62" y="50"/>
                    </a:cxn>
                    <a:cxn ang="0">
                      <a:pos x="64" y="51"/>
                    </a:cxn>
                    <a:cxn ang="0">
                      <a:pos x="70" y="58"/>
                    </a:cxn>
                    <a:cxn ang="0">
                      <a:pos x="73" y="61"/>
                    </a:cxn>
                    <a:cxn ang="0">
                      <a:pos x="87" y="64"/>
                    </a:cxn>
                    <a:cxn ang="0">
                      <a:pos x="91" y="67"/>
                    </a:cxn>
                    <a:cxn ang="0">
                      <a:pos x="106" y="68"/>
                    </a:cxn>
                    <a:cxn ang="0">
                      <a:pos x="119" y="64"/>
                    </a:cxn>
                    <a:cxn ang="0">
                      <a:pos x="121" y="61"/>
                    </a:cxn>
                    <a:cxn ang="0">
                      <a:pos x="120" y="48"/>
                    </a:cxn>
                    <a:cxn ang="0">
                      <a:pos x="121" y="44"/>
                    </a:cxn>
                  </a:cxnLst>
                  <a:rect l="0" t="0" r="r" b="b"/>
                  <a:pathLst>
                    <a:path w="121" h="68">
                      <a:moveTo>
                        <a:pt x="121" y="44"/>
                      </a:moveTo>
                      <a:lnTo>
                        <a:pt x="121" y="44"/>
                      </a:lnTo>
                      <a:lnTo>
                        <a:pt x="117" y="44"/>
                      </a:lnTo>
                      <a:lnTo>
                        <a:pt x="117" y="44"/>
                      </a:lnTo>
                      <a:lnTo>
                        <a:pt x="111" y="44"/>
                      </a:lnTo>
                      <a:lnTo>
                        <a:pt x="106" y="42"/>
                      </a:lnTo>
                      <a:lnTo>
                        <a:pt x="101" y="41"/>
                      </a:lnTo>
                      <a:lnTo>
                        <a:pt x="96" y="40"/>
                      </a:lnTo>
                      <a:lnTo>
                        <a:pt x="96" y="40"/>
                      </a:lnTo>
                      <a:lnTo>
                        <a:pt x="90" y="38"/>
                      </a:lnTo>
                      <a:lnTo>
                        <a:pt x="82" y="35"/>
                      </a:lnTo>
                      <a:lnTo>
                        <a:pt x="73" y="33"/>
                      </a:lnTo>
                      <a:lnTo>
                        <a:pt x="66" y="27"/>
                      </a:lnTo>
                      <a:lnTo>
                        <a:pt x="66" y="27"/>
                      </a:lnTo>
                      <a:lnTo>
                        <a:pt x="47" y="15"/>
                      </a:lnTo>
                      <a:lnTo>
                        <a:pt x="33" y="4"/>
                      </a:lnTo>
                      <a:lnTo>
                        <a:pt x="33" y="4"/>
                      </a:lnTo>
                      <a:lnTo>
                        <a:pt x="29" y="1"/>
                      </a:lnTo>
                      <a:lnTo>
                        <a:pt x="25" y="0"/>
                      </a:lnTo>
                      <a:lnTo>
                        <a:pt x="22" y="0"/>
                      </a:lnTo>
                      <a:lnTo>
                        <a:pt x="20" y="1"/>
                      </a:lnTo>
                      <a:lnTo>
                        <a:pt x="20" y="1"/>
                      </a:lnTo>
                      <a:lnTo>
                        <a:pt x="19" y="3"/>
                      </a:lnTo>
                      <a:lnTo>
                        <a:pt x="16" y="3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8"/>
                      </a:lnTo>
                      <a:lnTo>
                        <a:pt x="3" y="11"/>
                      </a:lnTo>
                      <a:lnTo>
                        <a:pt x="3" y="13"/>
                      </a:lnTo>
                      <a:lnTo>
                        <a:pt x="3" y="13"/>
                      </a:lnTo>
                      <a:lnTo>
                        <a:pt x="2" y="20"/>
                      </a:lnTo>
                      <a:lnTo>
                        <a:pt x="0" y="25"/>
                      </a:lnTo>
                      <a:lnTo>
                        <a:pt x="0" y="25"/>
                      </a:lnTo>
                      <a:lnTo>
                        <a:pt x="0" y="27"/>
                      </a:lnTo>
                      <a:lnTo>
                        <a:pt x="3" y="28"/>
                      </a:lnTo>
                      <a:lnTo>
                        <a:pt x="6" y="30"/>
                      </a:lnTo>
                      <a:lnTo>
                        <a:pt x="9" y="31"/>
                      </a:lnTo>
                      <a:lnTo>
                        <a:pt x="9" y="31"/>
                      </a:lnTo>
                      <a:lnTo>
                        <a:pt x="10" y="34"/>
                      </a:lnTo>
                      <a:lnTo>
                        <a:pt x="15" y="35"/>
                      </a:lnTo>
                      <a:lnTo>
                        <a:pt x="19" y="37"/>
                      </a:lnTo>
                      <a:lnTo>
                        <a:pt x="20" y="38"/>
                      </a:lnTo>
                      <a:lnTo>
                        <a:pt x="20" y="38"/>
                      </a:lnTo>
                      <a:lnTo>
                        <a:pt x="23" y="40"/>
                      </a:lnTo>
                      <a:lnTo>
                        <a:pt x="26" y="42"/>
                      </a:lnTo>
                      <a:lnTo>
                        <a:pt x="33" y="44"/>
                      </a:lnTo>
                      <a:lnTo>
                        <a:pt x="33" y="44"/>
                      </a:lnTo>
                      <a:lnTo>
                        <a:pt x="36" y="45"/>
                      </a:lnTo>
                      <a:lnTo>
                        <a:pt x="40" y="48"/>
                      </a:lnTo>
                      <a:lnTo>
                        <a:pt x="46" y="52"/>
                      </a:lnTo>
                      <a:lnTo>
                        <a:pt x="46" y="52"/>
                      </a:lnTo>
                      <a:lnTo>
                        <a:pt x="49" y="52"/>
                      </a:lnTo>
                      <a:lnTo>
                        <a:pt x="53" y="51"/>
                      </a:lnTo>
                      <a:lnTo>
                        <a:pt x="62" y="50"/>
                      </a:lnTo>
                      <a:lnTo>
                        <a:pt x="62" y="50"/>
                      </a:lnTo>
                      <a:lnTo>
                        <a:pt x="64" y="51"/>
                      </a:lnTo>
                      <a:lnTo>
                        <a:pt x="67" y="52"/>
                      </a:lnTo>
                      <a:lnTo>
                        <a:pt x="70" y="58"/>
                      </a:lnTo>
                      <a:lnTo>
                        <a:pt x="70" y="58"/>
                      </a:lnTo>
                      <a:lnTo>
                        <a:pt x="73" y="61"/>
                      </a:lnTo>
                      <a:lnTo>
                        <a:pt x="80" y="62"/>
                      </a:lnTo>
                      <a:lnTo>
                        <a:pt x="87" y="64"/>
                      </a:lnTo>
                      <a:lnTo>
                        <a:pt x="91" y="67"/>
                      </a:lnTo>
                      <a:lnTo>
                        <a:pt x="91" y="67"/>
                      </a:lnTo>
                      <a:lnTo>
                        <a:pt x="97" y="68"/>
                      </a:lnTo>
                      <a:lnTo>
                        <a:pt x="106" y="68"/>
                      </a:lnTo>
                      <a:lnTo>
                        <a:pt x="114" y="67"/>
                      </a:lnTo>
                      <a:lnTo>
                        <a:pt x="119" y="64"/>
                      </a:lnTo>
                      <a:lnTo>
                        <a:pt x="119" y="64"/>
                      </a:lnTo>
                      <a:lnTo>
                        <a:pt x="121" y="61"/>
                      </a:lnTo>
                      <a:lnTo>
                        <a:pt x="121" y="57"/>
                      </a:lnTo>
                      <a:lnTo>
                        <a:pt x="120" y="48"/>
                      </a:lnTo>
                      <a:lnTo>
                        <a:pt x="120" y="48"/>
                      </a:lnTo>
                      <a:lnTo>
                        <a:pt x="121" y="44"/>
                      </a:lnTo>
                      <a:lnTo>
                        <a:pt x="121" y="44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90" name="Myanmar">
                  <a:extLst>
                    <a:ext uri="{FF2B5EF4-FFF2-40B4-BE49-F238E27FC236}">
                      <a16:creationId xmlns:a16="http://schemas.microsoft.com/office/drawing/2014/main" id="{289901AF-4ACF-48F8-8264-3061A6750E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88169" y="3756937"/>
                  <a:ext cx="204210" cy="443935"/>
                </a:xfrm>
                <a:custGeom>
                  <a:avLst/>
                  <a:gdLst/>
                  <a:ahLst/>
                  <a:cxnLst>
                    <a:cxn ang="0">
                      <a:pos x="108" y="267"/>
                    </a:cxn>
                    <a:cxn ang="0">
                      <a:pos x="106" y="251"/>
                    </a:cxn>
                    <a:cxn ang="0">
                      <a:pos x="96" y="237"/>
                    </a:cxn>
                    <a:cxn ang="0">
                      <a:pos x="94" y="224"/>
                    </a:cxn>
                    <a:cxn ang="0">
                      <a:pos x="97" y="213"/>
                    </a:cxn>
                    <a:cxn ang="0">
                      <a:pos x="100" y="207"/>
                    </a:cxn>
                    <a:cxn ang="0">
                      <a:pos x="96" y="200"/>
                    </a:cxn>
                    <a:cxn ang="0">
                      <a:pos x="91" y="193"/>
                    </a:cxn>
                    <a:cxn ang="0">
                      <a:pos x="83" y="180"/>
                    </a:cxn>
                    <a:cxn ang="0">
                      <a:pos x="90" y="150"/>
                    </a:cxn>
                    <a:cxn ang="0">
                      <a:pos x="104" y="149"/>
                    </a:cxn>
                    <a:cxn ang="0">
                      <a:pos x="114" y="142"/>
                    </a:cxn>
                    <a:cxn ang="0">
                      <a:pos x="123" y="136"/>
                    </a:cxn>
                    <a:cxn ang="0">
                      <a:pos x="130" y="130"/>
                    </a:cxn>
                    <a:cxn ang="0">
                      <a:pos x="137" y="118"/>
                    </a:cxn>
                    <a:cxn ang="0">
                      <a:pos x="135" y="118"/>
                    </a:cxn>
                    <a:cxn ang="0">
                      <a:pos x="123" y="119"/>
                    </a:cxn>
                    <a:cxn ang="0">
                      <a:pos x="120" y="112"/>
                    </a:cxn>
                    <a:cxn ang="0">
                      <a:pos x="110" y="109"/>
                    </a:cxn>
                    <a:cxn ang="0">
                      <a:pos x="113" y="96"/>
                    </a:cxn>
                    <a:cxn ang="0">
                      <a:pos x="106" y="92"/>
                    </a:cxn>
                    <a:cxn ang="0">
                      <a:pos x="101" y="79"/>
                    </a:cxn>
                    <a:cxn ang="0">
                      <a:pos x="96" y="75"/>
                    </a:cxn>
                    <a:cxn ang="0">
                      <a:pos x="84" y="76"/>
                    </a:cxn>
                    <a:cxn ang="0">
                      <a:pos x="83" y="68"/>
                    </a:cxn>
                    <a:cxn ang="0">
                      <a:pos x="97" y="45"/>
                    </a:cxn>
                    <a:cxn ang="0">
                      <a:pos x="100" y="22"/>
                    </a:cxn>
                    <a:cxn ang="0">
                      <a:pos x="96" y="14"/>
                    </a:cxn>
                    <a:cxn ang="0">
                      <a:pos x="91" y="11"/>
                    </a:cxn>
                    <a:cxn ang="0">
                      <a:pos x="87" y="1"/>
                    </a:cxn>
                    <a:cxn ang="0">
                      <a:pos x="77" y="2"/>
                    </a:cxn>
                    <a:cxn ang="0">
                      <a:pos x="76" y="5"/>
                    </a:cxn>
                    <a:cxn ang="0">
                      <a:pos x="71" y="11"/>
                    </a:cxn>
                    <a:cxn ang="0">
                      <a:pos x="74" y="21"/>
                    </a:cxn>
                    <a:cxn ang="0">
                      <a:pos x="70" y="22"/>
                    </a:cxn>
                    <a:cxn ang="0">
                      <a:pos x="66" y="19"/>
                    </a:cxn>
                    <a:cxn ang="0">
                      <a:pos x="47" y="32"/>
                    </a:cxn>
                    <a:cxn ang="0">
                      <a:pos x="43" y="45"/>
                    </a:cxn>
                    <a:cxn ang="0">
                      <a:pos x="39" y="59"/>
                    </a:cxn>
                    <a:cxn ang="0">
                      <a:pos x="33" y="78"/>
                    </a:cxn>
                    <a:cxn ang="0">
                      <a:pos x="29" y="79"/>
                    </a:cxn>
                    <a:cxn ang="0">
                      <a:pos x="20" y="85"/>
                    </a:cxn>
                    <a:cxn ang="0">
                      <a:pos x="16" y="98"/>
                    </a:cxn>
                    <a:cxn ang="0">
                      <a:pos x="13" y="110"/>
                    </a:cxn>
                    <a:cxn ang="0">
                      <a:pos x="6" y="123"/>
                    </a:cxn>
                    <a:cxn ang="0">
                      <a:pos x="7" y="138"/>
                    </a:cxn>
                    <a:cxn ang="0">
                      <a:pos x="19" y="146"/>
                    </a:cxn>
                    <a:cxn ang="0">
                      <a:pos x="34" y="176"/>
                    </a:cxn>
                    <a:cxn ang="0">
                      <a:pos x="34" y="197"/>
                    </a:cxn>
                    <a:cxn ang="0">
                      <a:pos x="32" y="207"/>
                    </a:cxn>
                    <a:cxn ang="0">
                      <a:pos x="47" y="213"/>
                    </a:cxn>
                    <a:cxn ang="0">
                      <a:pos x="57" y="204"/>
                    </a:cxn>
                    <a:cxn ang="0">
                      <a:pos x="67" y="193"/>
                    </a:cxn>
                    <a:cxn ang="0">
                      <a:pos x="76" y="199"/>
                    </a:cxn>
                    <a:cxn ang="0">
                      <a:pos x="83" y="217"/>
                    </a:cxn>
                    <a:cxn ang="0">
                      <a:pos x="88" y="248"/>
                    </a:cxn>
                    <a:cxn ang="0">
                      <a:pos x="97" y="264"/>
                    </a:cxn>
                    <a:cxn ang="0">
                      <a:pos x="96" y="281"/>
                    </a:cxn>
                    <a:cxn ang="0">
                      <a:pos x="98" y="295"/>
                    </a:cxn>
                    <a:cxn ang="0">
                      <a:pos x="103" y="297"/>
                    </a:cxn>
                  </a:cxnLst>
                  <a:rect l="0" t="0" r="r" b="b"/>
                  <a:pathLst>
                    <a:path w="138" h="300">
                      <a:moveTo>
                        <a:pt x="111" y="274"/>
                      </a:moveTo>
                      <a:lnTo>
                        <a:pt x="111" y="274"/>
                      </a:lnTo>
                      <a:lnTo>
                        <a:pt x="111" y="270"/>
                      </a:lnTo>
                      <a:lnTo>
                        <a:pt x="108" y="267"/>
                      </a:lnTo>
                      <a:lnTo>
                        <a:pt x="107" y="264"/>
                      </a:lnTo>
                      <a:lnTo>
                        <a:pt x="107" y="261"/>
                      </a:lnTo>
                      <a:lnTo>
                        <a:pt x="107" y="261"/>
                      </a:lnTo>
                      <a:lnTo>
                        <a:pt x="106" y="251"/>
                      </a:lnTo>
                      <a:lnTo>
                        <a:pt x="104" y="247"/>
                      </a:lnTo>
                      <a:lnTo>
                        <a:pt x="100" y="241"/>
                      </a:lnTo>
                      <a:lnTo>
                        <a:pt x="100" y="241"/>
                      </a:lnTo>
                      <a:lnTo>
                        <a:pt x="96" y="237"/>
                      </a:lnTo>
                      <a:lnTo>
                        <a:pt x="94" y="233"/>
                      </a:lnTo>
                      <a:lnTo>
                        <a:pt x="93" y="229"/>
                      </a:lnTo>
                      <a:lnTo>
                        <a:pt x="94" y="224"/>
                      </a:lnTo>
                      <a:lnTo>
                        <a:pt x="94" y="224"/>
                      </a:lnTo>
                      <a:lnTo>
                        <a:pt x="96" y="221"/>
                      </a:lnTo>
                      <a:lnTo>
                        <a:pt x="97" y="217"/>
                      </a:lnTo>
                      <a:lnTo>
                        <a:pt x="96" y="214"/>
                      </a:lnTo>
                      <a:lnTo>
                        <a:pt x="97" y="213"/>
                      </a:lnTo>
                      <a:lnTo>
                        <a:pt x="97" y="213"/>
                      </a:lnTo>
                      <a:lnTo>
                        <a:pt x="98" y="213"/>
                      </a:lnTo>
                      <a:lnTo>
                        <a:pt x="100" y="210"/>
                      </a:lnTo>
                      <a:lnTo>
                        <a:pt x="100" y="207"/>
                      </a:lnTo>
                      <a:lnTo>
                        <a:pt x="97" y="206"/>
                      </a:lnTo>
                      <a:lnTo>
                        <a:pt x="97" y="206"/>
                      </a:lnTo>
                      <a:lnTo>
                        <a:pt x="96" y="203"/>
                      </a:lnTo>
                      <a:lnTo>
                        <a:pt x="96" y="200"/>
                      </a:lnTo>
                      <a:lnTo>
                        <a:pt x="96" y="197"/>
                      </a:lnTo>
                      <a:lnTo>
                        <a:pt x="94" y="194"/>
                      </a:lnTo>
                      <a:lnTo>
                        <a:pt x="94" y="194"/>
                      </a:lnTo>
                      <a:lnTo>
                        <a:pt x="91" y="193"/>
                      </a:lnTo>
                      <a:lnTo>
                        <a:pt x="87" y="189"/>
                      </a:lnTo>
                      <a:lnTo>
                        <a:pt x="84" y="184"/>
                      </a:lnTo>
                      <a:lnTo>
                        <a:pt x="83" y="180"/>
                      </a:lnTo>
                      <a:lnTo>
                        <a:pt x="83" y="180"/>
                      </a:lnTo>
                      <a:lnTo>
                        <a:pt x="86" y="155"/>
                      </a:lnTo>
                      <a:lnTo>
                        <a:pt x="86" y="155"/>
                      </a:lnTo>
                      <a:lnTo>
                        <a:pt x="87" y="152"/>
                      </a:lnTo>
                      <a:lnTo>
                        <a:pt x="90" y="150"/>
                      </a:lnTo>
                      <a:lnTo>
                        <a:pt x="94" y="150"/>
                      </a:lnTo>
                      <a:lnTo>
                        <a:pt x="94" y="150"/>
                      </a:lnTo>
                      <a:lnTo>
                        <a:pt x="100" y="150"/>
                      </a:lnTo>
                      <a:lnTo>
                        <a:pt x="104" y="149"/>
                      </a:lnTo>
                      <a:lnTo>
                        <a:pt x="107" y="146"/>
                      </a:lnTo>
                      <a:lnTo>
                        <a:pt x="107" y="146"/>
                      </a:lnTo>
                      <a:lnTo>
                        <a:pt x="110" y="143"/>
                      </a:lnTo>
                      <a:lnTo>
                        <a:pt x="114" y="142"/>
                      </a:lnTo>
                      <a:lnTo>
                        <a:pt x="118" y="140"/>
                      </a:lnTo>
                      <a:lnTo>
                        <a:pt x="121" y="138"/>
                      </a:lnTo>
                      <a:lnTo>
                        <a:pt x="121" y="138"/>
                      </a:lnTo>
                      <a:lnTo>
                        <a:pt x="123" y="136"/>
                      </a:lnTo>
                      <a:lnTo>
                        <a:pt x="125" y="135"/>
                      </a:lnTo>
                      <a:lnTo>
                        <a:pt x="128" y="133"/>
                      </a:lnTo>
                      <a:lnTo>
                        <a:pt x="130" y="130"/>
                      </a:lnTo>
                      <a:lnTo>
                        <a:pt x="130" y="130"/>
                      </a:lnTo>
                      <a:lnTo>
                        <a:pt x="131" y="128"/>
                      </a:lnTo>
                      <a:lnTo>
                        <a:pt x="134" y="123"/>
                      </a:lnTo>
                      <a:lnTo>
                        <a:pt x="137" y="118"/>
                      </a:lnTo>
                      <a:lnTo>
                        <a:pt x="137" y="118"/>
                      </a:lnTo>
                      <a:lnTo>
                        <a:pt x="138" y="118"/>
                      </a:lnTo>
                      <a:lnTo>
                        <a:pt x="138" y="118"/>
                      </a:lnTo>
                      <a:lnTo>
                        <a:pt x="137" y="118"/>
                      </a:lnTo>
                      <a:lnTo>
                        <a:pt x="135" y="118"/>
                      </a:lnTo>
                      <a:lnTo>
                        <a:pt x="131" y="119"/>
                      </a:lnTo>
                      <a:lnTo>
                        <a:pt x="131" y="119"/>
                      </a:lnTo>
                      <a:lnTo>
                        <a:pt x="125" y="120"/>
                      </a:lnTo>
                      <a:lnTo>
                        <a:pt x="123" y="119"/>
                      </a:lnTo>
                      <a:lnTo>
                        <a:pt x="121" y="118"/>
                      </a:lnTo>
                      <a:lnTo>
                        <a:pt x="121" y="113"/>
                      </a:lnTo>
                      <a:lnTo>
                        <a:pt x="121" y="113"/>
                      </a:lnTo>
                      <a:lnTo>
                        <a:pt x="120" y="112"/>
                      </a:lnTo>
                      <a:lnTo>
                        <a:pt x="118" y="110"/>
                      </a:lnTo>
                      <a:lnTo>
                        <a:pt x="111" y="109"/>
                      </a:lnTo>
                      <a:lnTo>
                        <a:pt x="111" y="109"/>
                      </a:lnTo>
                      <a:lnTo>
                        <a:pt x="110" y="109"/>
                      </a:lnTo>
                      <a:lnTo>
                        <a:pt x="110" y="106"/>
                      </a:lnTo>
                      <a:lnTo>
                        <a:pt x="111" y="99"/>
                      </a:lnTo>
                      <a:lnTo>
                        <a:pt x="111" y="99"/>
                      </a:lnTo>
                      <a:lnTo>
                        <a:pt x="113" y="96"/>
                      </a:lnTo>
                      <a:lnTo>
                        <a:pt x="111" y="93"/>
                      </a:lnTo>
                      <a:lnTo>
                        <a:pt x="108" y="92"/>
                      </a:lnTo>
                      <a:lnTo>
                        <a:pt x="106" y="92"/>
                      </a:lnTo>
                      <a:lnTo>
                        <a:pt x="106" y="92"/>
                      </a:lnTo>
                      <a:lnTo>
                        <a:pt x="103" y="91"/>
                      </a:lnTo>
                      <a:lnTo>
                        <a:pt x="101" y="86"/>
                      </a:lnTo>
                      <a:lnTo>
                        <a:pt x="100" y="82"/>
                      </a:lnTo>
                      <a:lnTo>
                        <a:pt x="101" y="79"/>
                      </a:lnTo>
                      <a:lnTo>
                        <a:pt x="101" y="79"/>
                      </a:lnTo>
                      <a:lnTo>
                        <a:pt x="101" y="78"/>
                      </a:lnTo>
                      <a:lnTo>
                        <a:pt x="100" y="76"/>
                      </a:lnTo>
                      <a:lnTo>
                        <a:pt x="96" y="75"/>
                      </a:lnTo>
                      <a:lnTo>
                        <a:pt x="91" y="75"/>
                      </a:lnTo>
                      <a:lnTo>
                        <a:pt x="86" y="76"/>
                      </a:lnTo>
                      <a:lnTo>
                        <a:pt x="86" y="76"/>
                      </a:lnTo>
                      <a:lnTo>
                        <a:pt x="84" y="76"/>
                      </a:lnTo>
                      <a:lnTo>
                        <a:pt x="83" y="75"/>
                      </a:lnTo>
                      <a:lnTo>
                        <a:pt x="84" y="71"/>
                      </a:lnTo>
                      <a:lnTo>
                        <a:pt x="83" y="68"/>
                      </a:lnTo>
                      <a:lnTo>
                        <a:pt x="83" y="68"/>
                      </a:lnTo>
                      <a:lnTo>
                        <a:pt x="84" y="64"/>
                      </a:lnTo>
                      <a:lnTo>
                        <a:pt x="87" y="58"/>
                      </a:lnTo>
                      <a:lnTo>
                        <a:pt x="91" y="52"/>
                      </a:lnTo>
                      <a:lnTo>
                        <a:pt x="97" y="45"/>
                      </a:lnTo>
                      <a:lnTo>
                        <a:pt x="97" y="45"/>
                      </a:lnTo>
                      <a:lnTo>
                        <a:pt x="100" y="41"/>
                      </a:lnTo>
                      <a:lnTo>
                        <a:pt x="101" y="34"/>
                      </a:lnTo>
                      <a:lnTo>
                        <a:pt x="100" y="22"/>
                      </a:lnTo>
                      <a:lnTo>
                        <a:pt x="100" y="22"/>
                      </a:lnTo>
                      <a:lnTo>
                        <a:pt x="100" y="18"/>
                      </a:lnTo>
                      <a:lnTo>
                        <a:pt x="98" y="15"/>
                      </a:lnTo>
                      <a:lnTo>
                        <a:pt x="96" y="14"/>
                      </a:lnTo>
                      <a:lnTo>
                        <a:pt x="94" y="14"/>
                      </a:lnTo>
                      <a:lnTo>
                        <a:pt x="94" y="14"/>
                      </a:lnTo>
                      <a:lnTo>
                        <a:pt x="93" y="14"/>
                      </a:lnTo>
                      <a:lnTo>
                        <a:pt x="91" y="11"/>
                      </a:lnTo>
                      <a:lnTo>
                        <a:pt x="90" y="5"/>
                      </a:lnTo>
                      <a:lnTo>
                        <a:pt x="90" y="5"/>
                      </a:lnTo>
                      <a:lnTo>
                        <a:pt x="90" y="2"/>
                      </a:lnTo>
                      <a:lnTo>
                        <a:pt x="87" y="1"/>
                      </a:lnTo>
                      <a:lnTo>
                        <a:pt x="83" y="0"/>
                      </a:lnTo>
                      <a:lnTo>
                        <a:pt x="80" y="1"/>
                      </a:lnTo>
                      <a:lnTo>
                        <a:pt x="80" y="1"/>
                      </a:lnTo>
                      <a:lnTo>
                        <a:pt x="77" y="2"/>
                      </a:lnTo>
                      <a:lnTo>
                        <a:pt x="77" y="2"/>
                      </a:lnTo>
                      <a:lnTo>
                        <a:pt x="77" y="2"/>
                      </a:lnTo>
                      <a:lnTo>
                        <a:pt x="77" y="2"/>
                      </a:lnTo>
                      <a:lnTo>
                        <a:pt x="76" y="5"/>
                      </a:lnTo>
                      <a:lnTo>
                        <a:pt x="76" y="8"/>
                      </a:lnTo>
                      <a:lnTo>
                        <a:pt x="73" y="9"/>
                      </a:lnTo>
                      <a:lnTo>
                        <a:pt x="73" y="9"/>
                      </a:lnTo>
                      <a:lnTo>
                        <a:pt x="71" y="11"/>
                      </a:lnTo>
                      <a:lnTo>
                        <a:pt x="71" y="14"/>
                      </a:lnTo>
                      <a:lnTo>
                        <a:pt x="73" y="17"/>
                      </a:lnTo>
                      <a:lnTo>
                        <a:pt x="74" y="21"/>
                      </a:lnTo>
                      <a:lnTo>
                        <a:pt x="74" y="21"/>
                      </a:lnTo>
                      <a:lnTo>
                        <a:pt x="76" y="22"/>
                      </a:lnTo>
                      <a:lnTo>
                        <a:pt x="76" y="24"/>
                      </a:lnTo>
                      <a:lnTo>
                        <a:pt x="73" y="24"/>
                      </a:lnTo>
                      <a:lnTo>
                        <a:pt x="70" y="22"/>
                      </a:lnTo>
                      <a:lnTo>
                        <a:pt x="67" y="21"/>
                      </a:lnTo>
                      <a:lnTo>
                        <a:pt x="67" y="21"/>
                      </a:lnTo>
                      <a:lnTo>
                        <a:pt x="67" y="19"/>
                      </a:lnTo>
                      <a:lnTo>
                        <a:pt x="66" y="19"/>
                      </a:lnTo>
                      <a:lnTo>
                        <a:pt x="63" y="21"/>
                      </a:lnTo>
                      <a:lnTo>
                        <a:pt x="54" y="27"/>
                      </a:lnTo>
                      <a:lnTo>
                        <a:pt x="54" y="27"/>
                      </a:lnTo>
                      <a:lnTo>
                        <a:pt x="47" y="32"/>
                      </a:lnTo>
                      <a:lnTo>
                        <a:pt x="44" y="35"/>
                      </a:lnTo>
                      <a:lnTo>
                        <a:pt x="44" y="39"/>
                      </a:lnTo>
                      <a:lnTo>
                        <a:pt x="44" y="39"/>
                      </a:lnTo>
                      <a:lnTo>
                        <a:pt x="43" y="45"/>
                      </a:lnTo>
                      <a:lnTo>
                        <a:pt x="42" y="49"/>
                      </a:lnTo>
                      <a:lnTo>
                        <a:pt x="40" y="55"/>
                      </a:lnTo>
                      <a:lnTo>
                        <a:pt x="39" y="59"/>
                      </a:lnTo>
                      <a:lnTo>
                        <a:pt x="39" y="59"/>
                      </a:lnTo>
                      <a:lnTo>
                        <a:pt x="39" y="64"/>
                      </a:lnTo>
                      <a:lnTo>
                        <a:pt x="37" y="69"/>
                      </a:lnTo>
                      <a:lnTo>
                        <a:pt x="34" y="75"/>
                      </a:lnTo>
                      <a:lnTo>
                        <a:pt x="33" y="78"/>
                      </a:lnTo>
                      <a:lnTo>
                        <a:pt x="33" y="78"/>
                      </a:lnTo>
                      <a:lnTo>
                        <a:pt x="33" y="79"/>
                      </a:lnTo>
                      <a:lnTo>
                        <a:pt x="32" y="79"/>
                      </a:lnTo>
                      <a:lnTo>
                        <a:pt x="29" y="79"/>
                      </a:lnTo>
                      <a:lnTo>
                        <a:pt x="22" y="78"/>
                      </a:lnTo>
                      <a:lnTo>
                        <a:pt x="22" y="78"/>
                      </a:lnTo>
                      <a:lnTo>
                        <a:pt x="20" y="79"/>
                      </a:lnTo>
                      <a:lnTo>
                        <a:pt x="20" y="85"/>
                      </a:lnTo>
                      <a:lnTo>
                        <a:pt x="19" y="89"/>
                      </a:lnTo>
                      <a:lnTo>
                        <a:pt x="17" y="93"/>
                      </a:lnTo>
                      <a:lnTo>
                        <a:pt x="17" y="93"/>
                      </a:lnTo>
                      <a:lnTo>
                        <a:pt x="16" y="98"/>
                      </a:lnTo>
                      <a:lnTo>
                        <a:pt x="16" y="103"/>
                      </a:lnTo>
                      <a:lnTo>
                        <a:pt x="16" y="109"/>
                      </a:lnTo>
                      <a:lnTo>
                        <a:pt x="14" y="110"/>
                      </a:lnTo>
                      <a:lnTo>
                        <a:pt x="13" y="110"/>
                      </a:lnTo>
                      <a:lnTo>
                        <a:pt x="13" y="110"/>
                      </a:lnTo>
                      <a:lnTo>
                        <a:pt x="10" y="113"/>
                      </a:lnTo>
                      <a:lnTo>
                        <a:pt x="9" y="116"/>
                      </a:lnTo>
                      <a:lnTo>
                        <a:pt x="6" y="123"/>
                      </a:lnTo>
                      <a:lnTo>
                        <a:pt x="6" y="123"/>
                      </a:lnTo>
                      <a:lnTo>
                        <a:pt x="0" y="128"/>
                      </a:lnTo>
                      <a:lnTo>
                        <a:pt x="0" y="128"/>
                      </a:lnTo>
                      <a:lnTo>
                        <a:pt x="7" y="138"/>
                      </a:lnTo>
                      <a:lnTo>
                        <a:pt x="12" y="140"/>
                      </a:lnTo>
                      <a:lnTo>
                        <a:pt x="16" y="143"/>
                      </a:lnTo>
                      <a:lnTo>
                        <a:pt x="16" y="143"/>
                      </a:lnTo>
                      <a:lnTo>
                        <a:pt x="19" y="146"/>
                      </a:lnTo>
                      <a:lnTo>
                        <a:pt x="22" y="149"/>
                      </a:lnTo>
                      <a:lnTo>
                        <a:pt x="27" y="157"/>
                      </a:lnTo>
                      <a:lnTo>
                        <a:pt x="32" y="167"/>
                      </a:lnTo>
                      <a:lnTo>
                        <a:pt x="34" y="176"/>
                      </a:lnTo>
                      <a:lnTo>
                        <a:pt x="34" y="176"/>
                      </a:lnTo>
                      <a:lnTo>
                        <a:pt x="36" y="183"/>
                      </a:lnTo>
                      <a:lnTo>
                        <a:pt x="34" y="190"/>
                      </a:lnTo>
                      <a:lnTo>
                        <a:pt x="34" y="197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30" y="204"/>
                      </a:lnTo>
                      <a:lnTo>
                        <a:pt x="32" y="207"/>
                      </a:lnTo>
                      <a:lnTo>
                        <a:pt x="39" y="210"/>
                      </a:lnTo>
                      <a:lnTo>
                        <a:pt x="39" y="210"/>
                      </a:lnTo>
                      <a:lnTo>
                        <a:pt x="43" y="211"/>
                      </a:lnTo>
                      <a:lnTo>
                        <a:pt x="47" y="213"/>
                      </a:lnTo>
                      <a:lnTo>
                        <a:pt x="50" y="211"/>
                      </a:lnTo>
                      <a:lnTo>
                        <a:pt x="54" y="209"/>
                      </a:lnTo>
                      <a:lnTo>
                        <a:pt x="54" y="209"/>
                      </a:lnTo>
                      <a:lnTo>
                        <a:pt x="57" y="204"/>
                      </a:lnTo>
                      <a:lnTo>
                        <a:pt x="61" y="200"/>
                      </a:lnTo>
                      <a:lnTo>
                        <a:pt x="66" y="197"/>
                      </a:lnTo>
                      <a:lnTo>
                        <a:pt x="67" y="193"/>
                      </a:lnTo>
                      <a:lnTo>
                        <a:pt x="67" y="193"/>
                      </a:lnTo>
                      <a:lnTo>
                        <a:pt x="69" y="190"/>
                      </a:lnTo>
                      <a:lnTo>
                        <a:pt x="69" y="190"/>
                      </a:lnTo>
                      <a:lnTo>
                        <a:pt x="71" y="192"/>
                      </a:lnTo>
                      <a:lnTo>
                        <a:pt x="76" y="199"/>
                      </a:lnTo>
                      <a:lnTo>
                        <a:pt x="76" y="199"/>
                      </a:lnTo>
                      <a:lnTo>
                        <a:pt x="78" y="202"/>
                      </a:lnTo>
                      <a:lnTo>
                        <a:pt x="80" y="206"/>
                      </a:lnTo>
                      <a:lnTo>
                        <a:pt x="83" y="217"/>
                      </a:lnTo>
                      <a:lnTo>
                        <a:pt x="83" y="217"/>
                      </a:lnTo>
                      <a:lnTo>
                        <a:pt x="84" y="234"/>
                      </a:lnTo>
                      <a:lnTo>
                        <a:pt x="86" y="244"/>
                      </a:lnTo>
                      <a:lnTo>
                        <a:pt x="88" y="248"/>
                      </a:lnTo>
                      <a:lnTo>
                        <a:pt x="90" y="251"/>
                      </a:lnTo>
                      <a:lnTo>
                        <a:pt x="90" y="251"/>
                      </a:lnTo>
                      <a:lnTo>
                        <a:pt x="94" y="257"/>
                      </a:lnTo>
                      <a:lnTo>
                        <a:pt x="97" y="264"/>
                      </a:lnTo>
                      <a:lnTo>
                        <a:pt x="97" y="271"/>
                      </a:lnTo>
                      <a:lnTo>
                        <a:pt x="97" y="277"/>
                      </a:lnTo>
                      <a:lnTo>
                        <a:pt x="97" y="277"/>
                      </a:lnTo>
                      <a:lnTo>
                        <a:pt x="96" y="281"/>
                      </a:lnTo>
                      <a:lnTo>
                        <a:pt x="97" y="285"/>
                      </a:lnTo>
                      <a:lnTo>
                        <a:pt x="98" y="291"/>
                      </a:lnTo>
                      <a:lnTo>
                        <a:pt x="98" y="295"/>
                      </a:lnTo>
                      <a:lnTo>
                        <a:pt x="98" y="295"/>
                      </a:lnTo>
                      <a:lnTo>
                        <a:pt x="98" y="300"/>
                      </a:lnTo>
                      <a:lnTo>
                        <a:pt x="98" y="300"/>
                      </a:lnTo>
                      <a:lnTo>
                        <a:pt x="100" y="300"/>
                      </a:lnTo>
                      <a:lnTo>
                        <a:pt x="103" y="297"/>
                      </a:lnTo>
                      <a:lnTo>
                        <a:pt x="107" y="287"/>
                      </a:lnTo>
                      <a:lnTo>
                        <a:pt x="111" y="274"/>
                      </a:lnTo>
                      <a:lnTo>
                        <a:pt x="111" y="274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91" name="Bhutan">
                  <a:extLst>
                    <a:ext uri="{FF2B5EF4-FFF2-40B4-BE49-F238E27FC236}">
                      <a16:creationId xmlns:a16="http://schemas.microsoft.com/office/drawing/2014/main" id="{5CFAB9F5-8BB3-4497-AF72-0466D17B2D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21578" y="3762857"/>
                  <a:ext cx="66591" cy="39954"/>
                </a:xfrm>
                <a:custGeom>
                  <a:avLst/>
                  <a:gdLst/>
                  <a:ahLst/>
                  <a:cxnLst>
                    <a:cxn ang="0">
                      <a:pos x="45" y="8"/>
                    </a:cxn>
                    <a:cxn ang="0">
                      <a:pos x="45" y="8"/>
                    </a:cxn>
                    <a:cxn ang="0">
                      <a:pos x="40" y="4"/>
                    </a:cxn>
                    <a:cxn ang="0">
                      <a:pos x="35" y="4"/>
                    </a:cxn>
                    <a:cxn ang="0">
                      <a:pos x="31" y="4"/>
                    </a:cxn>
                    <a:cxn ang="0">
                      <a:pos x="27" y="4"/>
                    </a:cxn>
                    <a:cxn ang="0">
                      <a:pos x="27" y="4"/>
                    </a:cxn>
                    <a:cxn ang="0">
                      <a:pos x="20" y="0"/>
                    </a:cxn>
                    <a:cxn ang="0">
                      <a:pos x="17" y="0"/>
                    </a:cxn>
                    <a:cxn ang="0">
                      <a:pos x="14" y="1"/>
                    </a:cxn>
                    <a:cxn ang="0">
                      <a:pos x="14" y="1"/>
                    </a:cxn>
                    <a:cxn ang="0">
                      <a:pos x="8" y="4"/>
                    </a:cxn>
                    <a:cxn ang="0">
                      <a:pos x="5" y="7"/>
                    </a:cxn>
                    <a:cxn ang="0">
                      <a:pos x="3" y="11"/>
                    </a:cxn>
                    <a:cxn ang="0">
                      <a:pos x="3" y="11"/>
                    </a:cxn>
                    <a:cxn ang="0">
                      <a:pos x="0" y="18"/>
                    </a:cxn>
                    <a:cxn ang="0">
                      <a:pos x="0" y="18"/>
                    </a:cxn>
                    <a:cxn ang="0">
                      <a:pos x="1" y="21"/>
                    </a:cxn>
                    <a:cxn ang="0">
                      <a:pos x="3" y="23"/>
                    </a:cxn>
                    <a:cxn ang="0">
                      <a:pos x="3" y="23"/>
                    </a:cxn>
                    <a:cxn ang="0">
                      <a:pos x="5" y="23"/>
                    </a:cxn>
                    <a:cxn ang="0">
                      <a:pos x="8" y="24"/>
                    </a:cxn>
                    <a:cxn ang="0">
                      <a:pos x="11" y="24"/>
                    </a:cxn>
                    <a:cxn ang="0">
                      <a:pos x="14" y="24"/>
                    </a:cxn>
                    <a:cxn ang="0">
                      <a:pos x="14" y="24"/>
                    </a:cxn>
                    <a:cxn ang="0">
                      <a:pos x="18" y="24"/>
                    </a:cxn>
                    <a:cxn ang="0">
                      <a:pos x="21" y="25"/>
                    </a:cxn>
                    <a:cxn ang="0">
                      <a:pos x="24" y="27"/>
                    </a:cxn>
                    <a:cxn ang="0">
                      <a:pos x="30" y="25"/>
                    </a:cxn>
                    <a:cxn ang="0">
                      <a:pos x="30" y="25"/>
                    </a:cxn>
                    <a:cxn ang="0">
                      <a:pos x="34" y="25"/>
                    </a:cxn>
                    <a:cxn ang="0">
                      <a:pos x="38" y="25"/>
                    </a:cxn>
                    <a:cxn ang="0">
                      <a:pos x="42" y="25"/>
                    </a:cxn>
                    <a:cxn ang="0">
                      <a:pos x="45" y="24"/>
                    </a:cxn>
                    <a:cxn ang="0">
                      <a:pos x="45" y="24"/>
                    </a:cxn>
                    <a:cxn ang="0">
                      <a:pos x="45" y="20"/>
                    </a:cxn>
                    <a:cxn ang="0">
                      <a:pos x="45" y="15"/>
                    </a:cxn>
                    <a:cxn ang="0">
                      <a:pos x="44" y="10"/>
                    </a:cxn>
                    <a:cxn ang="0">
                      <a:pos x="44" y="10"/>
                    </a:cxn>
                    <a:cxn ang="0">
                      <a:pos x="45" y="8"/>
                    </a:cxn>
                    <a:cxn ang="0">
                      <a:pos x="45" y="8"/>
                    </a:cxn>
                  </a:cxnLst>
                  <a:rect l="0" t="0" r="r" b="b"/>
                  <a:pathLst>
                    <a:path w="45" h="27">
                      <a:moveTo>
                        <a:pt x="45" y="8"/>
                      </a:moveTo>
                      <a:lnTo>
                        <a:pt x="45" y="8"/>
                      </a:lnTo>
                      <a:lnTo>
                        <a:pt x="40" y="4"/>
                      </a:lnTo>
                      <a:lnTo>
                        <a:pt x="35" y="4"/>
                      </a:lnTo>
                      <a:lnTo>
                        <a:pt x="31" y="4"/>
                      </a:lnTo>
                      <a:lnTo>
                        <a:pt x="27" y="4"/>
                      </a:lnTo>
                      <a:lnTo>
                        <a:pt x="27" y="4"/>
                      </a:lnTo>
                      <a:lnTo>
                        <a:pt x="20" y="0"/>
                      </a:lnTo>
                      <a:lnTo>
                        <a:pt x="17" y="0"/>
                      </a:lnTo>
                      <a:lnTo>
                        <a:pt x="14" y="1"/>
                      </a:lnTo>
                      <a:lnTo>
                        <a:pt x="14" y="1"/>
                      </a:lnTo>
                      <a:lnTo>
                        <a:pt x="8" y="4"/>
                      </a:lnTo>
                      <a:lnTo>
                        <a:pt x="5" y="7"/>
                      </a:lnTo>
                      <a:lnTo>
                        <a:pt x="3" y="11"/>
                      </a:lnTo>
                      <a:lnTo>
                        <a:pt x="3" y="11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1" y="21"/>
                      </a:lnTo>
                      <a:lnTo>
                        <a:pt x="3" y="23"/>
                      </a:lnTo>
                      <a:lnTo>
                        <a:pt x="3" y="23"/>
                      </a:lnTo>
                      <a:lnTo>
                        <a:pt x="5" y="23"/>
                      </a:lnTo>
                      <a:lnTo>
                        <a:pt x="8" y="24"/>
                      </a:lnTo>
                      <a:lnTo>
                        <a:pt x="11" y="24"/>
                      </a:lnTo>
                      <a:lnTo>
                        <a:pt x="14" y="24"/>
                      </a:lnTo>
                      <a:lnTo>
                        <a:pt x="14" y="24"/>
                      </a:lnTo>
                      <a:lnTo>
                        <a:pt x="18" y="24"/>
                      </a:lnTo>
                      <a:lnTo>
                        <a:pt x="21" y="25"/>
                      </a:lnTo>
                      <a:lnTo>
                        <a:pt x="24" y="27"/>
                      </a:lnTo>
                      <a:lnTo>
                        <a:pt x="30" y="25"/>
                      </a:lnTo>
                      <a:lnTo>
                        <a:pt x="30" y="25"/>
                      </a:lnTo>
                      <a:lnTo>
                        <a:pt x="34" y="25"/>
                      </a:lnTo>
                      <a:lnTo>
                        <a:pt x="38" y="25"/>
                      </a:lnTo>
                      <a:lnTo>
                        <a:pt x="42" y="25"/>
                      </a:lnTo>
                      <a:lnTo>
                        <a:pt x="45" y="24"/>
                      </a:lnTo>
                      <a:lnTo>
                        <a:pt x="45" y="24"/>
                      </a:lnTo>
                      <a:lnTo>
                        <a:pt x="45" y="20"/>
                      </a:lnTo>
                      <a:lnTo>
                        <a:pt x="45" y="15"/>
                      </a:lnTo>
                      <a:lnTo>
                        <a:pt x="44" y="10"/>
                      </a:lnTo>
                      <a:lnTo>
                        <a:pt x="44" y="10"/>
                      </a:lnTo>
                      <a:lnTo>
                        <a:pt x="45" y="8"/>
                      </a:lnTo>
                      <a:lnTo>
                        <a:pt x="45" y="8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92" name="Vietnam">
                  <a:extLst>
                    <a:ext uri="{FF2B5EF4-FFF2-40B4-BE49-F238E27FC236}">
                      <a16:creationId xmlns:a16="http://schemas.microsoft.com/office/drawing/2014/main" id="{BD7CEE91-85B4-4615-B45A-E763402CEA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17535" y="3888638"/>
                  <a:ext cx="171655" cy="359588"/>
                </a:xfrm>
                <a:custGeom>
                  <a:avLst/>
                  <a:gdLst/>
                  <a:ahLst/>
                  <a:cxnLst>
                    <a:cxn ang="0">
                      <a:pos x="79" y="24"/>
                    </a:cxn>
                    <a:cxn ang="0">
                      <a:pos x="73" y="12"/>
                    </a:cxn>
                    <a:cxn ang="0">
                      <a:pos x="61" y="6"/>
                    </a:cxn>
                    <a:cxn ang="0">
                      <a:pos x="52" y="0"/>
                    </a:cxn>
                    <a:cxn ang="0">
                      <a:pos x="42" y="9"/>
                    </a:cxn>
                    <a:cxn ang="0">
                      <a:pos x="30" y="10"/>
                    </a:cxn>
                    <a:cxn ang="0">
                      <a:pos x="19" y="9"/>
                    </a:cxn>
                    <a:cxn ang="0">
                      <a:pos x="16" y="12"/>
                    </a:cxn>
                    <a:cxn ang="0">
                      <a:pos x="6" y="10"/>
                    </a:cxn>
                    <a:cxn ang="0">
                      <a:pos x="0" y="14"/>
                    </a:cxn>
                    <a:cxn ang="0">
                      <a:pos x="7" y="26"/>
                    </a:cxn>
                    <a:cxn ang="0">
                      <a:pos x="15" y="36"/>
                    </a:cxn>
                    <a:cxn ang="0">
                      <a:pos x="27" y="43"/>
                    </a:cxn>
                    <a:cxn ang="0">
                      <a:pos x="37" y="41"/>
                    </a:cxn>
                    <a:cxn ang="0">
                      <a:pos x="42" y="53"/>
                    </a:cxn>
                    <a:cxn ang="0">
                      <a:pos x="43" y="60"/>
                    </a:cxn>
                    <a:cxn ang="0">
                      <a:pos x="33" y="64"/>
                    </a:cxn>
                    <a:cxn ang="0">
                      <a:pos x="33" y="68"/>
                    </a:cxn>
                    <a:cxn ang="0">
                      <a:pos x="49" y="80"/>
                    </a:cxn>
                    <a:cxn ang="0">
                      <a:pos x="57" y="94"/>
                    </a:cxn>
                    <a:cxn ang="0">
                      <a:pos x="67" y="107"/>
                    </a:cxn>
                    <a:cxn ang="0">
                      <a:pos x="76" y="120"/>
                    </a:cxn>
                    <a:cxn ang="0">
                      <a:pos x="86" y="131"/>
                    </a:cxn>
                    <a:cxn ang="0">
                      <a:pos x="86" y="152"/>
                    </a:cxn>
                    <a:cxn ang="0">
                      <a:pos x="93" y="169"/>
                    </a:cxn>
                    <a:cxn ang="0">
                      <a:pos x="84" y="181"/>
                    </a:cxn>
                    <a:cxn ang="0">
                      <a:pos x="76" y="192"/>
                    </a:cxn>
                    <a:cxn ang="0">
                      <a:pos x="66" y="194"/>
                    </a:cxn>
                    <a:cxn ang="0">
                      <a:pos x="61" y="198"/>
                    </a:cxn>
                    <a:cxn ang="0">
                      <a:pos x="66" y="208"/>
                    </a:cxn>
                    <a:cxn ang="0">
                      <a:pos x="50" y="208"/>
                    </a:cxn>
                    <a:cxn ang="0">
                      <a:pos x="47" y="211"/>
                    </a:cxn>
                    <a:cxn ang="0">
                      <a:pos x="42" y="219"/>
                    </a:cxn>
                    <a:cxn ang="0">
                      <a:pos x="46" y="223"/>
                    </a:cxn>
                    <a:cxn ang="0">
                      <a:pos x="40" y="235"/>
                    </a:cxn>
                    <a:cxn ang="0">
                      <a:pos x="49" y="242"/>
                    </a:cxn>
                    <a:cxn ang="0">
                      <a:pos x="63" y="231"/>
                    </a:cxn>
                    <a:cxn ang="0">
                      <a:pos x="67" y="225"/>
                    </a:cxn>
                    <a:cxn ang="0">
                      <a:pos x="71" y="216"/>
                    </a:cxn>
                    <a:cxn ang="0">
                      <a:pos x="81" y="215"/>
                    </a:cxn>
                    <a:cxn ang="0">
                      <a:pos x="103" y="204"/>
                    </a:cxn>
                    <a:cxn ang="0">
                      <a:pos x="113" y="192"/>
                    </a:cxn>
                    <a:cxn ang="0">
                      <a:pos x="114" y="159"/>
                    </a:cxn>
                    <a:cxn ang="0">
                      <a:pos x="106" y="131"/>
                    </a:cxn>
                    <a:cxn ang="0">
                      <a:pos x="97" y="120"/>
                    </a:cxn>
                    <a:cxn ang="0">
                      <a:pos x="70" y="98"/>
                    </a:cxn>
                    <a:cxn ang="0">
                      <a:pos x="63" y="85"/>
                    </a:cxn>
                    <a:cxn ang="0">
                      <a:pos x="59" y="70"/>
                    </a:cxn>
                    <a:cxn ang="0">
                      <a:pos x="66" y="57"/>
                    </a:cxn>
                    <a:cxn ang="0">
                      <a:pos x="71" y="50"/>
                    </a:cxn>
                    <a:cxn ang="0">
                      <a:pos x="77" y="41"/>
                    </a:cxn>
                    <a:cxn ang="0">
                      <a:pos x="90" y="33"/>
                    </a:cxn>
                    <a:cxn ang="0">
                      <a:pos x="87" y="29"/>
                    </a:cxn>
                  </a:cxnLst>
                  <a:rect l="0" t="0" r="r" b="b"/>
                  <a:pathLst>
                    <a:path w="116" h="243">
                      <a:moveTo>
                        <a:pt x="87" y="29"/>
                      </a:moveTo>
                      <a:lnTo>
                        <a:pt x="87" y="29"/>
                      </a:lnTo>
                      <a:lnTo>
                        <a:pt x="83" y="27"/>
                      </a:lnTo>
                      <a:lnTo>
                        <a:pt x="79" y="24"/>
                      </a:lnTo>
                      <a:lnTo>
                        <a:pt x="73" y="20"/>
                      </a:lnTo>
                      <a:lnTo>
                        <a:pt x="71" y="17"/>
                      </a:lnTo>
                      <a:lnTo>
                        <a:pt x="71" y="17"/>
                      </a:lnTo>
                      <a:lnTo>
                        <a:pt x="73" y="12"/>
                      </a:lnTo>
                      <a:lnTo>
                        <a:pt x="73" y="9"/>
                      </a:lnTo>
                      <a:lnTo>
                        <a:pt x="67" y="7"/>
                      </a:lnTo>
                      <a:lnTo>
                        <a:pt x="67" y="7"/>
                      </a:lnTo>
                      <a:lnTo>
                        <a:pt x="61" y="6"/>
                      </a:lnTo>
                      <a:lnTo>
                        <a:pt x="57" y="4"/>
                      </a:lnTo>
                      <a:lnTo>
                        <a:pt x="54" y="0"/>
                      </a:lnTo>
                      <a:lnTo>
                        <a:pt x="54" y="0"/>
                      </a:lnTo>
                      <a:lnTo>
                        <a:pt x="52" y="0"/>
                      </a:lnTo>
                      <a:lnTo>
                        <a:pt x="47" y="2"/>
                      </a:lnTo>
                      <a:lnTo>
                        <a:pt x="44" y="4"/>
                      </a:lnTo>
                      <a:lnTo>
                        <a:pt x="42" y="9"/>
                      </a:lnTo>
                      <a:lnTo>
                        <a:pt x="42" y="9"/>
                      </a:lnTo>
                      <a:lnTo>
                        <a:pt x="39" y="10"/>
                      </a:lnTo>
                      <a:lnTo>
                        <a:pt x="37" y="10"/>
                      </a:lnTo>
                      <a:lnTo>
                        <a:pt x="34" y="9"/>
                      </a:lnTo>
                      <a:lnTo>
                        <a:pt x="30" y="10"/>
                      </a:lnTo>
                      <a:lnTo>
                        <a:pt x="30" y="10"/>
                      </a:lnTo>
                      <a:lnTo>
                        <a:pt x="26" y="12"/>
                      </a:lnTo>
                      <a:lnTo>
                        <a:pt x="23" y="10"/>
                      </a:lnTo>
                      <a:lnTo>
                        <a:pt x="19" y="9"/>
                      </a:lnTo>
                      <a:lnTo>
                        <a:pt x="17" y="9"/>
                      </a:lnTo>
                      <a:lnTo>
                        <a:pt x="16" y="10"/>
                      </a:lnTo>
                      <a:lnTo>
                        <a:pt x="16" y="10"/>
                      </a:lnTo>
                      <a:lnTo>
                        <a:pt x="16" y="12"/>
                      </a:lnTo>
                      <a:lnTo>
                        <a:pt x="15" y="12"/>
                      </a:lnTo>
                      <a:lnTo>
                        <a:pt x="10" y="12"/>
                      </a:lnTo>
                      <a:lnTo>
                        <a:pt x="7" y="10"/>
                      </a:lnTo>
                      <a:lnTo>
                        <a:pt x="6" y="10"/>
                      </a:lnTo>
                      <a:lnTo>
                        <a:pt x="5" y="12"/>
                      </a:lnTo>
                      <a:lnTo>
                        <a:pt x="5" y="12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5" y="20"/>
                      </a:lnTo>
                      <a:lnTo>
                        <a:pt x="6" y="23"/>
                      </a:lnTo>
                      <a:lnTo>
                        <a:pt x="6" y="23"/>
                      </a:lnTo>
                      <a:lnTo>
                        <a:pt x="7" y="26"/>
                      </a:lnTo>
                      <a:lnTo>
                        <a:pt x="10" y="29"/>
                      </a:lnTo>
                      <a:lnTo>
                        <a:pt x="13" y="33"/>
                      </a:lnTo>
                      <a:lnTo>
                        <a:pt x="15" y="36"/>
                      </a:lnTo>
                      <a:lnTo>
                        <a:pt x="15" y="36"/>
                      </a:lnTo>
                      <a:lnTo>
                        <a:pt x="16" y="39"/>
                      </a:lnTo>
                      <a:lnTo>
                        <a:pt x="20" y="41"/>
                      </a:lnTo>
                      <a:lnTo>
                        <a:pt x="24" y="43"/>
                      </a:lnTo>
                      <a:lnTo>
                        <a:pt x="27" y="43"/>
                      </a:lnTo>
                      <a:lnTo>
                        <a:pt x="27" y="43"/>
                      </a:lnTo>
                      <a:lnTo>
                        <a:pt x="30" y="41"/>
                      </a:lnTo>
                      <a:lnTo>
                        <a:pt x="33" y="41"/>
                      </a:lnTo>
                      <a:lnTo>
                        <a:pt x="37" y="41"/>
                      </a:lnTo>
                      <a:lnTo>
                        <a:pt x="39" y="46"/>
                      </a:lnTo>
                      <a:lnTo>
                        <a:pt x="39" y="46"/>
                      </a:lnTo>
                      <a:lnTo>
                        <a:pt x="40" y="50"/>
                      </a:lnTo>
                      <a:lnTo>
                        <a:pt x="42" y="53"/>
                      </a:lnTo>
                      <a:lnTo>
                        <a:pt x="43" y="56"/>
                      </a:lnTo>
                      <a:lnTo>
                        <a:pt x="43" y="58"/>
                      </a:lnTo>
                      <a:lnTo>
                        <a:pt x="43" y="58"/>
                      </a:lnTo>
                      <a:lnTo>
                        <a:pt x="43" y="60"/>
                      </a:lnTo>
                      <a:lnTo>
                        <a:pt x="42" y="60"/>
                      </a:lnTo>
                      <a:lnTo>
                        <a:pt x="39" y="61"/>
                      </a:lnTo>
                      <a:lnTo>
                        <a:pt x="34" y="63"/>
                      </a:lnTo>
                      <a:lnTo>
                        <a:pt x="33" y="64"/>
                      </a:lnTo>
                      <a:lnTo>
                        <a:pt x="32" y="66"/>
                      </a:lnTo>
                      <a:lnTo>
                        <a:pt x="32" y="66"/>
                      </a:lnTo>
                      <a:lnTo>
                        <a:pt x="32" y="67"/>
                      </a:lnTo>
                      <a:lnTo>
                        <a:pt x="33" y="68"/>
                      </a:lnTo>
                      <a:lnTo>
                        <a:pt x="39" y="73"/>
                      </a:lnTo>
                      <a:lnTo>
                        <a:pt x="46" y="77"/>
                      </a:lnTo>
                      <a:lnTo>
                        <a:pt x="47" y="78"/>
                      </a:lnTo>
                      <a:lnTo>
                        <a:pt x="49" y="80"/>
                      </a:lnTo>
                      <a:lnTo>
                        <a:pt x="49" y="80"/>
                      </a:lnTo>
                      <a:lnTo>
                        <a:pt x="50" y="84"/>
                      </a:lnTo>
                      <a:lnTo>
                        <a:pt x="52" y="87"/>
                      </a:lnTo>
                      <a:lnTo>
                        <a:pt x="57" y="94"/>
                      </a:lnTo>
                      <a:lnTo>
                        <a:pt x="57" y="94"/>
                      </a:lnTo>
                      <a:lnTo>
                        <a:pt x="60" y="98"/>
                      </a:lnTo>
                      <a:lnTo>
                        <a:pt x="63" y="103"/>
                      </a:lnTo>
                      <a:lnTo>
                        <a:pt x="67" y="107"/>
                      </a:lnTo>
                      <a:lnTo>
                        <a:pt x="70" y="113"/>
                      </a:lnTo>
                      <a:lnTo>
                        <a:pt x="70" y="113"/>
                      </a:lnTo>
                      <a:lnTo>
                        <a:pt x="73" y="115"/>
                      </a:lnTo>
                      <a:lnTo>
                        <a:pt x="76" y="120"/>
                      </a:lnTo>
                      <a:lnTo>
                        <a:pt x="83" y="124"/>
                      </a:lnTo>
                      <a:lnTo>
                        <a:pt x="83" y="124"/>
                      </a:lnTo>
                      <a:lnTo>
                        <a:pt x="86" y="127"/>
                      </a:lnTo>
                      <a:lnTo>
                        <a:pt x="86" y="131"/>
                      </a:lnTo>
                      <a:lnTo>
                        <a:pt x="86" y="141"/>
                      </a:lnTo>
                      <a:lnTo>
                        <a:pt x="86" y="141"/>
                      </a:lnTo>
                      <a:lnTo>
                        <a:pt x="86" y="145"/>
                      </a:lnTo>
                      <a:lnTo>
                        <a:pt x="86" y="152"/>
                      </a:lnTo>
                      <a:lnTo>
                        <a:pt x="89" y="159"/>
                      </a:lnTo>
                      <a:lnTo>
                        <a:pt x="91" y="167"/>
                      </a:lnTo>
                      <a:lnTo>
                        <a:pt x="91" y="167"/>
                      </a:lnTo>
                      <a:lnTo>
                        <a:pt x="93" y="169"/>
                      </a:lnTo>
                      <a:lnTo>
                        <a:pt x="93" y="172"/>
                      </a:lnTo>
                      <a:lnTo>
                        <a:pt x="91" y="175"/>
                      </a:lnTo>
                      <a:lnTo>
                        <a:pt x="90" y="178"/>
                      </a:lnTo>
                      <a:lnTo>
                        <a:pt x="84" y="181"/>
                      </a:lnTo>
                      <a:lnTo>
                        <a:pt x="80" y="185"/>
                      </a:lnTo>
                      <a:lnTo>
                        <a:pt x="80" y="185"/>
                      </a:lnTo>
                      <a:lnTo>
                        <a:pt x="79" y="189"/>
                      </a:lnTo>
                      <a:lnTo>
                        <a:pt x="76" y="192"/>
                      </a:lnTo>
                      <a:lnTo>
                        <a:pt x="74" y="194"/>
                      </a:lnTo>
                      <a:lnTo>
                        <a:pt x="73" y="195"/>
                      </a:lnTo>
                      <a:lnTo>
                        <a:pt x="66" y="194"/>
                      </a:lnTo>
                      <a:lnTo>
                        <a:pt x="66" y="194"/>
                      </a:lnTo>
                      <a:lnTo>
                        <a:pt x="63" y="194"/>
                      </a:lnTo>
                      <a:lnTo>
                        <a:pt x="61" y="195"/>
                      </a:lnTo>
                      <a:lnTo>
                        <a:pt x="61" y="196"/>
                      </a:lnTo>
                      <a:lnTo>
                        <a:pt x="61" y="198"/>
                      </a:lnTo>
                      <a:lnTo>
                        <a:pt x="66" y="204"/>
                      </a:lnTo>
                      <a:lnTo>
                        <a:pt x="66" y="206"/>
                      </a:lnTo>
                      <a:lnTo>
                        <a:pt x="66" y="208"/>
                      </a:lnTo>
                      <a:lnTo>
                        <a:pt x="66" y="208"/>
                      </a:lnTo>
                      <a:lnTo>
                        <a:pt x="64" y="209"/>
                      </a:lnTo>
                      <a:lnTo>
                        <a:pt x="63" y="209"/>
                      </a:lnTo>
                      <a:lnTo>
                        <a:pt x="56" y="208"/>
                      </a:lnTo>
                      <a:lnTo>
                        <a:pt x="50" y="208"/>
                      </a:lnTo>
                      <a:lnTo>
                        <a:pt x="49" y="208"/>
                      </a:lnTo>
                      <a:lnTo>
                        <a:pt x="47" y="208"/>
                      </a:lnTo>
                      <a:lnTo>
                        <a:pt x="47" y="208"/>
                      </a:lnTo>
                      <a:lnTo>
                        <a:pt x="47" y="211"/>
                      </a:lnTo>
                      <a:lnTo>
                        <a:pt x="44" y="212"/>
                      </a:lnTo>
                      <a:lnTo>
                        <a:pt x="37" y="216"/>
                      </a:lnTo>
                      <a:lnTo>
                        <a:pt x="37" y="216"/>
                      </a:lnTo>
                      <a:lnTo>
                        <a:pt x="42" y="219"/>
                      </a:lnTo>
                      <a:lnTo>
                        <a:pt x="44" y="222"/>
                      </a:lnTo>
                      <a:lnTo>
                        <a:pt x="44" y="222"/>
                      </a:lnTo>
                      <a:lnTo>
                        <a:pt x="46" y="222"/>
                      </a:lnTo>
                      <a:lnTo>
                        <a:pt x="46" y="223"/>
                      </a:lnTo>
                      <a:lnTo>
                        <a:pt x="44" y="226"/>
                      </a:lnTo>
                      <a:lnTo>
                        <a:pt x="42" y="231"/>
                      </a:lnTo>
                      <a:lnTo>
                        <a:pt x="40" y="235"/>
                      </a:lnTo>
                      <a:lnTo>
                        <a:pt x="40" y="235"/>
                      </a:lnTo>
                      <a:lnTo>
                        <a:pt x="42" y="241"/>
                      </a:lnTo>
                      <a:lnTo>
                        <a:pt x="44" y="242"/>
                      </a:lnTo>
                      <a:lnTo>
                        <a:pt x="46" y="243"/>
                      </a:lnTo>
                      <a:lnTo>
                        <a:pt x="49" y="242"/>
                      </a:lnTo>
                      <a:lnTo>
                        <a:pt x="49" y="242"/>
                      </a:lnTo>
                      <a:lnTo>
                        <a:pt x="56" y="235"/>
                      </a:lnTo>
                      <a:lnTo>
                        <a:pt x="63" y="231"/>
                      </a:lnTo>
                      <a:lnTo>
                        <a:pt x="63" y="231"/>
                      </a:lnTo>
                      <a:lnTo>
                        <a:pt x="64" y="229"/>
                      </a:lnTo>
                      <a:lnTo>
                        <a:pt x="64" y="228"/>
                      </a:lnTo>
                      <a:lnTo>
                        <a:pt x="64" y="225"/>
                      </a:lnTo>
                      <a:lnTo>
                        <a:pt x="67" y="225"/>
                      </a:lnTo>
                      <a:lnTo>
                        <a:pt x="67" y="225"/>
                      </a:lnTo>
                      <a:lnTo>
                        <a:pt x="69" y="223"/>
                      </a:lnTo>
                      <a:lnTo>
                        <a:pt x="70" y="222"/>
                      </a:lnTo>
                      <a:lnTo>
                        <a:pt x="71" y="216"/>
                      </a:lnTo>
                      <a:lnTo>
                        <a:pt x="71" y="216"/>
                      </a:lnTo>
                      <a:lnTo>
                        <a:pt x="73" y="215"/>
                      </a:lnTo>
                      <a:lnTo>
                        <a:pt x="74" y="214"/>
                      </a:lnTo>
                      <a:lnTo>
                        <a:pt x="81" y="215"/>
                      </a:lnTo>
                      <a:lnTo>
                        <a:pt x="81" y="215"/>
                      </a:lnTo>
                      <a:lnTo>
                        <a:pt x="86" y="214"/>
                      </a:lnTo>
                      <a:lnTo>
                        <a:pt x="91" y="211"/>
                      </a:lnTo>
                      <a:lnTo>
                        <a:pt x="103" y="204"/>
                      </a:lnTo>
                      <a:lnTo>
                        <a:pt x="103" y="204"/>
                      </a:lnTo>
                      <a:lnTo>
                        <a:pt x="107" y="201"/>
                      </a:lnTo>
                      <a:lnTo>
                        <a:pt x="111" y="196"/>
                      </a:lnTo>
                      <a:lnTo>
                        <a:pt x="113" y="192"/>
                      </a:lnTo>
                      <a:lnTo>
                        <a:pt x="116" y="182"/>
                      </a:lnTo>
                      <a:lnTo>
                        <a:pt x="116" y="182"/>
                      </a:lnTo>
                      <a:lnTo>
                        <a:pt x="116" y="171"/>
                      </a:lnTo>
                      <a:lnTo>
                        <a:pt x="114" y="159"/>
                      </a:lnTo>
                      <a:lnTo>
                        <a:pt x="111" y="145"/>
                      </a:lnTo>
                      <a:lnTo>
                        <a:pt x="111" y="145"/>
                      </a:lnTo>
                      <a:lnTo>
                        <a:pt x="110" y="140"/>
                      </a:lnTo>
                      <a:lnTo>
                        <a:pt x="106" y="131"/>
                      </a:lnTo>
                      <a:lnTo>
                        <a:pt x="100" y="124"/>
                      </a:lnTo>
                      <a:lnTo>
                        <a:pt x="98" y="121"/>
                      </a:lnTo>
                      <a:lnTo>
                        <a:pt x="97" y="120"/>
                      </a:lnTo>
                      <a:lnTo>
                        <a:pt x="97" y="120"/>
                      </a:lnTo>
                      <a:lnTo>
                        <a:pt x="91" y="117"/>
                      </a:lnTo>
                      <a:lnTo>
                        <a:pt x="83" y="111"/>
                      </a:lnTo>
                      <a:lnTo>
                        <a:pt x="70" y="98"/>
                      </a:lnTo>
                      <a:lnTo>
                        <a:pt x="70" y="98"/>
                      </a:lnTo>
                      <a:lnTo>
                        <a:pt x="69" y="95"/>
                      </a:lnTo>
                      <a:lnTo>
                        <a:pt x="67" y="93"/>
                      </a:lnTo>
                      <a:lnTo>
                        <a:pt x="66" y="90"/>
                      </a:lnTo>
                      <a:lnTo>
                        <a:pt x="63" y="85"/>
                      </a:lnTo>
                      <a:lnTo>
                        <a:pt x="63" y="85"/>
                      </a:lnTo>
                      <a:lnTo>
                        <a:pt x="60" y="83"/>
                      </a:lnTo>
                      <a:lnTo>
                        <a:pt x="59" y="77"/>
                      </a:lnTo>
                      <a:lnTo>
                        <a:pt x="59" y="70"/>
                      </a:lnTo>
                      <a:lnTo>
                        <a:pt x="60" y="64"/>
                      </a:lnTo>
                      <a:lnTo>
                        <a:pt x="60" y="64"/>
                      </a:lnTo>
                      <a:lnTo>
                        <a:pt x="61" y="60"/>
                      </a:lnTo>
                      <a:lnTo>
                        <a:pt x="66" y="57"/>
                      </a:lnTo>
                      <a:lnTo>
                        <a:pt x="69" y="54"/>
                      </a:lnTo>
                      <a:lnTo>
                        <a:pt x="70" y="51"/>
                      </a:lnTo>
                      <a:lnTo>
                        <a:pt x="71" y="50"/>
                      </a:lnTo>
                      <a:lnTo>
                        <a:pt x="71" y="50"/>
                      </a:lnTo>
                      <a:lnTo>
                        <a:pt x="71" y="47"/>
                      </a:lnTo>
                      <a:lnTo>
                        <a:pt x="71" y="44"/>
                      </a:lnTo>
                      <a:lnTo>
                        <a:pt x="74" y="41"/>
                      </a:lnTo>
                      <a:lnTo>
                        <a:pt x="77" y="41"/>
                      </a:lnTo>
                      <a:lnTo>
                        <a:pt x="77" y="41"/>
                      </a:lnTo>
                      <a:lnTo>
                        <a:pt x="81" y="40"/>
                      </a:lnTo>
                      <a:lnTo>
                        <a:pt x="84" y="39"/>
                      </a:lnTo>
                      <a:lnTo>
                        <a:pt x="90" y="33"/>
                      </a:lnTo>
                      <a:lnTo>
                        <a:pt x="90" y="33"/>
                      </a:lnTo>
                      <a:lnTo>
                        <a:pt x="91" y="31"/>
                      </a:lnTo>
                      <a:lnTo>
                        <a:pt x="91" y="31"/>
                      </a:lnTo>
                      <a:lnTo>
                        <a:pt x="87" y="29"/>
                      </a:lnTo>
                      <a:lnTo>
                        <a:pt x="87" y="29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93" name="Cambodia">
                  <a:extLst>
                    <a:ext uri="{FF2B5EF4-FFF2-40B4-BE49-F238E27FC236}">
                      <a16:creationId xmlns:a16="http://schemas.microsoft.com/office/drawing/2014/main" id="{269D48F2-4399-44D0-A5EB-DD699A3731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21974" y="4106167"/>
                  <a:ext cx="133181" cy="102106"/>
                </a:xfrm>
                <a:custGeom>
                  <a:avLst/>
                  <a:gdLst/>
                  <a:ahLst/>
                  <a:cxnLst>
                    <a:cxn ang="0">
                      <a:pos x="44" y="61"/>
                    </a:cxn>
                    <a:cxn ang="0">
                      <a:pos x="47" y="61"/>
                    </a:cxn>
                    <a:cxn ang="0">
                      <a:pos x="60" y="62"/>
                    </a:cxn>
                    <a:cxn ang="0">
                      <a:pos x="63" y="61"/>
                    </a:cxn>
                    <a:cxn ang="0">
                      <a:pos x="63" y="59"/>
                    </a:cxn>
                    <a:cxn ang="0">
                      <a:pos x="58" y="51"/>
                    </a:cxn>
                    <a:cxn ang="0">
                      <a:pos x="58" y="48"/>
                    </a:cxn>
                    <a:cxn ang="0">
                      <a:pos x="63" y="47"/>
                    </a:cxn>
                    <a:cxn ang="0">
                      <a:pos x="70" y="48"/>
                    </a:cxn>
                    <a:cxn ang="0">
                      <a:pos x="73" y="45"/>
                    </a:cxn>
                    <a:cxn ang="0">
                      <a:pos x="77" y="38"/>
                    </a:cxn>
                    <a:cxn ang="0">
                      <a:pos x="81" y="34"/>
                    </a:cxn>
                    <a:cxn ang="0">
                      <a:pos x="88" y="28"/>
                    </a:cxn>
                    <a:cxn ang="0">
                      <a:pos x="90" y="22"/>
                    </a:cxn>
                    <a:cxn ang="0">
                      <a:pos x="88" y="20"/>
                    </a:cxn>
                    <a:cxn ang="0">
                      <a:pos x="84" y="10"/>
                    </a:cxn>
                    <a:cxn ang="0">
                      <a:pos x="83" y="0"/>
                    </a:cxn>
                    <a:cxn ang="0">
                      <a:pos x="77" y="3"/>
                    </a:cxn>
                    <a:cxn ang="0">
                      <a:pos x="71" y="3"/>
                    </a:cxn>
                    <a:cxn ang="0">
                      <a:pos x="64" y="1"/>
                    </a:cxn>
                    <a:cxn ang="0">
                      <a:pos x="60" y="5"/>
                    </a:cxn>
                    <a:cxn ang="0">
                      <a:pos x="60" y="8"/>
                    </a:cxn>
                    <a:cxn ang="0">
                      <a:pos x="56" y="11"/>
                    </a:cxn>
                    <a:cxn ang="0">
                      <a:pos x="56" y="10"/>
                    </a:cxn>
                    <a:cxn ang="0">
                      <a:pos x="53" y="7"/>
                    </a:cxn>
                    <a:cxn ang="0">
                      <a:pos x="47" y="4"/>
                    </a:cxn>
                    <a:cxn ang="0">
                      <a:pos x="46" y="3"/>
                    </a:cxn>
                    <a:cxn ang="0">
                      <a:pos x="37" y="3"/>
                    </a:cxn>
                    <a:cxn ang="0">
                      <a:pos x="24" y="3"/>
                    </a:cxn>
                    <a:cxn ang="0">
                      <a:pos x="20" y="3"/>
                    </a:cxn>
                    <a:cxn ang="0">
                      <a:pos x="9" y="8"/>
                    </a:cxn>
                    <a:cxn ang="0">
                      <a:pos x="3" y="14"/>
                    </a:cxn>
                    <a:cxn ang="0">
                      <a:pos x="2" y="21"/>
                    </a:cxn>
                    <a:cxn ang="0">
                      <a:pos x="3" y="28"/>
                    </a:cxn>
                    <a:cxn ang="0">
                      <a:pos x="4" y="32"/>
                    </a:cxn>
                    <a:cxn ang="0">
                      <a:pos x="6" y="37"/>
                    </a:cxn>
                    <a:cxn ang="0">
                      <a:pos x="6" y="41"/>
                    </a:cxn>
                    <a:cxn ang="0">
                      <a:pos x="6" y="41"/>
                    </a:cxn>
                    <a:cxn ang="0">
                      <a:pos x="10" y="48"/>
                    </a:cxn>
                    <a:cxn ang="0">
                      <a:pos x="10" y="55"/>
                    </a:cxn>
                    <a:cxn ang="0">
                      <a:pos x="14" y="58"/>
                    </a:cxn>
                    <a:cxn ang="0">
                      <a:pos x="20" y="57"/>
                    </a:cxn>
                    <a:cxn ang="0">
                      <a:pos x="20" y="59"/>
                    </a:cxn>
                    <a:cxn ang="0">
                      <a:pos x="20" y="65"/>
                    </a:cxn>
                    <a:cxn ang="0">
                      <a:pos x="23" y="67"/>
                    </a:cxn>
                    <a:cxn ang="0">
                      <a:pos x="31" y="65"/>
                    </a:cxn>
                    <a:cxn ang="0">
                      <a:pos x="33" y="67"/>
                    </a:cxn>
                    <a:cxn ang="0">
                      <a:pos x="34" y="69"/>
                    </a:cxn>
                    <a:cxn ang="0">
                      <a:pos x="41" y="65"/>
                    </a:cxn>
                    <a:cxn ang="0">
                      <a:pos x="44" y="61"/>
                    </a:cxn>
                  </a:cxnLst>
                  <a:rect l="0" t="0" r="r" b="b"/>
                  <a:pathLst>
                    <a:path w="90" h="69">
                      <a:moveTo>
                        <a:pt x="44" y="61"/>
                      </a:moveTo>
                      <a:lnTo>
                        <a:pt x="44" y="61"/>
                      </a:lnTo>
                      <a:lnTo>
                        <a:pt x="46" y="61"/>
                      </a:lnTo>
                      <a:lnTo>
                        <a:pt x="47" y="61"/>
                      </a:lnTo>
                      <a:lnTo>
                        <a:pt x="53" y="61"/>
                      </a:lnTo>
                      <a:lnTo>
                        <a:pt x="60" y="62"/>
                      </a:lnTo>
                      <a:lnTo>
                        <a:pt x="61" y="62"/>
                      </a:lnTo>
                      <a:lnTo>
                        <a:pt x="63" y="61"/>
                      </a:lnTo>
                      <a:lnTo>
                        <a:pt x="63" y="61"/>
                      </a:lnTo>
                      <a:lnTo>
                        <a:pt x="63" y="59"/>
                      </a:lnTo>
                      <a:lnTo>
                        <a:pt x="63" y="57"/>
                      </a:lnTo>
                      <a:lnTo>
                        <a:pt x="58" y="51"/>
                      </a:lnTo>
                      <a:lnTo>
                        <a:pt x="58" y="49"/>
                      </a:lnTo>
                      <a:lnTo>
                        <a:pt x="58" y="48"/>
                      </a:lnTo>
                      <a:lnTo>
                        <a:pt x="60" y="47"/>
                      </a:lnTo>
                      <a:lnTo>
                        <a:pt x="63" y="47"/>
                      </a:lnTo>
                      <a:lnTo>
                        <a:pt x="63" y="47"/>
                      </a:lnTo>
                      <a:lnTo>
                        <a:pt x="70" y="48"/>
                      </a:lnTo>
                      <a:lnTo>
                        <a:pt x="71" y="47"/>
                      </a:lnTo>
                      <a:lnTo>
                        <a:pt x="73" y="45"/>
                      </a:lnTo>
                      <a:lnTo>
                        <a:pt x="76" y="42"/>
                      </a:lnTo>
                      <a:lnTo>
                        <a:pt x="77" y="38"/>
                      </a:lnTo>
                      <a:lnTo>
                        <a:pt x="77" y="38"/>
                      </a:lnTo>
                      <a:lnTo>
                        <a:pt x="81" y="34"/>
                      </a:lnTo>
                      <a:lnTo>
                        <a:pt x="87" y="31"/>
                      </a:lnTo>
                      <a:lnTo>
                        <a:pt x="88" y="28"/>
                      </a:lnTo>
                      <a:lnTo>
                        <a:pt x="90" y="25"/>
                      </a:lnTo>
                      <a:lnTo>
                        <a:pt x="90" y="22"/>
                      </a:lnTo>
                      <a:lnTo>
                        <a:pt x="88" y="20"/>
                      </a:lnTo>
                      <a:lnTo>
                        <a:pt x="88" y="20"/>
                      </a:lnTo>
                      <a:lnTo>
                        <a:pt x="86" y="15"/>
                      </a:lnTo>
                      <a:lnTo>
                        <a:pt x="84" y="10"/>
                      </a:lnTo>
                      <a:lnTo>
                        <a:pt x="83" y="0"/>
                      </a:lnTo>
                      <a:lnTo>
                        <a:pt x="83" y="0"/>
                      </a:lnTo>
                      <a:lnTo>
                        <a:pt x="80" y="1"/>
                      </a:lnTo>
                      <a:lnTo>
                        <a:pt x="77" y="3"/>
                      </a:lnTo>
                      <a:lnTo>
                        <a:pt x="71" y="3"/>
                      </a:lnTo>
                      <a:lnTo>
                        <a:pt x="71" y="3"/>
                      </a:lnTo>
                      <a:lnTo>
                        <a:pt x="68" y="1"/>
                      </a:lnTo>
                      <a:lnTo>
                        <a:pt x="64" y="1"/>
                      </a:lnTo>
                      <a:lnTo>
                        <a:pt x="61" y="3"/>
                      </a:lnTo>
                      <a:lnTo>
                        <a:pt x="60" y="5"/>
                      </a:lnTo>
                      <a:lnTo>
                        <a:pt x="60" y="5"/>
                      </a:lnTo>
                      <a:lnTo>
                        <a:pt x="60" y="8"/>
                      </a:lnTo>
                      <a:lnTo>
                        <a:pt x="58" y="11"/>
                      </a:lnTo>
                      <a:lnTo>
                        <a:pt x="56" y="11"/>
                      </a:lnTo>
                      <a:lnTo>
                        <a:pt x="56" y="10"/>
                      </a:lnTo>
                      <a:lnTo>
                        <a:pt x="56" y="10"/>
                      </a:lnTo>
                      <a:lnTo>
                        <a:pt x="56" y="8"/>
                      </a:lnTo>
                      <a:lnTo>
                        <a:pt x="53" y="7"/>
                      </a:lnTo>
                      <a:lnTo>
                        <a:pt x="50" y="5"/>
                      </a:lnTo>
                      <a:lnTo>
                        <a:pt x="47" y="4"/>
                      </a:lnTo>
                      <a:lnTo>
                        <a:pt x="47" y="4"/>
                      </a:lnTo>
                      <a:lnTo>
                        <a:pt x="46" y="3"/>
                      </a:lnTo>
                      <a:lnTo>
                        <a:pt x="43" y="3"/>
                      </a:lnTo>
                      <a:lnTo>
                        <a:pt x="37" y="3"/>
                      </a:lnTo>
                      <a:lnTo>
                        <a:pt x="30" y="3"/>
                      </a:lnTo>
                      <a:lnTo>
                        <a:pt x="24" y="3"/>
                      </a:lnTo>
                      <a:lnTo>
                        <a:pt x="24" y="3"/>
                      </a:lnTo>
                      <a:lnTo>
                        <a:pt x="20" y="3"/>
                      </a:lnTo>
                      <a:lnTo>
                        <a:pt x="14" y="4"/>
                      </a:lnTo>
                      <a:lnTo>
                        <a:pt x="9" y="8"/>
                      </a:lnTo>
                      <a:lnTo>
                        <a:pt x="3" y="14"/>
                      </a:lnTo>
                      <a:lnTo>
                        <a:pt x="3" y="14"/>
                      </a:lnTo>
                      <a:lnTo>
                        <a:pt x="0" y="18"/>
                      </a:lnTo>
                      <a:lnTo>
                        <a:pt x="2" y="21"/>
                      </a:lnTo>
                      <a:lnTo>
                        <a:pt x="3" y="24"/>
                      </a:lnTo>
                      <a:lnTo>
                        <a:pt x="3" y="28"/>
                      </a:lnTo>
                      <a:lnTo>
                        <a:pt x="3" y="28"/>
                      </a:lnTo>
                      <a:lnTo>
                        <a:pt x="4" y="32"/>
                      </a:lnTo>
                      <a:lnTo>
                        <a:pt x="6" y="35"/>
                      </a:lnTo>
                      <a:lnTo>
                        <a:pt x="6" y="37"/>
                      </a:lnTo>
                      <a:lnTo>
                        <a:pt x="6" y="41"/>
                      </a:lnTo>
                      <a:lnTo>
                        <a:pt x="6" y="41"/>
                      </a:lnTo>
                      <a:lnTo>
                        <a:pt x="6" y="41"/>
                      </a:lnTo>
                      <a:lnTo>
                        <a:pt x="6" y="41"/>
                      </a:lnTo>
                      <a:lnTo>
                        <a:pt x="9" y="44"/>
                      </a:lnTo>
                      <a:lnTo>
                        <a:pt x="10" y="48"/>
                      </a:lnTo>
                      <a:lnTo>
                        <a:pt x="10" y="55"/>
                      </a:lnTo>
                      <a:lnTo>
                        <a:pt x="10" y="55"/>
                      </a:lnTo>
                      <a:lnTo>
                        <a:pt x="12" y="58"/>
                      </a:lnTo>
                      <a:lnTo>
                        <a:pt x="14" y="58"/>
                      </a:lnTo>
                      <a:lnTo>
                        <a:pt x="20" y="57"/>
                      </a:lnTo>
                      <a:lnTo>
                        <a:pt x="20" y="57"/>
                      </a:lnTo>
                      <a:lnTo>
                        <a:pt x="21" y="58"/>
                      </a:lnTo>
                      <a:lnTo>
                        <a:pt x="20" y="59"/>
                      </a:lnTo>
                      <a:lnTo>
                        <a:pt x="20" y="62"/>
                      </a:lnTo>
                      <a:lnTo>
                        <a:pt x="20" y="65"/>
                      </a:lnTo>
                      <a:lnTo>
                        <a:pt x="20" y="65"/>
                      </a:lnTo>
                      <a:lnTo>
                        <a:pt x="23" y="67"/>
                      </a:lnTo>
                      <a:lnTo>
                        <a:pt x="27" y="65"/>
                      </a:lnTo>
                      <a:lnTo>
                        <a:pt x="31" y="65"/>
                      </a:lnTo>
                      <a:lnTo>
                        <a:pt x="33" y="65"/>
                      </a:lnTo>
                      <a:lnTo>
                        <a:pt x="33" y="67"/>
                      </a:lnTo>
                      <a:lnTo>
                        <a:pt x="33" y="67"/>
                      </a:lnTo>
                      <a:lnTo>
                        <a:pt x="34" y="69"/>
                      </a:lnTo>
                      <a:lnTo>
                        <a:pt x="34" y="69"/>
                      </a:lnTo>
                      <a:lnTo>
                        <a:pt x="41" y="65"/>
                      </a:lnTo>
                      <a:lnTo>
                        <a:pt x="44" y="64"/>
                      </a:lnTo>
                      <a:lnTo>
                        <a:pt x="44" y="61"/>
                      </a:lnTo>
                      <a:lnTo>
                        <a:pt x="44" y="61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95" name="Laos">
                  <a:extLst>
                    <a:ext uri="{FF2B5EF4-FFF2-40B4-BE49-F238E27FC236}">
                      <a16:creationId xmlns:a16="http://schemas.microsoft.com/office/drawing/2014/main" id="{3B536278-BBDF-46A3-BEEA-C29677D4CC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71662" y="3909355"/>
                  <a:ext cx="173135" cy="213089"/>
                </a:xfrm>
                <a:custGeom>
                  <a:avLst/>
                  <a:gdLst/>
                  <a:ahLst/>
                  <a:cxnLst>
                    <a:cxn ang="0">
                      <a:pos x="78" y="64"/>
                    </a:cxn>
                    <a:cxn ang="0">
                      <a:pos x="64" y="54"/>
                    </a:cxn>
                    <a:cxn ang="0">
                      <a:pos x="63" y="52"/>
                    </a:cxn>
                    <a:cxn ang="0">
                      <a:pos x="70" y="47"/>
                    </a:cxn>
                    <a:cxn ang="0">
                      <a:pos x="74" y="44"/>
                    </a:cxn>
                    <a:cxn ang="0">
                      <a:pos x="73" y="39"/>
                    </a:cxn>
                    <a:cxn ang="0">
                      <a:pos x="70" y="32"/>
                    </a:cxn>
                    <a:cxn ang="0">
                      <a:pos x="61" y="27"/>
                    </a:cxn>
                    <a:cxn ang="0">
                      <a:pos x="55" y="29"/>
                    </a:cxn>
                    <a:cxn ang="0">
                      <a:pos x="46" y="22"/>
                    </a:cxn>
                    <a:cxn ang="0">
                      <a:pos x="41" y="15"/>
                    </a:cxn>
                    <a:cxn ang="0">
                      <a:pos x="37" y="9"/>
                    </a:cxn>
                    <a:cxn ang="0">
                      <a:pos x="31" y="0"/>
                    </a:cxn>
                    <a:cxn ang="0">
                      <a:pos x="24" y="2"/>
                    </a:cxn>
                    <a:cxn ang="0">
                      <a:pos x="21" y="7"/>
                    </a:cxn>
                    <a:cxn ang="0">
                      <a:pos x="24" y="13"/>
                    </a:cxn>
                    <a:cxn ang="0">
                      <a:pos x="23" y="22"/>
                    </a:cxn>
                    <a:cxn ang="0">
                      <a:pos x="19" y="20"/>
                    </a:cxn>
                    <a:cxn ang="0">
                      <a:pos x="13" y="15"/>
                    </a:cxn>
                    <a:cxn ang="0">
                      <a:pos x="7" y="25"/>
                    </a:cxn>
                    <a:cxn ang="0">
                      <a:pos x="4" y="30"/>
                    </a:cxn>
                    <a:cxn ang="0">
                      <a:pos x="0" y="33"/>
                    </a:cxn>
                    <a:cxn ang="0">
                      <a:pos x="3" y="37"/>
                    </a:cxn>
                    <a:cxn ang="0">
                      <a:pos x="4" y="49"/>
                    </a:cxn>
                    <a:cxn ang="0">
                      <a:pos x="6" y="50"/>
                    </a:cxn>
                    <a:cxn ang="0">
                      <a:pos x="14" y="50"/>
                    </a:cxn>
                    <a:cxn ang="0">
                      <a:pos x="16" y="57"/>
                    </a:cxn>
                    <a:cxn ang="0">
                      <a:pos x="14" y="69"/>
                    </a:cxn>
                    <a:cxn ang="0">
                      <a:pos x="11" y="76"/>
                    </a:cxn>
                    <a:cxn ang="0">
                      <a:pos x="10" y="81"/>
                    </a:cxn>
                    <a:cxn ang="0">
                      <a:pos x="16" y="83"/>
                    </a:cxn>
                    <a:cxn ang="0">
                      <a:pos x="28" y="74"/>
                    </a:cxn>
                    <a:cxn ang="0">
                      <a:pos x="36" y="76"/>
                    </a:cxn>
                    <a:cxn ang="0">
                      <a:pos x="41" y="76"/>
                    </a:cxn>
                    <a:cxn ang="0">
                      <a:pos x="46" y="73"/>
                    </a:cxn>
                    <a:cxn ang="0">
                      <a:pos x="57" y="70"/>
                    </a:cxn>
                    <a:cxn ang="0">
                      <a:pos x="67" y="79"/>
                    </a:cxn>
                    <a:cxn ang="0">
                      <a:pos x="74" y="86"/>
                    </a:cxn>
                    <a:cxn ang="0">
                      <a:pos x="73" y="100"/>
                    </a:cxn>
                    <a:cxn ang="0">
                      <a:pos x="74" y="103"/>
                    </a:cxn>
                    <a:cxn ang="0">
                      <a:pos x="84" y="114"/>
                    </a:cxn>
                    <a:cxn ang="0">
                      <a:pos x="85" y="126"/>
                    </a:cxn>
                    <a:cxn ang="0">
                      <a:pos x="83" y="138"/>
                    </a:cxn>
                    <a:cxn ang="0">
                      <a:pos x="90" y="141"/>
                    </a:cxn>
                    <a:cxn ang="0">
                      <a:pos x="90" y="144"/>
                    </a:cxn>
                    <a:cxn ang="0">
                      <a:pos x="94" y="138"/>
                    </a:cxn>
                    <a:cxn ang="0">
                      <a:pos x="98" y="134"/>
                    </a:cxn>
                    <a:cxn ang="0">
                      <a:pos x="105" y="136"/>
                    </a:cxn>
                    <a:cxn ang="0">
                      <a:pos x="117" y="133"/>
                    </a:cxn>
                    <a:cxn ang="0">
                      <a:pos x="117" y="127"/>
                    </a:cxn>
                    <a:cxn ang="0">
                      <a:pos x="114" y="110"/>
                    </a:cxn>
                    <a:cxn ang="0">
                      <a:pos x="104" y="101"/>
                    </a:cxn>
                    <a:cxn ang="0">
                      <a:pos x="98" y="93"/>
                    </a:cxn>
                    <a:cxn ang="0">
                      <a:pos x="88" y="80"/>
                    </a:cxn>
                    <a:cxn ang="0">
                      <a:pos x="81" y="70"/>
                    </a:cxn>
                  </a:cxnLst>
                  <a:rect l="0" t="0" r="r" b="b"/>
                  <a:pathLst>
                    <a:path w="117" h="144">
                      <a:moveTo>
                        <a:pt x="80" y="66"/>
                      </a:moveTo>
                      <a:lnTo>
                        <a:pt x="80" y="66"/>
                      </a:lnTo>
                      <a:lnTo>
                        <a:pt x="78" y="64"/>
                      </a:lnTo>
                      <a:lnTo>
                        <a:pt x="77" y="63"/>
                      </a:lnTo>
                      <a:lnTo>
                        <a:pt x="70" y="59"/>
                      </a:lnTo>
                      <a:lnTo>
                        <a:pt x="64" y="54"/>
                      </a:lnTo>
                      <a:lnTo>
                        <a:pt x="63" y="53"/>
                      </a:lnTo>
                      <a:lnTo>
                        <a:pt x="63" y="52"/>
                      </a:lnTo>
                      <a:lnTo>
                        <a:pt x="63" y="52"/>
                      </a:lnTo>
                      <a:lnTo>
                        <a:pt x="64" y="50"/>
                      </a:lnTo>
                      <a:lnTo>
                        <a:pt x="65" y="49"/>
                      </a:lnTo>
                      <a:lnTo>
                        <a:pt x="70" y="47"/>
                      </a:lnTo>
                      <a:lnTo>
                        <a:pt x="73" y="46"/>
                      </a:lnTo>
                      <a:lnTo>
                        <a:pt x="74" y="46"/>
                      </a:lnTo>
                      <a:lnTo>
                        <a:pt x="74" y="44"/>
                      </a:lnTo>
                      <a:lnTo>
                        <a:pt x="74" y="44"/>
                      </a:lnTo>
                      <a:lnTo>
                        <a:pt x="74" y="42"/>
                      </a:lnTo>
                      <a:lnTo>
                        <a:pt x="73" y="39"/>
                      </a:lnTo>
                      <a:lnTo>
                        <a:pt x="71" y="36"/>
                      </a:lnTo>
                      <a:lnTo>
                        <a:pt x="70" y="32"/>
                      </a:lnTo>
                      <a:lnTo>
                        <a:pt x="70" y="32"/>
                      </a:lnTo>
                      <a:lnTo>
                        <a:pt x="68" y="27"/>
                      </a:lnTo>
                      <a:lnTo>
                        <a:pt x="64" y="27"/>
                      </a:lnTo>
                      <a:lnTo>
                        <a:pt x="61" y="27"/>
                      </a:lnTo>
                      <a:lnTo>
                        <a:pt x="58" y="29"/>
                      </a:lnTo>
                      <a:lnTo>
                        <a:pt x="58" y="29"/>
                      </a:lnTo>
                      <a:lnTo>
                        <a:pt x="55" y="29"/>
                      </a:lnTo>
                      <a:lnTo>
                        <a:pt x="51" y="27"/>
                      </a:lnTo>
                      <a:lnTo>
                        <a:pt x="47" y="25"/>
                      </a:lnTo>
                      <a:lnTo>
                        <a:pt x="46" y="22"/>
                      </a:lnTo>
                      <a:lnTo>
                        <a:pt x="46" y="22"/>
                      </a:lnTo>
                      <a:lnTo>
                        <a:pt x="44" y="19"/>
                      </a:lnTo>
                      <a:lnTo>
                        <a:pt x="41" y="15"/>
                      </a:lnTo>
                      <a:lnTo>
                        <a:pt x="38" y="12"/>
                      </a:lnTo>
                      <a:lnTo>
                        <a:pt x="37" y="9"/>
                      </a:lnTo>
                      <a:lnTo>
                        <a:pt x="37" y="9"/>
                      </a:lnTo>
                      <a:lnTo>
                        <a:pt x="36" y="6"/>
                      </a:lnTo>
                      <a:lnTo>
                        <a:pt x="31" y="0"/>
                      </a:lnTo>
                      <a:lnTo>
                        <a:pt x="31" y="0"/>
                      </a:lnTo>
                      <a:lnTo>
                        <a:pt x="27" y="2"/>
                      </a:lnTo>
                      <a:lnTo>
                        <a:pt x="24" y="2"/>
                      </a:lnTo>
                      <a:lnTo>
                        <a:pt x="24" y="2"/>
                      </a:lnTo>
                      <a:lnTo>
                        <a:pt x="23" y="2"/>
                      </a:lnTo>
                      <a:lnTo>
                        <a:pt x="23" y="5"/>
                      </a:lnTo>
                      <a:lnTo>
                        <a:pt x="21" y="7"/>
                      </a:lnTo>
                      <a:lnTo>
                        <a:pt x="23" y="10"/>
                      </a:lnTo>
                      <a:lnTo>
                        <a:pt x="23" y="10"/>
                      </a:lnTo>
                      <a:lnTo>
                        <a:pt x="24" y="13"/>
                      </a:lnTo>
                      <a:lnTo>
                        <a:pt x="24" y="17"/>
                      </a:lnTo>
                      <a:lnTo>
                        <a:pt x="24" y="22"/>
                      </a:lnTo>
                      <a:lnTo>
                        <a:pt x="23" y="22"/>
                      </a:lnTo>
                      <a:lnTo>
                        <a:pt x="21" y="22"/>
                      </a:lnTo>
                      <a:lnTo>
                        <a:pt x="21" y="22"/>
                      </a:lnTo>
                      <a:lnTo>
                        <a:pt x="19" y="20"/>
                      </a:lnTo>
                      <a:lnTo>
                        <a:pt x="17" y="17"/>
                      </a:lnTo>
                      <a:lnTo>
                        <a:pt x="16" y="16"/>
                      </a:lnTo>
                      <a:lnTo>
                        <a:pt x="13" y="15"/>
                      </a:lnTo>
                      <a:lnTo>
                        <a:pt x="13" y="15"/>
                      </a:lnTo>
                      <a:lnTo>
                        <a:pt x="10" y="20"/>
                      </a:lnTo>
                      <a:lnTo>
                        <a:pt x="7" y="25"/>
                      </a:lnTo>
                      <a:lnTo>
                        <a:pt x="6" y="27"/>
                      </a:lnTo>
                      <a:lnTo>
                        <a:pt x="6" y="27"/>
                      </a:lnTo>
                      <a:lnTo>
                        <a:pt x="4" y="30"/>
                      </a:lnTo>
                      <a:lnTo>
                        <a:pt x="3" y="30"/>
                      </a:lnTo>
                      <a:lnTo>
                        <a:pt x="0" y="33"/>
                      </a:lnTo>
                      <a:lnTo>
                        <a:pt x="0" y="33"/>
                      </a:lnTo>
                      <a:lnTo>
                        <a:pt x="3" y="36"/>
                      </a:lnTo>
                      <a:lnTo>
                        <a:pt x="3" y="36"/>
                      </a:lnTo>
                      <a:lnTo>
                        <a:pt x="3" y="37"/>
                      </a:lnTo>
                      <a:lnTo>
                        <a:pt x="3" y="40"/>
                      </a:lnTo>
                      <a:lnTo>
                        <a:pt x="3" y="44"/>
                      </a:lnTo>
                      <a:lnTo>
                        <a:pt x="4" y="49"/>
                      </a:lnTo>
                      <a:lnTo>
                        <a:pt x="4" y="49"/>
                      </a:lnTo>
                      <a:lnTo>
                        <a:pt x="6" y="49"/>
                      </a:lnTo>
                      <a:lnTo>
                        <a:pt x="6" y="50"/>
                      </a:lnTo>
                      <a:lnTo>
                        <a:pt x="10" y="49"/>
                      </a:lnTo>
                      <a:lnTo>
                        <a:pt x="13" y="49"/>
                      </a:lnTo>
                      <a:lnTo>
                        <a:pt x="14" y="50"/>
                      </a:lnTo>
                      <a:lnTo>
                        <a:pt x="16" y="52"/>
                      </a:lnTo>
                      <a:lnTo>
                        <a:pt x="16" y="52"/>
                      </a:lnTo>
                      <a:lnTo>
                        <a:pt x="16" y="57"/>
                      </a:lnTo>
                      <a:lnTo>
                        <a:pt x="16" y="60"/>
                      </a:lnTo>
                      <a:lnTo>
                        <a:pt x="14" y="64"/>
                      </a:lnTo>
                      <a:lnTo>
                        <a:pt x="14" y="69"/>
                      </a:lnTo>
                      <a:lnTo>
                        <a:pt x="14" y="69"/>
                      </a:lnTo>
                      <a:lnTo>
                        <a:pt x="13" y="73"/>
                      </a:lnTo>
                      <a:lnTo>
                        <a:pt x="11" y="76"/>
                      </a:lnTo>
                      <a:lnTo>
                        <a:pt x="10" y="79"/>
                      </a:lnTo>
                      <a:lnTo>
                        <a:pt x="10" y="81"/>
                      </a:lnTo>
                      <a:lnTo>
                        <a:pt x="10" y="81"/>
                      </a:lnTo>
                      <a:lnTo>
                        <a:pt x="10" y="83"/>
                      </a:lnTo>
                      <a:lnTo>
                        <a:pt x="11" y="84"/>
                      </a:lnTo>
                      <a:lnTo>
                        <a:pt x="16" y="83"/>
                      </a:lnTo>
                      <a:lnTo>
                        <a:pt x="24" y="76"/>
                      </a:lnTo>
                      <a:lnTo>
                        <a:pt x="24" y="76"/>
                      </a:lnTo>
                      <a:lnTo>
                        <a:pt x="28" y="74"/>
                      </a:lnTo>
                      <a:lnTo>
                        <a:pt x="31" y="73"/>
                      </a:lnTo>
                      <a:lnTo>
                        <a:pt x="34" y="74"/>
                      </a:lnTo>
                      <a:lnTo>
                        <a:pt x="36" y="76"/>
                      </a:lnTo>
                      <a:lnTo>
                        <a:pt x="36" y="76"/>
                      </a:lnTo>
                      <a:lnTo>
                        <a:pt x="38" y="77"/>
                      </a:lnTo>
                      <a:lnTo>
                        <a:pt x="41" y="76"/>
                      </a:lnTo>
                      <a:lnTo>
                        <a:pt x="44" y="74"/>
                      </a:lnTo>
                      <a:lnTo>
                        <a:pt x="46" y="73"/>
                      </a:lnTo>
                      <a:lnTo>
                        <a:pt x="46" y="73"/>
                      </a:lnTo>
                      <a:lnTo>
                        <a:pt x="48" y="70"/>
                      </a:lnTo>
                      <a:lnTo>
                        <a:pt x="53" y="70"/>
                      </a:lnTo>
                      <a:lnTo>
                        <a:pt x="57" y="70"/>
                      </a:lnTo>
                      <a:lnTo>
                        <a:pt x="61" y="71"/>
                      </a:lnTo>
                      <a:lnTo>
                        <a:pt x="61" y="71"/>
                      </a:lnTo>
                      <a:lnTo>
                        <a:pt x="67" y="79"/>
                      </a:lnTo>
                      <a:lnTo>
                        <a:pt x="73" y="84"/>
                      </a:lnTo>
                      <a:lnTo>
                        <a:pt x="73" y="84"/>
                      </a:lnTo>
                      <a:lnTo>
                        <a:pt x="74" y="86"/>
                      </a:lnTo>
                      <a:lnTo>
                        <a:pt x="74" y="87"/>
                      </a:lnTo>
                      <a:lnTo>
                        <a:pt x="73" y="94"/>
                      </a:lnTo>
                      <a:lnTo>
                        <a:pt x="73" y="100"/>
                      </a:lnTo>
                      <a:lnTo>
                        <a:pt x="73" y="101"/>
                      </a:lnTo>
                      <a:lnTo>
                        <a:pt x="74" y="103"/>
                      </a:lnTo>
                      <a:lnTo>
                        <a:pt x="74" y="103"/>
                      </a:lnTo>
                      <a:lnTo>
                        <a:pt x="78" y="106"/>
                      </a:lnTo>
                      <a:lnTo>
                        <a:pt x="81" y="108"/>
                      </a:lnTo>
                      <a:lnTo>
                        <a:pt x="84" y="114"/>
                      </a:lnTo>
                      <a:lnTo>
                        <a:pt x="85" y="120"/>
                      </a:lnTo>
                      <a:lnTo>
                        <a:pt x="85" y="120"/>
                      </a:lnTo>
                      <a:lnTo>
                        <a:pt x="85" y="126"/>
                      </a:lnTo>
                      <a:lnTo>
                        <a:pt x="85" y="130"/>
                      </a:lnTo>
                      <a:lnTo>
                        <a:pt x="85" y="134"/>
                      </a:lnTo>
                      <a:lnTo>
                        <a:pt x="83" y="138"/>
                      </a:lnTo>
                      <a:lnTo>
                        <a:pt x="83" y="138"/>
                      </a:lnTo>
                      <a:lnTo>
                        <a:pt x="88" y="140"/>
                      </a:lnTo>
                      <a:lnTo>
                        <a:pt x="90" y="141"/>
                      </a:lnTo>
                      <a:lnTo>
                        <a:pt x="90" y="143"/>
                      </a:lnTo>
                      <a:lnTo>
                        <a:pt x="90" y="143"/>
                      </a:lnTo>
                      <a:lnTo>
                        <a:pt x="90" y="144"/>
                      </a:lnTo>
                      <a:lnTo>
                        <a:pt x="92" y="144"/>
                      </a:lnTo>
                      <a:lnTo>
                        <a:pt x="94" y="141"/>
                      </a:lnTo>
                      <a:lnTo>
                        <a:pt x="94" y="138"/>
                      </a:lnTo>
                      <a:lnTo>
                        <a:pt x="94" y="138"/>
                      </a:lnTo>
                      <a:lnTo>
                        <a:pt x="95" y="136"/>
                      </a:lnTo>
                      <a:lnTo>
                        <a:pt x="98" y="134"/>
                      </a:lnTo>
                      <a:lnTo>
                        <a:pt x="102" y="134"/>
                      </a:lnTo>
                      <a:lnTo>
                        <a:pt x="105" y="136"/>
                      </a:lnTo>
                      <a:lnTo>
                        <a:pt x="105" y="136"/>
                      </a:lnTo>
                      <a:lnTo>
                        <a:pt x="111" y="136"/>
                      </a:lnTo>
                      <a:lnTo>
                        <a:pt x="114" y="134"/>
                      </a:lnTo>
                      <a:lnTo>
                        <a:pt x="117" y="133"/>
                      </a:lnTo>
                      <a:lnTo>
                        <a:pt x="117" y="133"/>
                      </a:lnTo>
                      <a:lnTo>
                        <a:pt x="117" y="127"/>
                      </a:lnTo>
                      <a:lnTo>
                        <a:pt x="117" y="127"/>
                      </a:lnTo>
                      <a:lnTo>
                        <a:pt x="117" y="117"/>
                      </a:lnTo>
                      <a:lnTo>
                        <a:pt x="117" y="113"/>
                      </a:lnTo>
                      <a:lnTo>
                        <a:pt x="114" y="110"/>
                      </a:lnTo>
                      <a:lnTo>
                        <a:pt x="114" y="110"/>
                      </a:lnTo>
                      <a:lnTo>
                        <a:pt x="107" y="106"/>
                      </a:lnTo>
                      <a:lnTo>
                        <a:pt x="104" y="101"/>
                      </a:lnTo>
                      <a:lnTo>
                        <a:pt x="101" y="99"/>
                      </a:lnTo>
                      <a:lnTo>
                        <a:pt x="101" y="99"/>
                      </a:lnTo>
                      <a:lnTo>
                        <a:pt x="98" y="93"/>
                      </a:lnTo>
                      <a:lnTo>
                        <a:pt x="94" y="89"/>
                      </a:lnTo>
                      <a:lnTo>
                        <a:pt x="91" y="84"/>
                      </a:lnTo>
                      <a:lnTo>
                        <a:pt x="88" y="80"/>
                      </a:lnTo>
                      <a:lnTo>
                        <a:pt x="88" y="80"/>
                      </a:lnTo>
                      <a:lnTo>
                        <a:pt x="83" y="73"/>
                      </a:lnTo>
                      <a:lnTo>
                        <a:pt x="81" y="70"/>
                      </a:lnTo>
                      <a:lnTo>
                        <a:pt x="80" y="66"/>
                      </a:lnTo>
                      <a:lnTo>
                        <a:pt x="80" y="66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96" name="Thailand">
                  <a:extLst>
                    <a:ext uri="{FF2B5EF4-FFF2-40B4-BE49-F238E27FC236}">
                      <a16:creationId xmlns:a16="http://schemas.microsoft.com/office/drawing/2014/main" id="{BF262E44-1C96-4EB3-AF8D-EC948E57FE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10990" y="3958188"/>
                  <a:ext cx="186453" cy="358107"/>
                </a:xfrm>
                <a:custGeom>
                  <a:avLst/>
                  <a:gdLst/>
                  <a:ahLst/>
                  <a:cxnLst>
                    <a:cxn ang="0">
                      <a:pos x="77" y="121"/>
                    </a:cxn>
                    <a:cxn ang="0">
                      <a:pos x="84" y="108"/>
                    </a:cxn>
                    <a:cxn ang="0">
                      <a:pos x="99" y="103"/>
                    </a:cxn>
                    <a:cxn ang="0">
                      <a:pos x="121" y="103"/>
                    </a:cxn>
                    <a:cxn ang="0">
                      <a:pos x="124" y="105"/>
                    </a:cxn>
                    <a:cxn ang="0">
                      <a:pos x="126" y="87"/>
                    </a:cxn>
                    <a:cxn ang="0">
                      <a:pos x="119" y="73"/>
                    </a:cxn>
                    <a:cxn ang="0">
                      <a:pos x="114" y="67"/>
                    </a:cxn>
                    <a:cxn ang="0">
                      <a:pos x="114" y="51"/>
                    </a:cxn>
                    <a:cxn ang="0">
                      <a:pos x="102" y="38"/>
                    </a:cxn>
                    <a:cxn ang="0">
                      <a:pos x="87" y="40"/>
                    </a:cxn>
                    <a:cxn ang="0">
                      <a:pos x="79" y="44"/>
                    </a:cxn>
                    <a:cxn ang="0">
                      <a:pos x="72" y="40"/>
                    </a:cxn>
                    <a:cxn ang="0">
                      <a:pos x="57" y="50"/>
                    </a:cxn>
                    <a:cxn ang="0">
                      <a:pos x="51" y="48"/>
                    </a:cxn>
                    <a:cxn ang="0">
                      <a:pos x="55" y="36"/>
                    </a:cxn>
                    <a:cxn ang="0">
                      <a:pos x="57" y="24"/>
                    </a:cxn>
                    <a:cxn ang="0">
                      <a:pos x="54" y="16"/>
                    </a:cxn>
                    <a:cxn ang="0">
                      <a:pos x="45" y="16"/>
                    </a:cxn>
                    <a:cxn ang="0">
                      <a:pos x="44" y="4"/>
                    </a:cxn>
                    <a:cxn ang="0">
                      <a:pos x="41" y="0"/>
                    </a:cxn>
                    <a:cxn ang="0">
                      <a:pos x="31" y="6"/>
                    </a:cxn>
                    <a:cxn ang="0">
                      <a:pos x="21" y="13"/>
                    </a:cxn>
                    <a:cxn ang="0">
                      <a:pos x="7" y="14"/>
                    </a:cxn>
                    <a:cxn ang="0">
                      <a:pos x="0" y="44"/>
                    </a:cxn>
                    <a:cxn ang="0">
                      <a:pos x="8" y="57"/>
                    </a:cxn>
                    <a:cxn ang="0">
                      <a:pos x="13" y="64"/>
                    </a:cxn>
                    <a:cxn ang="0">
                      <a:pos x="17" y="71"/>
                    </a:cxn>
                    <a:cxn ang="0">
                      <a:pos x="14" y="77"/>
                    </a:cxn>
                    <a:cxn ang="0">
                      <a:pos x="11" y="88"/>
                    </a:cxn>
                    <a:cxn ang="0">
                      <a:pos x="13" y="101"/>
                    </a:cxn>
                    <a:cxn ang="0">
                      <a:pos x="23" y="115"/>
                    </a:cxn>
                    <a:cxn ang="0">
                      <a:pos x="25" y="131"/>
                    </a:cxn>
                    <a:cxn ang="0">
                      <a:pos x="24" y="151"/>
                    </a:cxn>
                    <a:cxn ang="0">
                      <a:pos x="15" y="164"/>
                    </a:cxn>
                    <a:cxn ang="0">
                      <a:pos x="8" y="201"/>
                    </a:cxn>
                    <a:cxn ang="0">
                      <a:pos x="20" y="208"/>
                    </a:cxn>
                    <a:cxn ang="0">
                      <a:pos x="37" y="231"/>
                    </a:cxn>
                    <a:cxn ang="0">
                      <a:pos x="52" y="235"/>
                    </a:cxn>
                    <a:cxn ang="0">
                      <a:pos x="55" y="242"/>
                    </a:cxn>
                    <a:cxn ang="0">
                      <a:pos x="68" y="241"/>
                    </a:cxn>
                    <a:cxn ang="0">
                      <a:pos x="72" y="235"/>
                    </a:cxn>
                    <a:cxn ang="0">
                      <a:pos x="54" y="225"/>
                    </a:cxn>
                    <a:cxn ang="0">
                      <a:pos x="44" y="218"/>
                    </a:cxn>
                    <a:cxn ang="0">
                      <a:pos x="41" y="202"/>
                    </a:cxn>
                    <a:cxn ang="0">
                      <a:pos x="37" y="192"/>
                    </a:cxn>
                    <a:cxn ang="0">
                      <a:pos x="27" y="184"/>
                    </a:cxn>
                    <a:cxn ang="0">
                      <a:pos x="28" y="158"/>
                    </a:cxn>
                    <a:cxn ang="0">
                      <a:pos x="37" y="132"/>
                    </a:cxn>
                    <a:cxn ang="0">
                      <a:pos x="37" y="124"/>
                    </a:cxn>
                    <a:cxn ang="0">
                      <a:pos x="50" y="120"/>
                    </a:cxn>
                    <a:cxn ang="0">
                      <a:pos x="54" y="130"/>
                    </a:cxn>
                    <a:cxn ang="0">
                      <a:pos x="68" y="132"/>
                    </a:cxn>
                    <a:cxn ang="0">
                      <a:pos x="79" y="141"/>
                    </a:cxn>
                    <a:cxn ang="0">
                      <a:pos x="81" y="141"/>
                    </a:cxn>
                    <a:cxn ang="0">
                      <a:pos x="78" y="128"/>
                    </a:cxn>
                  </a:cxnLst>
                  <a:rect l="0" t="0" r="r" b="b"/>
                  <a:pathLst>
                    <a:path w="126" h="242">
                      <a:moveTo>
                        <a:pt x="78" y="128"/>
                      </a:moveTo>
                      <a:lnTo>
                        <a:pt x="78" y="128"/>
                      </a:lnTo>
                      <a:lnTo>
                        <a:pt x="78" y="124"/>
                      </a:lnTo>
                      <a:lnTo>
                        <a:pt x="77" y="121"/>
                      </a:lnTo>
                      <a:lnTo>
                        <a:pt x="75" y="118"/>
                      </a:lnTo>
                      <a:lnTo>
                        <a:pt x="78" y="114"/>
                      </a:lnTo>
                      <a:lnTo>
                        <a:pt x="78" y="114"/>
                      </a:lnTo>
                      <a:lnTo>
                        <a:pt x="84" y="108"/>
                      </a:lnTo>
                      <a:lnTo>
                        <a:pt x="89" y="104"/>
                      </a:lnTo>
                      <a:lnTo>
                        <a:pt x="95" y="103"/>
                      </a:lnTo>
                      <a:lnTo>
                        <a:pt x="99" y="103"/>
                      </a:lnTo>
                      <a:lnTo>
                        <a:pt x="99" y="103"/>
                      </a:lnTo>
                      <a:lnTo>
                        <a:pt x="105" y="103"/>
                      </a:lnTo>
                      <a:lnTo>
                        <a:pt x="112" y="103"/>
                      </a:lnTo>
                      <a:lnTo>
                        <a:pt x="118" y="103"/>
                      </a:lnTo>
                      <a:lnTo>
                        <a:pt x="121" y="103"/>
                      </a:lnTo>
                      <a:lnTo>
                        <a:pt x="122" y="104"/>
                      </a:lnTo>
                      <a:lnTo>
                        <a:pt x="122" y="104"/>
                      </a:lnTo>
                      <a:lnTo>
                        <a:pt x="124" y="105"/>
                      </a:lnTo>
                      <a:lnTo>
                        <a:pt x="124" y="105"/>
                      </a:lnTo>
                      <a:lnTo>
                        <a:pt x="126" y="101"/>
                      </a:lnTo>
                      <a:lnTo>
                        <a:pt x="126" y="97"/>
                      </a:lnTo>
                      <a:lnTo>
                        <a:pt x="126" y="93"/>
                      </a:lnTo>
                      <a:lnTo>
                        <a:pt x="126" y="87"/>
                      </a:lnTo>
                      <a:lnTo>
                        <a:pt x="126" y="87"/>
                      </a:lnTo>
                      <a:lnTo>
                        <a:pt x="125" y="81"/>
                      </a:lnTo>
                      <a:lnTo>
                        <a:pt x="122" y="75"/>
                      </a:lnTo>
                      <a:lnTo>
                        <a:pt x="119" y="73"/>
                      </a:lnTo>
                      <a:lnTo>
                        <a:pt x="115" y="70"/>
                      </a:lnTo>
                      <a:lnTo>
                        <a:pt x="115" y="70"/>
                      </a:lnTo>
                      <a:lnTo>
                        <a:pt x="114" y="68"/>
                      </a:lnTo>
                      <a:lnTo>
                        <a:pt x="114" y="67"/>
                      </a:lnTo>
                      <a:lnTo>
                        <a:pt x="114" y="61"/>
                      </a:lnTo>
                      <a:lnTo>
                        <a:pt x="115" y="54"/>
                      </a:lnTo>
                      <a:lnTo>
                        <a:pt x="115" y="53"/>
                      </a:lnTo>
                      <a:lnTo>
                        <a:pt x="114" y="51"/>
                      </a:lnTo>
                      <a:lnTo>
                        <a:pt x="114" y="51"/>
                      </a:lnTo>
                      <a:lnTo>
                        <a:pt x="108" y="46"/>
                      </a:lnTo>
                      <a:lnTo>
                        <a:pt x="102" y="38"/>
                      </a:lnTo>
                      <a:lnTo>
                        <a:pt x="102" y="38"/>
                      </a:lnTo>
                      <a:lnTo>
                        <a:pt x="98" y="37"/>
                      </a:lnTo>
                      <a:lnTo>
                        <a:pt x="94" y="37"/>
                      </a:lnTo>
                      <a:lnTo>
                        <a:pt x="89" y="37"/>
                      </a:lnTo>
                      <a:lnTo>
                        <a:pt x="87" y="40"/>
                      </a:lnTo>
                      <a:lnTo>
                        <a:pt x="87" y="40"/>
                      </a:lnTo>
                      <a:lnTo>
                        <a:pt x="85" y="41"/>
                      </a:lnTo>
                      <a:lnTo>
                        <a:pt x="82" y="43"/>
                      </a:lnTo>
                      <a:lnTo>
                        <a:pt x="79" y="44"/>
                      </a:lnTo>
                      <a:lnTo>
                        <a:pt x="77" y="43"/>
                      </a:lnTo>
                      <a:lnTo>
                        <a:pt x="77" y="43"/>
                      </a:lnTo>
                      <a:lnTo>
                        <a:pt x="75" y="41"/>
                      </a:lnTo>
                      <a:lnTo>
                        <a:pt x="72" y="40"/>
                      </a:lnTo>
                      <a:lnTo>
                        <a:pt x="69" y="41"/>
                      </a:lnTo>
                      <a:lnTo>
                        <a:pt x="65" y="43"/>
                      </a:lnTo>
                      <a:lnTo>
                        <a:pt x="65" y="43"/>
                      </a:lnTo>
                      <a:lnTo>
                        <a:pt x="57" y="50"/>
                      </a:lnTo>
                      <a:lnTo>
                        <a:pt x="52" y="51"/>
                      </a:lnTo>
                      <a:lnTo>
                        <a:pt x="51" y="50"/>
                      </a:lnTo>
                      <a:lnTo>
                        <a:pt x="51" y="48"/>
                      </a:lnTo>
                      <a:lnTo>
                        <a:pt x="51" y="48"/>
                      </a:lnTo>
                      <a:lnTo>
                        <a:pt x="51" y="46"/>
                      </a:lnTo>
                      <a:lnTo>
                        <a:pt x="52" y="43"/>
                      </a:lnTo>
                      <a:lnTo>
                        <a:pt x="54" y="40"/>
                      </a:lnTo>
                      <a:lnTo>
                        <a:pt x="55" y="36"/>
                      </a:lnTo>
                      <a:lnTo>
                        <a:pt x="55" y="36"/>
                      </a:lnTo>
                      <a:lnTo>
                        <a:pt x="55" y="31"/>
                      </a:lnTo>
                      <a:lnTo>
                        <a:pt x="57" y="27"/>
                      </a:lnTo>
                      <a:lnTo>
                        <a:pt x="57" y="24"/>
                      </a:lnTo>
                      <a:lnTo>
                        <a:pt x="57" y="19"/>
                      </a:lnTo>
                      <a:lnTo>
                        <a:pt x="57" y="19"/>
                      </a:lnTo>
                      <a:lnTo>
                        <a:pt x="55" y="17"/>
                      </a:lnTo>
                      <a:lnTo>
                        <a:pt x="54" y="16"/>
                      </a:lnTo>
                      <a:lnTo>
                        <a:pt x="51" y="16"/>
                      </a:lnTo>
                      <a:lnTo>
                        <a:pt x="47" y="17"/>
                      </a:lnTo>
                      <a:lnTo>
                        <a:pt x="47" y="16"/>
                      </a:lnTo>
                      <a:lnTo>
                        <a:pt x="45" y="16"/>
                      </a:lnTo>
                      <a:lnTo>
                        <a:pt x="45" y="16"/>
                      </a:lnTo>
                      <a:lnTo>
                        <a:pt x="44" y="11"/>
                      </a:lnTo>
                      <a:lnTo>
                        <a:pt x="44" y="7"/>
                      </a:lnTo>
                      <a:lnTo>
                        <a:pt x="44" y="4"/>
                      </a:lnTo>
                      <a:lnTo>
                        <a:pt x="44" y="3"/>
                      </a:lnTo>
                      <a:lnTo>
                        <a:pt x="44" y="3"/>
                      </a:lnTo>
                      <a:lnTo>
                        <a:pt x="41" y="0"/>
                      </a:lnTo>
                      <a:lnTo>
                        <a:pt x="41" y="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5" y="4"/>
                      </a:lnTo>
                      <a:lnTo>
                        <a:pt x="31" y="6"/>
                      </a:lnTo>
                      <a:lnTo>
                        <a:pt x="27" y="7"/>
                      </a:lnTo>
                      <a:lnTo>
                        <a:pt x="24" y="10"/>
                      </a:lnTo>
                      <a:lnTo>
                        <a:pt x="24" y="10"/>
                      </a:lnTo>
                      <a:lnTo>
                        <a:pt x="21" y="13"/>
                      </a:lnTo>
                      <a:lnTo>
                        <a:pt x="17" y="14"/>
                      </a:lnTo>
                      <a:lnTo>
                        <a:pt x="11" y="14"/>
                      </a:lnTo>
                      <a:lnTo>
                        <a:pt x="11" y="14"/>
                      </a:lnTo>
                      <a:lnTo>
                        <a:pt x="7" y="14"/>
                      </a:lnTo>
                      <a:lnTo>
                        <a:pt x="4" y="16"/>
                      </a:lnTo>
                      <a:lnTo>
                        <a:pt x="3" y="19"/>
                      </a:lnTo>
                      <a:lnTo>
                        <a:pt x="3" y="19"/>
                      </a:lnTo>
                      <a:lnTo>
                        <a:pt x="0" y="44"/>
                      </a:lnTo>
                      <a:lnTo>
                        <a:pt x="0" y="44"/>
                      </a:lnTo>
                      <a:lnTo>
                        <a:pt x="1" y="48"/>
                      </a:lnTo>
                      <a:lnTo>
                        <a:pt x="4" y="53"/>
                      </a:lnTo>
                      <a:lnTo>
                        <a:pt x="8" y="57"/>
                      </a:lnTo>
                      <a:lnTo>
                        <a:pt x="11" y="58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3" y="64"/>
                      </a:lnTo>
                      <a:lnTo>
                        <a:pt x="13" y="67"/>
                      </a:lnTo>
                      <a:lnTo>
                        <a:pt x="14" y="70"/>
                      </a:lnTo>
                      <a:lnTo>
                        <a:pt x="14" y="70"/>
                      </a:lnTo>
                      <a:lnTo>
                        <a:pt x="17" y="71"/>
                      </a:lnTo>
                      <a:lnTo>
                        <a:pt x="17" y="74"/>
                      </a:lnTo>
                      <a:lnTo>
                        <a:pt x="15" y="77"/>
                      </a:lnTo>
                      <a:lnTo>
                        <a:pt x="14" y="77"/>
                      </a:lnTo>
                      <a:lnTo>
                        <a:pt x="14" y="77"/>
                      </a:lnTo>
                      <a:lnTo>
                        <a:pt x="13" y="78"/>
                      </a:lnTo>
                      <a:lnTo>
                        <a:pt x="14" y="81"/>
                      </a:lnTo>
                      <a:lnTo>
                        <a:pt x="13" y="85"/>
                      </a:lnTo>
                      <a:lnTo>
                        <a:pt x="11" y="88"/>
                      </a:lnTo>
                      <a:lnTo>
                        <a:pt x="11" y="88"/>
                      </a:lnTo>
                      <a:lnTo>
                        <a:pt x="10" y="93"/>
                      </a:lnTo>
                      <a:lnTo>
                        <a:pt x="11" y="97"/>
                      </a:lnTo>
                      <a:lnTo>
                        <a:pt x="13" y="101"/>
                      </a:lnTo>
                      <a:lnTo>
                        <a:pt x="17" y="105"/>
                      </a:lnTo>
                      <a:lnTo>
                        <a:pt x="17" y="105"/>
                      </a:lnTo>
                      <a:lnTo>
                        <a:pt x="21" y="111"/>
                      </a:lnTo>
                      <a:lnTo>
                        <a:pt x="23" y="115"/>
                      </a:lnTo>
                      <a:lnTo>
                        <a:pt x="24" y="125"/>
                      </a:lnTo>
                      <a:lnTo>
                        <a:pt x="24" y="125"/>
                      </a:lnTo>
                      <a:lnTo>
                        <a:pt x="24" y="128"/>
                      </a:lnTo>
                      <a:lnTo>
                        <a:pt x="25" y="131"/>
                      </a:lnTo>
                      <a:lnTo>
                        <a:pt x="28" y="134"/>
                      </a:lnTo>
                      <a:lnTo>
                        <a:pt x="28" y="138"/>
                      </a:lnTo>
                      <a:lnTo>
                        <a:pt x="28" y="138"/>
                      </a:lnTo>
                      <a:lnTo>
                        <a:pt x="24" y="151"/>
                      </a:lnTo>
                      <a:lnTo>
                        <a:pt x="20" y="161"/>
                      </a:lnTo>
                      <a:lnTo>
                        <a:pt x="17" y="164"/>
                      </a:lnTo>
                      <a:lnTo>
                        <a:pt x="15" y="164"/>
                      </a:lnTo>
                      <a:lnTo>
                        <a:pt x="15" y="164"/>
                      </a:lnTo>
                      <a:lnTo>
                        <a:pt x="10" y="188"/>
                      </a:lnTo>
                      <a:lnTo>
                        <a:pt x="10" y="188"/>
                      </a:lnTo>
                      <a:lnTo>
                        <a:pt x="8" y="198"/>
                      </a:lnTo>
                      <a:lnTo>
                        <a:pt x="8" y="201"/>
                      </a:lnTo>
                      <a:lnTo>
                        <a:pt x="11" y="202"/>
                      </a:lnTo>
                      <a:lnTo>
                        <a:pt x="11" y="202"/>
                      </a:lnTo>
                      <a:lnTo>
                        <a:pt x="15" y="204"/>
                      </a:lnTo>
                      <a:lnTo>
                        <a:pt x="20" y="208"/>
                      </a:lnTo>
                      <a:lnTo>
                        <a:pt x="32" y="222"/>
                      </a:lnTo>
                      <a:lnTo>
                        <a:pt x="32" y="222"/>
                      </a:lnTo>
                      <a:lnTo>
                        <a:pt x="37" y="231"/>
                      </a:lnTo>
                      <a:lnTo>
                        <a:pt x="37" y="231"/>
                      </a:lnTo>
                      <a:lnTo>
                        <a:pt x="47" y="231"/>
                      </a:lnTo>
                      <a:lnTo>
                        <a:pt x="47" y="231"/>
                      </a:lnTo>
                      <a:lnTo>
                        <a:pt x="50" y="232"/>
                      </a:lnTo>
                      <a:lnTo>
                        <a:pt x="52" y="235"/>
                      </a:lnTo>
                      <a:lnTo>
                        <a:pt x="54" y="238"/>
                      </a:lnTo>
                      <a:lnTo>
                        <a:pt x="54" y="241"/>
                      </a:lnTo>
                      <a:lnTo>
                        <a:pt x="54" y="241"/>
                      </a:lnTo>
                      <a:lnTo>
                        <a:pt x="55" y="242"/>
                      </a:lnTo>
                      <a:lnTo>
                        <a:pt x="60" y="242"/>
                      </a:lnTo>
                      <a:lnTo>
                        <a:pt x="67" y="242"/>
                      </a:lnTo>
                      <a:lnTo>
                        <a:pt x="67" y="242"/>
                      </a:lnTo>
                      <a:lnTo>
                        <a:pt x="68" y="241"/>
                      </a:lnTo>
                      <a:lnTo>
                        <a:pt x="68" y="239"/>
                      </a:lnTo>
                      <a:lnTo>
                        <a:pt x="69" y="238"/>
                      </a:lnTo>
                      <a:lnTo>
                        <a:pt x="72" y="235"/>
                      </a:lnTo>
                      <a:lnTo>
                        <a:pt x="72" y="235"/>
                      </a:lnTo>
                      <a:lnTo>
                        <a:pt x="68" y="232"/>
                      </a:lnTo>
                      <a:lnTo>
                        <a:pt x="64" y="229"/>
                      </a:lnTo>
                      <a:lnTo>
                        <a:pt x="58" y="226"/>
                      </a:lnTo>
                      <a:lnTo>
                        <a:pt x="54" y="225"/>
                      </a:lnTo>
                      <a:lnTo>
                        <a:pt x="54" y="225"/>
                      </a:lnTo>
                      <a:lnTo>
                        <a:pt x="51" y="223"/>
                      </a:lnTo>
                      <a:lnTo>
                        <a:pt x="48" y="222"/>
                      </a:lnTo>
                      <a:lnTo>
                        <a:pt x="44" y="218"/>
                      </a:lnTo>
                      <a:lnTo>
                        <a:pt x="42" y="212"/>
                      </a:lnTo>
                      <a:lnTo>
                        <a:pt x="42" y="206"/>
                      </a:lnTo>
                      <a:lnTo>
                        <a:pt x="42" y="206"/>
                      </a:lnTo>
                      <a:lnTo>
                        <a:pt x="41" y="202"/>
                      </a:lnTo>
                      <a:lnTo>
                        <a:pt x="40" y="199"/>
                      </a:lnTo>
                      <a:lnTo>
                        <a:pt x="37" y="195"/>
                      </a:lnTo>
                      <a:lnTo>
                        <a:pt x="37" y="192"/>
                      </a:lnTo>
                      <a:lnTo>
                        <a:pt x="37" y="192"/>
                      </a:lnTo>
                      <a:lnTo>
                        <a:pt x="35" y="189"/>
                      </a:lnTo>
                      <a:lnTo>
                        <a:pt x="34" y="186"/>
                      </a:lnTo>
                      <a:lnTo>
                        <a:pt x="27" y="184"/>
                      </a:lnTo>
                      <a:lnTo>
                        <a:pt x="27" y="184"/>
                      </a:lnTo>
                      <a:lnTo>
                        <a:pt x="24" y="182"/>
                      </a:lnTo>
                      <a:lnTo>
                        <a:pt x="24" y="179"/>
                      </a:lnTo>
                      <a:lnTo>
                        <a:pt x="25" y="172"/>
                      </a:lnTo>
                      <a:lnTo>
                        <a:pt x="28" y="158"/>
                      </a:lnTo>
                      <a:lnTo>
                        <a:pt x="28" y="158"/>
                      </a:lnTo>
                      <a:lnTo>
                        <a:pt x="30" y="151"/>
                      </a:lnTo>
                      <a:lnTo>
                        <a:pt x="34" y="142"/>
                      </a:lnTo>
                      <a:lnTo>
                        <a:pt x="37" y="132"/>
                      </a:lnTo>
                      <a:lnTo>
                        <a:pt x="37" y="128"/>
                      </a:lnTo>
                      <a:lnTo>
                        <a:pt x="37" y="125"/>
                      </a:lnTo>
                      <a:lnTo>
                        <a:pt x="37" y="125"/>
                      </a:lnTo>
                      <a:lnTo>
                        <a:pt x="37" y="124"/>
                      </a:lnTo>
                      <a:lnTo>
                        <a:pt x="37" y="121"/>
                      </a:lnTo>
                      <a:lnTo>
                        <a:pt x="41" y="118"/>
                      </a:lnTo>
                      <a:lnTo>
                        <a:pt x="47" y="118"/>
                      </a:lnTo>
                      <a:lnTo>
                        <a:pt x="50" y="120"/>
                      </a:lnTo>
                      <a:lnTo>
                        <a:pt x="51" y="121"/>
                      </a:lnTo>
                      <a:lnTo>
                        <a:pt x="51" y="121"/>
                      </a:lnTo>
                      <a:lnTo>
                        <a:pt x="51" y="127"/>
                      </a:lnTo>
                      <a:lnTo>
                        <a:pt x="54" y="130"/>
                      </a:lnTo>
                      <a:lnTo>
                        <a:pt x="57" y="131"/>
                      </a:lnTo>
                      <a:lnTo>
                        <a:pt x="62" y="131"/>
                      </a:lnTo>
                      <a:lnTo>
                        <a:pt x="62" y="131"/>
                      </a:lnTo>
                      <a:lnTo>
                        <a:pt x="68" y="132"/>
                      </a:lnTo>
                      <a:lnTo>
                        <a:pt x="72" y="135"/>
                      </a:lnTo>
                      <a:lnTo>
                        <a:pt x="75" y="138"/>
                      </a:lnTo>
                      <a:lnTo>
                        <a:pt x="79" y="141"/>
                      </a:lnTo>
                      <a:lnTo>
                        <a:pt x="79" y="141"/>
                      </a:lnTo>
                      <a:lnTo>
                        <a:pt x="81" y="141"/>
                      </a:lnTo>
                      <a:lnTo>
                        <a:pt x="81" y="141"/>
                      </a:lnTo>
                      <a:lnTo>
                        <a:pt x="81" y="141"/>
                      </a:lnTo>
                      <a:lnTo>
                        <a:pt x="81" y="141"/>
                      </a:lnTo>
                      <a:lnTo>
                        <a:pt x="81" y="137"/>
                      </a:lnTo>
                      <a:lnTo>
                        <a:pt x="81" y="135"/>
                      </a:lnTo>
                      <a:lnTo>
                        <a:pt x="79" y="132"/>
                      </a:lnTo>
                      <a:lnTo>
                        <a:pt x="78" y="128"/>
                      </a:lnTo>
                      <a:lnTo>
                        <a:pt x="78" y="128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97" name="Bangladesh">
                  <a:extLst>
                    <a:ext uri="{FF2B5EF4-FFF2-40B4-BE49-F238E27FC236}">
                      <a16:creationId xmlns:a16="http://schemas.microsoft.com/office/drawing/2014/main" id="{3331EAD9-84A8-41D3-8B26-4A753D0A5E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03821" y="3813169"/>
                  <a:ext cx="102106" cy="133181"/>
                </a:xfrm>
                <a:custGeom>
                  <a:avLst/>
                  <a:gdLst/>
                  <a:ahLst/>
                  <a:cxnLst>
                    <a:cxn ang="0">
                      <a:pos x="69" y="74"/>
                    </a:cxn>
                    <a:cxn ang="0">
                      <a:pos x="63" y="45"/>
                    </a:cxn>
                    <a:cxn ang="0">
                      <a:pos x="62" y="43"/>
                    </a:cxn>
                    <a:cxn ang="0">
                      <a:pos x="56" y="50"/>
                    </a:cxn>
                    <a:cxn ang="0">
                      <a:pos x="52" y="55"/>
                    </a:cxn>
                    <a:cxn ang="0">
                      <a:pos x="50" y="55"/>
                    </a:cxn>
                    <a:cxn ang="0">
                      <a:pos x="47" y="53"/>
                    </a:cxn>
                    <a:cxn ang="0">
                      <a:pos x="47" y="41"/>
                    </a:cxn>
                    <a:cxn ang="0">
                      <a:pos x="52" y="38"/>
                    </a:cxn>
                    <a:cxn ang="0">
                      <a:pos x="53" y="38"/>
                    </a:cxn>
                    <a:cxn ang="0">
                      <a:pos x="59" y="31"/>
                    </a:cxn>
                    <a:cxn ang="0">
                      <a:pos x="63" y="23"/>
                    </a:cxn>
                    <a:cxn ang="0">
                      <a:pos x="63" y="20"/>
                    </a:cxn>
                    <a:cxn ang="0">
                      <a:pos x="52" y="18"/>
                    </a:cxn>
                    <a:cxn ang="0">
                      <a:pos x="33" y="20"/>
                    </a:cxn>
                    <a:cxn ang="0">
                      <a:pos x="30" y="17"/>
                    </a:cxn>
                    <a:cxn ang="0">
                      <a:pos x="26" y="11"/>
                    </a:cxn>
                    <a:cxn ang="0">
                      <a:pos x="26" y="8"/>
                    </a:cxn>
                    <a:cxn ang="0">
                      <a:pos x="20" y="4"/>
                    </a:cxn>
                    <a:cxn ang="0">
                      <a:pos x="16" y="3"/>
                    </a:cxn>
                    <a:cxn ang="0">
                      <a:pos x="7" y="0"/>
                    </a:cxn>
                    <a:cxn ang="0">
                      <a:pos x="2" y="3"/>
                    </a:cxn>
                    <a:cxn ang="0">
                      <a:pos x="0" y="6"/>
                    </a:cxn>
                    <a:cxn ang="0">
                      <a:pos x="6" y="10"/>
                    </a:cxn>
                    <a:cxn ang="0">
                      <a:pos x="12" y="14"/>
                    </a:cxn>
                    <a:cxn ang="0">
                      <a:pos x="13" y="17"/>
                    </a:cxn>
                    <a:cxn ang="0">
                      <a:pos x="7" y="20"/>
                    </a:cxn>
                    <a:cxn ang="0">
                      <a:pos x="3" y="23"/>
                    </a:cxn>
                    <a:cxn ang="0">
                      <a:pos x="3" y="28"/>
                    </a:cxn>
                    <a:cxn ang="0">
                      <a:pos x="7" y="47"/>
                    </a:cxn>
                    <a:cxn ang="0">
                      <a:pos x="12" y="60"/>
                    </a:cxn>
                    <a:cxn ang="0">
                      <a:pos x="13" y="77"/>
                    </a:cxn>
                    <a:cxn ang="0">
                      <a:pos x="19" y="75"/>
                    </a:cxn>
                    <a:cxn ang="0">
                      <a:pos x="25" y="74"/>
                    </a:cxn>
                    <a:cxn ang="0">
                      <a:pos x="36" y="71"/>
                    </a:cxn>
                    <a:cxn ang="0">
                      <a:pos x="37" y="67"/>
                    </a:cxn>
                    <a:cxn ang="0">
                      <a:pos x="40" y="61"/>
                    </a:cxn>
                    <a:cxn ang="0">
                      <a:pos x="47" y="60"/>
                    </a:cxn>
                    <a:cxn ang="0">
                      <a:pos x="49" y="63"/>
                    </a:cxn>
                    <a:cxn ang="0">
                      <a:pos x="54" y="75"/>
                    </a:cxn>
                    <a:cxn ang="0">
                      <a:pos x="56" y="81"/>
                    </a:cxn>
                    <a:cxn ang="0">
                      <a:pos x="57" y="90"/>
                    </a:cxn>
                    <a:cxn ang="0">
                      <a:pos x="63" y="85"/>
                    </a:cxn>
                    <a:cxn ang="0">
                      <a:pos x="64" y="81"/>
                    </a:cxn>
                    <a:cxn ang="0">
                      <a:pos x="69" y="74"/>
                    </a:cxn>
                  </a:cxnLst>
                  <a:rect l="0" t="0" r="r" b="b"/>
                  <a:pathLst>
                    <a:path w="69" h="90">
                      <a:moveTo>
                        <a:pt x="69" y="74"/>
                      </a:moveTo>
                      <a:lnTo>
                        <a:pt x="69" y="74"/>
                      </a:lnTo>
                      <a:lnTo>
                        <a:pt x="64" y="53"/>
                      </a:lnTo>
                      <a:lnTo>
                        <a:pt x="63" y="45"/>
                      </a:lnTo>
                      <a:lnTo>
                        <a:pt x="62" y="43"/>
                      </a:lnTo>
                      <a:lnTo>
                        <a:pt x="62" y="43"/>
                      </a:lnTo>
                      <a:lnTo>
                        <a:pt x="59" y="45"/>
                      </a:lnTo>
                      <a:lnTo>
                        <a:pt x="56" y="50"/>
                      </a:lnTo>
                      <a:lnTo>
                        <a:pt x="53" y="54"/>
                      </a:lnTo>
                      <a:lnTo>
                        <a:pt x="52" y="55"/>
                      </a:lnTo>
                      <a:lnTo>
                        <a:pt x="50" y="55"/>
                      </a:lnTo>
                      <a:lnTo>
                        <a:pt x="50" y="55"/>
                      </a:lnTo>
                      <a:lnTo>
                        <a:pt x="49" y="55"/>
                      </a:lnTo>
                      <a:lnTo>
                        <a:pt x="47" y="53"/>
                      </a:lnTo>
                      <a:lnTo>
                        <a:pt x="46" y="47"/>
                      </a:lnTo>
                      <a:lnTo>
                        <a:pt x="47" y="41"/>
                      </a:lnTo>
                      <a:lnTo>
                        <a:pt x="49" y="40"/>
                      </a:lnTo>
                      <a:lnTo>
                        <a:pt x="52" y="38"/>
                      </a:lnTo>
                      <a:lnTo>
                        <a:pt x="52" y="38"/>
                      </a:lnTo>
                      <a:lnTo>
                        <a:pt x="53" y="38"/>
                      </a:lnTo>
                      <a:lnTo>
                        <a:pt x="56" y="37"/>
                      </a:lnTo>
                      <a:lnTo>
                        <a:pt x="59" y="31"/>
                      </a:lnTo>
                      <a:lnTo>
                        <a:pt x="63" y="27"/>
                      </a:lnTo>
                      <a:lnTo>
                        <a:pt x="63" y="23"/>
                      </a:lnTo>
                      <a:lnTo>
                        <a:pt x="63" y="23"/>
                      </a:lnTo>
                      <a:lnTo>
                        <a:pt x="63" y="20"/>
                      </a:lnTo>
                      <a:lnTo>
                        <a:pt x="60" y="18"/>
                      </a:lnTo>
                      <a:lnTo>
                        <a:pt x="52" y="18"/>
                      </a:lnTo>
                      <a:lnTo>
                        <a:pt x="52" y="18"/>
                      </a:lnTo>
                      <a:lnTo>
                        <a:pt x="33" y="20"/>
                      </a:lnTo>
                      <a:lnTo>
                        <a:pt x="33" y="20"/>
                      </a:lnTo>
                      <a:lnTo>
                        <a:pt x="30" y="17"/>
                      </a:lnTo>
                      <a:lnTo>
                        <a:pt x="27" y="14"/>
                      </a:lnTo>
                      <a:lnTo>
                        <a:pt x="26" y="11"/>
                      </a:lnTo>
                      <a:lnTo>
                        <a:pt x="26" y="11"/>
                      </a:lnTo>
                      <a:lnTo>
                        <a:pt x="26" y="8"/>
                      </a:lnTo>
                      <a:lnTo>
                        <a:pt x="23" y="6"/>
                      </a:lnTo>
                      <a:lnTo>
                        <a:pt x="20" y="4"/>
                      </a:lnTo>
                      <a:lnTo>
                        <a:pt x="16" y="3"/>
                      </a:lnTo>
                      <a:lnTo>
                        <a:pt x="16" y="3"/>
                      </a:lnTo>
                      <a:lnTo>
                        <a:pt x="10" y="1"/>
                      </a:lnTo>
                      <a:lnTo>
                        <a:pt x="7" y="0"/>
                      </a:lnTo>
                      <a:lnTo>
                        <a:pt x="6" y="0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0" y="6"/>
                      </a:lnTo>
                      <a:lnTo>
                        <a:pt x="2" y="7"/>
                      </a:lnTo>
                      <a:lnTo>
                        <a:pt x="6" y="10"/>
                      </a:lnTo>
                      <a:lnTo>
                        <a:pt x="10" y="13"/>
                      </a:lnTo>
                      <a:lnTo>
                        <a:pt x="12" y="14"/>
                      </a:lnTo>
                      <a:lnTo>
                        <a:pt x="13" y="17"/>
                      </a:lnTo>
                      <a:lnTo>
                        <a:pt x="13" y="17"/>
                      </a:lnTo>
                      <a:lnTo>
                        <a:pt x="10" y="20"/>
                      </a:lnTo>
                      <a:lnTo>
                        <a:pt x="7" y="20"/>
                      </a:lnTo>
                      <a:lnTo>
                        <a:pt x="6" y="21"/>
                      </a:lnTo>
                      <a:lnTo>
                        <a:pt x="3" y="23"/>
                      </a:lnTo>
                      <a:lnTo>
                        <a:pt x="3" y="23"/>
                      </a:lnTo>
                      <a:lnTo>
                        <a:pt x="3" y="28"/>
                      </a:lnTo>
                      <a:lnTo>
                        <a:pt x="5" y="34"/>
                      </a:lnTo>
                      <a:lnTo>
                        <a:pt x="7" y="47"/>
                      </a:lnTo>
                      <a:lnTo>
                        <a:pt x="7" y="47"/>
                      </a:lnTo>
                      <a:lnTo>
                        <a:pt x="12" y="60"/>
                      </a:lnTo>
                      <a:lnTo>
                        <a:pt x="13" y="68"/>
                      </a:lnTo>
                      <a:lnTo>
                        <a:pt x="13" y="77"/>
                      </a:lnTo>
                      <a:lnTo>
                        <a:pt x="13" y="77"/>
                      </a:lnTo>
                      <a:lnTo>
                        <a:pt x="19" y="75"/>
                      </a:lnTo>
                      <a:lnTo>
                        <a:pt x="25" y="74"/>
                      </a:lnTo>
                      <a:lnTo>
                        <a:pt x="25" y="74"/>
                      </a:lnTo>
                      <a:lnTo>
                        <a:pt x="32" y="72"/>
                      </a:lnTo>
                      <a:lnTo>
                        <a:pt x="36" y="71"/>
                      </a:lnTo>
                      <a:lnTo>
                        <a:pt x="37" y="67"/>
                      </a:lnTo>
                      <a:lnTo>
                        <a:pt x="37" y="67"/>
                      </a:lnTo>
                      <a:lnTo>
                        <a:pt x="39" y="64"/>
                      </a:lnTo>
                      <a:lnTo>
                        <a:pt x="40" y="61"/>
                      </a:lnTo>
                      <a:lnTo>
                        <a:pt x="44" y="60"/>
                      </a:lnTo>
                      <a:lnTo>
                        <a:pt x="47" y="60"/>
                      </a:lnTo>
                      <a:lnTo>
                        <a:pt x="47" y="60"/>
                      </a:lnTo>
                      <a:lnTo>
                        <a:pt x="49" y="63"/>
                      </a:lnTo>
                      <a:lnTo>
                        <a:pt x="52" y="68"/>
                      </a:lnTo>
                      <a:lnTo>
                        <a:pt x="54" y="75"/>
                      </a:lnTo>
                      <a:lnTo>
                        <a:pt x="56" y="81"/>
                      </a:lnTo>
                      <a:lnTo>
                        <a:pt x="56" y="81"/>
                      </a:lnTo>
                      <a:lnTo>
                        <a:pt x="56" y="85"/>
                      </a:lnTo>
                      <a:lnTo>
                        <a:pt x="57" y="90"/>
                      </a:lnTo>
                      <a:lnTo>
                        <a:pt x="57" y="90"/>
                      </a:lnTo>
                      <a:lnTo>
                        <a:pt x="63" y="85"/>
                      </a:lnTo>
                      <a:lnTo>
                        <a:pt x="63" y="85"/>
                      </a:lnTo>
                      <a:lnTo>
                        <a:pt x="64" y="81"/>
                      </a:lnTo>
                      <a:lnTo>
                        <a:pt x="69" y="74"/>
                      </a:lnTo>
                      <a:lnTo>
                        <a:pt x="69" y="74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98" name="Phillippines">
                  <a:extLst>
                    <a:ext uri="{FF2B5EF4-FFF2-40B4-BE49-F238E27FC236}">
                      <a16:creationId xmlns:a16="http://schemas.microsoft.com/office/drawing/2014/main" id="{45BC5729-FCA1-40BB-8142-6565AC00F68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680081" y="4011461"/>
                  <a:ext cx="220488" cy="315194"/>
                </a:xfrm>
                <a:custGeom>
                  <a:avLst/>
                  <a:gdLst/>
                  <a:ahLst/>
                  <a:cxnLst>
                    <a:cxn ang="0">
                      <a:pos x="94" y="85"/>
                    </a:cxn>
                    <a:cxn ang="0">
                      <a:pos x="100" y="98"/>
                    </a:cxn>
                    <a:cxn ang="0">
                      <a:pos x="105" y="108"/>
                    </a:cxn>
                    <a:cxn ang="0">
                      <a:pos x="111" y="115"/>
                    </a:cxn>
                    <a:cxn ang="0">
                      <a:pos x="119" y="135"/>
                    </a:cxn>
                    <a:cxn ang="0">
                      <a:pos x="125" y="131"/>
                    </a:cxn>
                    <a:cxn ang="0">
                      <a:pos x="132" y="122"/>
                    </a:cxn>
                    <a:cxn ang="0">
                      <a:pos x="128" y="102"/>
                    </a:cxn>
                    <a:cxn ang="0">
                      <a:pos x="110" y="92"/>
                    </a:cxn>
                    <a:cxn ang="0">
                      <a:pos x="104" y="81"/>
                    </a:cxn>
                    <a:cxn ang="0">
                      <a:pos x="95" y="72"/>
                    </a:cxn>
                    <a:cxn ang="0">
                      <a:pos x="74" y="72"/>
                    </a:cxn>
                    <a:cxn ang="0">
                      <a:pos x="68" y="57"/>
                    </a:cxn>
                    <a:cxn ang="0">
                      <a:pos x="74" y="39"/>
                    </a:cxn>
                    <a:cxn ang="0">
                      <a:pos x="81" y="20"/>
                    </a:cxn>
                    <a:cxn ang="0">
                      <a:pos x="77" y="1"/>
                    </a:cxn>
                    <a:cxn ang="0">
                      <a:pos x="58" y="0"/>
                    </a:cxn>
                    <a:cxn ang="0">
                      <a:pos x="50" y="7"/>
                    </a:cxn>
                    <a:cxn ang="0">
                      <a:pos x="48" y="38"/>
                    </a:cxn>
                    <a:cxn ang="0">
                      <a:pos x="41" y="35"/>
                    </a:cxn>
                    <a:cxn ang="0">
                      <a:pos x="46" y="58"/>
                    </a:cxn>
                    <a:cxn ang="0">
                      <a:pos x="50" y="69"/>
                    </a:cxn>
                    <a:cxn ang="0">
                      <a:pos x="60" y="76"/>
                    </a:cxn>
                    <a:cxn ang="0">
                      <a:pos x="73" y="76"/>
                    </a:cxn>
                    <a:cxn ang="0">
                      <a:pos x="50" y="84"/>
                    </a:cxn>
                    <a:cxn ang="0">
                      <a:pos x="58" y="101"/>
                    </a:cxn>
                    <a:cxn ang="0">
                      <a:pos x="67" y="96"/>
                    </a:cxn>
                    <a:cxn ang="0">
                      <a:pos x="50" y="84"/>
                    </a:cxn>
                    <a:cxn ang="0">
                      <a:pos x="84" y="128"/>
                    </a:cxn>
                    <a:cxn ang="0">
                      <a:pos x="88" y="128"/>
                    </a:cxn>
                    <a:cxn ang="0">
                      <a:pos x="84" y="142"/>
                    </a:cxn>
                    <a:cxn ang="0">
                      <a:pos x="90" y="156"/>
                    </a:cxn>
                    <a:cxn ang="0">
                      <a:pos x="107" y="132"/>
                    </a:cxn>
                    <a:cxn ang="0">
                      <a:pos x="101" y="129"/>
                    </a:cxn>
                    <a:cxn ang="0">
                      <a:pos x="98" y="122"/>
                    </a:cxn>
                    <a:cxn ang="0">
                      <a:pos x="75" y="108"/>
                    </a:cxn>
                    <a:cxn ang="0">
                      <a:pos x="74" y="129"/>
                    </a:cxn>
                    <a:cxn ang="0">
                      <a:pos x="7" y="153"/>
                    </a:cxn>
                    <a:cxn ang="0">
                      <a:pos x="1" y="166"/>
                    </a:cxn>
                    <a:cxn ang="0">
                      <a:pos x="30" y="139"/>
                    </a:cxn>
                    <a:cxn ang="0">
                      <a:pos x="34" y="122"/>
                    </a:cxn>
                    <a:cxn ang="0">
                      <a:pos x="21" y="139"/>
                    </a:cxn>
                    <a:cxn ang="0">
                      <a:pos x="108" y="150"/>
                    </a:cxn>
                    <a:cxn ang="0">
                      <a:pos x="117" y="140"/>
                    </a:cxn>
                    <a:cxn ang="0">
                      <a:pos x="105" y="149"/>
                    </a:cxn>
                    <a:cxn ang="0">
                      <a:pos x="149" y="179"/>
                    </a:cxn>
                    <a:cxn ang="0">
                      <a:pos x="144" y="146"/>
                    </a:cxn>
                    <a:cxn ang="0">
                      <a:pos x="132" y="145"/>
                    </a:cxn>
                    <a:cxn ang="0">
                      <a:pos x="134" y="152"/>
                    </a:cxn>
                    <a:cxn ang="0">
                      <a:pos x="124" y="158"/>
                    </a:cxn>
                    <a:cxn ang="0">
                      <a:pos x="114" y="163"/>
                    </a:cxn>
                    <a:cxn ang="0">
                      <a:pos x="110" y="166"/>
                    </a:cxn>
                    <a:cxn ang="0">
                      <a:pos x="91" y="165"/>
                    </a:cxn>
                    <a:cxn ang="0">
                      <a:pos x="77" y="176"/>
                    </a:cxn>
                    <a:cxn ang="0">
                      <a:pos x="75" y="189"/>
                    </a:cxn>
                    <a:cxn ang="0">
                      <a:pos x="90" y="182"/>
                    </a:cxn>
                    <a:cxn ang="0">
                      <a:pos x="101" y="177"/>
                    </a:cxn>
                    <a:cxn ang="0">
                      <a:pos x="111" y="203"/>
                    </a:cxn>
                    <a:cxn ang="0">
                      <a:pos x="128" y="212"/>
                    </a:cxn>
                    <a:cxn ang="0">
                      <a:pos x="132" y="205"/>
                    </a:cxn>
                    <a:cxn ang="0">
                      <a:pos x="132" y="190"/>
                    </a:cxn>
                    <a:cxn ang="0">
                      <a:pos x="148" y="186"/>
                    </a:cxn>
                  </a:cxnLst>
                  <a:rect l="0" t="0" r="r" b="b"/>
                  <a:pathLst>
                    <a:path w="149" h="213">
                      <a:moveTo>
                        <a:pt x="81" y="79"/>
                      </a:moveTo>
                      <a:lnTo>
                        <a:pt x="81" y="79"/>
                      </a:lnTo>
                      <a:lnTo>
                        <a:pt x="84" y="79"/>
                      </a:lnTo>
                      <a:lnTo>
                        <a:pt x="88" y="81"/>
                      </a:lnTo>
                      <a:lnTo>
                        <a:pt x="94" y="85"/>
                      </a:lnTo>
                      <a:lnTo>
                        <a:pt x="98" y="89"/>
                      </a:lnTo>
                      <a:lnTo>
                        <a:pt x="100" y="92"/>
                      </a:lnTo>
                      <a:lnTo>
                        <a:pt x="100" y="94"/>
                      </a:lnTo>
                      <a:lnTo>
                        <a:pt x="100" y="94"/>
                      </a:lnTo>
                      <a:lnTo>
                        <a:pt x="100" y="98"/>
                      </a:lnTo>
                      <a:lnTo>
                        <a:pt x="100" y="103"/>
                      </a:lnTo>
                      <a:lnTo>
                        <a:pt x="102" y="108"/>
                      </a:lnTo>
                      <a:lnTo>
                        <a:pt x="102" y="109"/>
                      </a:lnTo>
                      <a:lnTo>
                        <a:pt x="105" y="108"/>
                      </a:lnTo>
                      <a:lnTo>
                        <a:pt x="105" y="108"/>
                      </a:lnTo>
                      <a:lnTo>
                        <a:pt x="108" y="106"/>
                      </a:lnTo>
                      <a:lnTo>
                        <a:pt x="111" y="108"/>
                      </a:lnTo>
                      <a:lnTo>
                        <a:pt x="112" y="111"/>
                      </a:lnTo>
                      <a:lnTo>
                        <a:pt x="111" y="115"/>
                      </a:lnTo>
                      <a:lnTo>
                        <a:pt x="111" y="115"/>
                      </a:lnTo>
                      <a:lnTo>
                        <a:pt x="111" y="118"/>
                      </a:lnTo>
                      <a:lnTo>
                        <a:pt x="111" y="121"/>
                      </a:lnTo>
                      <a:lnTo>
                        <a:pt x="114" y="125"/>
                      </a:lnTo>
                      <a:lnTo>
                        <a:pt x="117" y="129"/>
                      </a:lnTo>
                      <a:lnTo>
                        <a:pt x="119" y="135"/>
                      </a:lnTo>
                      <a:lnTo>
                        <a:pt x="119" y="135"/>
                      </a:lnTo>
                      <a:lnTo>
                        <a:pt x="121" y="139"/>
                      </a:lnTo>
                      <a:lnTo>
                        <a:pt x="122" y="138"/>
                      </a:lnTo>
                      <a:lnTo>
                        <a:pt x="124" y="135"/>
                      </a:lnTo>
                      <a:lnTo>
                        <a:pt x="125" y="131"/>
                      </a:lnTo>
                      <a:lnTo>
                        <a:pt x="125" y="131"/>
                      </a:lnTo>
                      <a:lnTo>
                        <a:pt x="124" y="128"/>
                      </a:lnTo>
                      <a:lnTo>
                        <a:pt x="125" y="126"/>
                      </a:lnTo>
                      <a:lnTo>
                        <a:pt x="132" y="122"/>
                      </a:lnTo>
                      <a:lnTo>
                        <a:pt x="132" y="122"/>
                      </a:lnTo>
                      <a:lnTo>
                        <a:pt x="134" y="119"/>
                      </a:lnTo>
                      <a:lnTo>
                        <a:pt x="134" y="118"/>
                      </a:lnTo>
                      <a:lnTo>
                        <a:pt x="134" y="113"/>
                      </a:lnTo>
                      <a:lnTo>
                        <a:pt x="128" y="102"/>
                      </a:lnTo>
                      <a:lnTo>
                        <a:pt x="128" y="102"/>
                      </a:lnTo>
                      <a:lnTo>
                        <a:pt x="125" y="99"/>
                      </a:lnTo>
                      <a:lnTo>
                        <a:pt x="122" y="98"/>
                      </a:lnTo>
                      <a:lnTo>
                        <a:pt x="117" y="95"/>
                      </a:lnTo>
                      <a:lnTo>
                        <a:pt x="111" y="94"/>
                      </a:lnTo>
                      <a:lnTo>
                        <a:pt x="110" y="92"/>
                      </a:lnTo>
                      <a:lnTo>
                        <a:pt x="110" y="89"/>
                      </a:lnTo>
                      <a:lnTo>
                        <a:pt x="110" y="89"/>
                      </a:lnTo>
                      <a:lnTo>
                        <a:pt x="110" y="86"/>
                      </a:lnTo>
                      <a:lnTo>
                        <a:pt x="108" y="85"/>
                      </a:lnTo>
                      <a:lnTo>
                        <a:pt x="104" y="81"/>
                      </a:lnTo>
                      <a:lnTo>
                        <a:pt x="101" y="78"/>
                      </a:lnTo>
                      <a:lnTo>
                        <a:pt x="98" y="75"/>
                      </a:lnTo>
                      <a:lnTo>
                        <a:pt x="98" y="75"/>
                      </a:lnTo>
                      <a:lnTo>
                        <a:pt x="98" y="74"/>
                      </a:lnTo>
                      <a:lnTo>
                        <a:pt x="95" y="72"/>
                      </a:lnTo>
                      <a:lnTo>
                        <a:pt x="90" y="69"/>
                      </a:lnTo>
                      <a:lnTo>
                        <a:pt x="83" y="69"/>
                      </a:lnTo>
                      <a:lnTo>
                        <a:pt x="77" y="71"/>
                      </a:lnTo>
                      <a:lnTo>
                        <a:pt x="77" y="71"/>
                      </a:lnTo>
                      <a:lnTo>
                        <a:pt x="74" y="72"/>
                      </a:lnTo>
                      <a:lnTo>
                        <a:pt x="73" y="72"/>
                      </a:lnTo>
                      <a:lnTo>
                        <a:pt x="71" y="68"/>
                      </a:lnTo>
                      <a:lnTo>
                        <a:pt x="71" y="62"/>
                      </a:lnTo>
                      <a:lnTo>
                        <a:pt x="70" y="59"/>
                      </a:lnTo>
                      <a:lnTo>
                        <a:pt x="68" y="57"/>
                      </a:lnTo>
                      <a:lnTo>
                        <a:pt x="68" y="57"/>
                      </a:lnTo>
                      <a:lnTo>
                        <a:pt x="67" y="54"/>
                      </a:lnTo>
                      <a:lnTo>
                        <a:pt x="67" y="51"/>
                      </a:lnTo>
                      <a:lnTo>
                        <a:pt x="68" y="45"/>
                      </a:lnTo>
                      <a:lnTo>
                        <a:pt x="74" y="39"/>
                      </a:lnTo>
                      <a:lnTo>
                        <a:pt x="80" y="34"/>
                      </a:lnTo>
                      <a:lnTo>
                        <a:pt x="80" y="34"/>
                      </a:lnTo>
                      <a:lnTo>
                        <a:pt x="81" y="31"/>
                      </a:lnTo>
                      <a:lnTo>
                        <a:pt x="81" y="27"/>
                      </a:lnTo>
                      <a:lnTo>
                        <a:pt x="81" y="20"/>
                      </a:lnTo>
                      <a:lnTo>
                        <a:pt x="78" y="12"/>
                      </a:lnTo>
                      <a:lnTo>
                        <a:pt x="78" y="8"/>
                      </a:lnTo>
                      <a:lnTo>
                        <a:pt x="78" y="8"/>
                      </a:lnTo>
                      <a:lnTo>
                        <a:pt x="78" y="2"/>
                      </a:lnTo>
                      <a:lnTo>
                        <a:pt x="77" y="1"/>
                      </a:lnTo>
                      <a:lnTo>
                        <a:pt x="75" y="2"/>
                      </a:lnTo>
                      <a:lnTo>
                        <a:pt x="75" y="2"/>
                      </a:lnTo>
                      <a:lnTo>
                        <a:pt x="71" y="2"/>
                      </a:lnTo>
                      <a:lnTo>
                        <a:pt x="64" y="0"/>
                      </a:lnTo>
                      <a:lnTo>
                        <a:pt x="58" y="0"/>
                      </a:lnTo>
                      <a:lnTo>
                        <a:pt x="54" y="0"/>
                      </a:lnTo>
                      <a:lnTo>
                        <a:pt x="53" y="0"/>
                      </a:lnTo>
                      <a:lnTo>
                        <a:pt x="53" y="0"/>
                      </a:lnTo>
                      <a:lnTo>
                        <a:pt x="50" y="2"/>
                      </a:lnTo>
                      <a:lnTo>
                        <a:pt x="50" y="7"/>
                      </a:lnTo>
                      <a:lnTo>
                        <a:pt x="48" y="20"/>
                      </a:lnTo>
                      <a:lnTo>
                        <a:pt x="50" y="31"/>
                      </a:lnTo>
                      <a:lnTo>
                        <a:pt x="50" y="35"/>
                      </a:lnTo>
                      <a:lnTo>
                        <a:pt x="48" y="38"/>
                      </a:lnTo>
                      <a:lnTo>
                        <a:pt x="48" y="38"/>
                      </a:lnTo>
                      <a:lnTo>
                        <a:pt x="47" y="38"/>
                      </a:lnTo>
                      <a:lnTo>
                        <a:pt x="44" y="37"/>
                      </a:lnTo>
                      <a:lnTo>
                        <a:pt x="43" y="35"/>
                      </a:lnTo>
                      <a:lnTo>
                        <a:pt x="41" y="35"/>
                      </a:lnTo>
                      <a:lnTo>
                        <a:pt x="41" y="35"/>
                      </a:lnTo>
                      <a:lnTo>
                        <a:pt x="41" y="41"/>
                      </a:lnTo>
                      <a:lnTo>
                        <a:pt x="41" y="48"/>
                      </a:lnTo>
                      <a:lnTo>
                        <a:pt x="43" y="55"/>
                      </a:lnTo>
                      <a:lnTo>
                        <a:pt x="44" y="57"/>
                      </a:lnTo>
                      <a:lnTo>
                        <a:pt x="46" y="58"/>
                      </a:lnTo>
                      <a:lnTo>
                        <a:pt x="46" y="58"/>
                      </a:lnTo>
                      <a:lnTo>
                        <a:pt x="48" y="58"/>
                      </a:lnTo>
                      <a:lnTo>
                        <a:pt x="50" y="61"/>
                      </a:lnTo>
                      <a:lnTo>
                        <a:pt x="50" y="65"/>
                      </a:lnTo>
                      <a:lnTo>
                        <a:pt x="50" y="69"/>
                      </a:lnTo>
                      <a:lnTo>
                        <a:pt x="50" y="69"/>
                      </a:lnTo>
                      <a:lnTo>
                        <a:pt x="50" y="72"/>
                      </a:lnTo>
                      <a:lnTo>
                        <a:pt x="50" y="74"/>
                      </a:lnTo>
                      <a:lnTo>
                        <a:pt x="54" y="76"/>
                      </a:lnTo>
                      <a:lnTo>
                        <a:pt x="60" y="76"/>
                      </a:lnTo>
                      <a:lnTo>
                        <a:pt x="65" y="75"/>
                      </a:lnTo>
                      <a:lnTo>
                        <a:pt x="65" y="75"/>
                      </a:lnTo>
                      <a:lnTo>
                        <a:pt x="68" y="74"/>
                      </a:lnTo>
                      <a:lnTo>
                        <a:pt x="71" y="75"/>
                      </a:lnTo>
                      <a:lnTo>
                        <a:pt x="73" y="76"/>
                      </a:lnTo>
                      <a:lnTo>
                        <a:pt x="75" y="79"/>
                      </a:lnTo>
                      <a:lnTo>
                        <a:pt x="78" y="79"/>
                      </a:lnTo>
                      <a:lnTo>
                        <a:pt x="81" y="79"/>
                      </a:lnTo>
                      <a:lnTo>
                        <a:pt x="81" y="79"/>
                      </a:lnTo>
                      <a:close/>
                      <a:moveTo>
                        <a:pt x="50" y="84"/>
                      </a:moveTo>
                      <a:lnTo>
                        <a:pt x="50" y="84"/>
                      </a:lnTo>
                      <a:lnTo>
                        <a:pt x="51" y="89"/>
                      </a:lnTo>
                      <a:lnTo>
                        <a:pt x="54" y="96"/>
                      </a:lnTo>
                      <a:lnTo>
                        <a:pt x="57" y="99"/>
                      </a:lnTo>
                      <a:lnTo>
                        <a:pt x="58" y="101"/>
                      </a:lnTo>
                      <a:lnTo>
                        <a:pt x="61" y="102"/>
                      </a:lnTo>
                      <a:lnTo>
                        <a:pt x="65" y="101"/>
                      </a:lnTo>
                      <a:lnTo>
                        <a:pt x="65" y="101"/>
                      </a:lnTo>
                      <a:lnTo>
                        <a:pt x="67" y="99"/>
                      </a:lnTo>
                      <a:lnTo>
                        <a:pt x="67" y="96"/>
                      </a:lnTo>
                      <a:lnTo>
                        <a:pt x="65" y="94"/>
                      </a:lnTo>
                      <a:lnTo>
                        <a:pt x="61" y="89"/>
                      </a:lnTo>
                      <a:lnTo>
                        <a:pt x="54" y="84"/>
                      </a:lnTo>
                      <a:lnTo>
                        <a:pt x="51" y="84"/>
                      </a:lnTo>
                      <a:lnTo>
                        <a:pt x="50" y="84"/>
                      </a:lnTo>
                      <a:lnTo>
                        <a:pt x="50" y="84"/>
                      </a:lnTo>
                      <a:close/>
                      <a:moveTo>
                        <a:pt x="77" y="131"/>
                      </a:moveTo>
                      <a:lnTo>
                        <a:pt x="77" y="131"/>
                      </a:lnTo>
                      <a:lnTo>
                        <a:pt x="81" y="129"/>
                      </a:lnTo>
                      <a:lnTo>
                        <a:pt x="84" y="128"/>
                      </a:lnTo>
                      <a:lnTo>
                        <a:pt x="85" y="125"/>
                      </a:lnTo>
                      <a:lnTo>
                        <a:pt x="85" y="125"/>
                      </a:lnTo>
                      <a:lnTo>
                        <a:pt x="85" y="125"/>
                      </a:lnTo>
                      <a:lnTo>
                        <a:pt x="87" y="125"/>
                      </a:lnTo>
                      <a:lnTo>
                        <a:pt x="88" y="128"/>
                      </a:lnTo>
                      <a:lnTo>
                        <a:pt x="88" y="133"/>
                      </a:lnTo>
                      <a:lnTo>
                        <a:pt x="88" y="136"/>
                      </a:lnTo>
                      <a:lnTo>
                        <a:pt x="87" y="138"/>
                      </a:lnTo>
                      <a:lnTo>
                        <a:pt x="87" y="138"/>
                      </a:lnTo>
                      <a:lnTo>
                        <a:pt x="84" y="142"/>
                      </a:lnTo>
                      <a:lnTo>
                        <a:pt x="84" y="148"/>
                      </a:lnTo>
                      <a:lnTo>
                        <a:pt x="85" y="153"/>
                      </a:lnTo>
                      <a:lnTo>
                        <a:pt x="87" y="155"/>
                      </a:lnTo>
                      <a:lnTo>
                        <a:pt x="90" y="156"/>
                      </a:lnTo>
                      <a:lnTo>
                        <a:pt x="90" y="156"/>
                      </a:lnTo>
                      <a:lnTo>
                        <a:pt x="91" y="155"/>
                      </a:lnTo>
                      <a:lnTo>
                        <a:pt x="95" y="153"/>
                      </a:lnTo>
                      <a:lnTo>
                        <a:pt x="101" y="145"/>
                      </a:lnTo>
                      <a:lnTo>
                        <a:pt x="105" y="136"/>
                      </a:lnTo>
                      <a:lnTo>
                        <a:pt x="107" y="132"/>
                      </a:lnTo>
                      <a:lnTo>
                        <a:pt x="107" y="131"/>
                      </a:lnTo>
                      <a:lnTo>
                        <a:pt x="107" y="131"/>
                      </a:lnTo>
                      <a:lnTo>
                        <a:pt x="105" y="129"/>
                      </a:lnTo>
                      <a:lnTo>
                        <a:pt x="104" y="129"/>
                      </a:lnTo>
                      <a:lnTo>
                        <a:pt x="101" y="129"/>
                      </a:lnTo>
                      <a:lnTo>
                        <a:pt x="100" y="129"/>
                      </a:lnTo>
                      <a:lnTo>
                        <a:pt x="100" y="128"/>
                      </a:lnTo>
                      <a:lnTo>
                        <a:pt x="100" y="128"/>
                      </a:lnTo>
                      <a:lnTo>
                        <a:pt x="100" y="125"/>
                      </a:lnTo>
                      <a:lnTo>
                        <a:pt x="98" y="122"/>
                      </a:lnTo>
                      <a:lnTo>
                        <a:pt x="91" y="115"/>
                      </a:lnTo>
                      <a:lnTo>
                        <a:pt x="83" y="109"/>
                      </a:lnTo>
                      <a:lnTo>
                        <a:pt x="78" y="108"/>
                      </a:lnTo>
                      <a:lnTo>
                        <a:pt x="75" y="108"/>
                      </a:lnTo>
                      <a:lnTo>
                        <a:pt x="75" y="108"/>
                      </a:lnTo>
                      <a:lnTo>
                        <a:pt x="74" y="109"/>
                      </a:lnTo>
                      <a:lnTo>
                        <a:pt x="73" y="112"/>
                      </a:lnTo>
                      <a:lnTo>
                        <a:pt x="71" y="121"/>
                      </a:lnTo>
                      <a:lnTo>
                        <a:pt x="73" y="128"/>
                      </a:lnTo>
                      <a:lnTo>
                        <a:pt x="74" y="129"/>
                      </a:lnTo>
                      <a:lnTo>
                        <a:pt x="77" y="131"/>
                      </a:lnTo>
                      <a:lnTo>
                        <a:pt x="77" y="131"/>
                      </a:lnTo>
                      <a:close/>
                      <a:moveTo>
                        <a:pt x="21" y="139"/>
                      </a:moveTo>
                      <a:lnTo>
                        <a:pt x="21" y="139"/>
                      </a:lnTo>
                      <a:lnTo>
                        <a:pt x="7" y="153"/>
                      </a:lnTo>
                      <a:lnTo>
                        <a:pt x="1" y="160"/>
                      </a:lnTo>
                      <a:lnTo>
                        <a:pt x="0" y="163"/>
                      </a:lnTo>
                      <a:lnTo>
                        <a:pt x="0" y="166"/>
                      </a:lnTo>
                      <a:lnTo>
                        <a:pt x="0" y="166"/>
                      </a:lnTo>
                      <a:lnTo>
                        <a:pt x="1" y="166"/>
                      </a:lnTo>
                      <a:lnTo>
                        <a:pt x="4" y="165"/>
                      </a:lnTo>
                      <a:lnTo>
                        <a:pt x="13" y="156"/>
                      </a:lnTo>
                      <a:lnTo>
                        <a:pt x="21" y="146"/>
                      </a:lnTo>
                      <a:lnTo>
                        <a:pt x="30" y="139"/>
                      </a:lnTo>
                      <a:lnTo>
                        <a:pt x="30" y="139"/>
                      </a:lnTo>
                      <a:lnTo>
                        <a:pt x="34" y="133"/>
                      </a:lnTo>
                      <a:lnTo>
                        <a:pt x="36" y="129"/>
                      </a:lnTo>
                      <a:lnTo>
                        <a:pt x="36" y="126"/>
                      </a:lnTo>
                      <a:lnTo>
                        <a:pt x="34" y="122"/>
                      </a:lnTo>
                      <a:lnTo>
                        <a:pt x="34" y="122"/>
                      </a:lnTo>
                      <a:lnTo>
                        <a:pt x="33" y="121"/>
                      </a:lnTo>
                      <a:lnTo>
                        <a:pt x="31" y="121"/>
                      </a:lnTo>
                      <a:lnTo>
                        <a:pt x="28" y="125"/>
                      </a:lnTo>
                      <a:lnTo>
                        <a:pt x="26" y="132"/>
                      </a:lnTo>
                      <a:lnTo>
                        <a:pt x="21" y="139"/>
                      </a:lnTo>
                      <a:lnTo>
                        <a:pt x="21" y="139"/>
                      </a:lnTo>
                      <a:close/>
                      <a:moveTo>
                        <a:pt x="105" y="149"/>
                      </a:moveTo>
                      <a:lnTo>
                        <a:pt x="105" y="149"/>
                      </a:lnTo>
                      <a:lnTo>
                        <a:pt x="107" y="149"/>
                      </a:lnTo>
                      <a:lnTo>
                        <a:pt x="108" y="150"/>
                      </a:lnTo>
                      <a:lnTo>
                        <a:pt x="114" y="148"/>
                      </a:lnTo>
                      <a:lnTo>
                        <a:pt x="117" y="145"/>
                      </a:lnTo>
                      <a:lnTo>
                        <a:pt x="118" y="143"/>
                      </a:lnTo>
                      <a:lnTo>
                        <a:pt x="117" y="140"/>
                      </a:lnTo>
                      <a:lnTo>
                        <a:pt x="117" y="140"/>
                      </a:lnTo>
                      <a:lnTo>
                        <a:pt x="115" y="139"/>
                      </a:lnTo>
                      <a:lnTo>
                        <a:pt x="114" y="139"/>
                      </a:lnTo>
                      <a:lnTo>
                        <a:pt x="110" y="142"/>
                      </a:lnTo>
                      <a:lnTo>
                        <a:pt x="105" y="145"/>
                      </a:lnTo>
                      <a:lnTo>
                        <a:pt x="105" y="149"/>
                      </a:lnTo>
                      <a:lnTo>
                        <a:pt x="105" y="149"/>
                      </a:lnTo>
                      <a:close/>
                      <a:moveTo>
                        <a:pt x="148" y="186"/>
                      </a:moveTo>
                      <a:lnTo>
                        <a:pt x="148" y="186"/>
                      </a:lnTo>
                      <a:lnTo>
                        <a:pt x="149" y="182"/>
                      </a:lnTo>
                      <a:lnTo>
                        <a:pt x="149" y="179"/>
                      </a:lnTo>
                      <a:lnTo>
                        <a:pt x="148" y="169"/>
                      </a:lnTo>
                      <a:lnTo>
                        <a:pt x="145" y="159"/>
                      </a:lnTo>
                      <a:lnTo>
                        <a:pt x="144" y="150"/>
                      </a:lnTo>
                      <a:lnTo>
                        <a:pt x="144" y="150"/>
                      </a:lnTo>
                      <a:lnTo>
                        <a:pt x="144" y="146"/>
                      </a:lnTo>
                      <a:lnTo>
                        <a:pt x="142" y="143"/>
                      </a:lnTo>
                      <a:lnTo>
                        <a:pt x="139" y="143"/>
                      </a:lnTo>
                      <a:lnTo>
                        <a:pt x="137" y="142"/>
                      </a:lnTo>
                      <a:lnTo>
                        <a:pt x="134" y="143"/>
                      </a:lnTo>
                      <a:lnTo>
                        <a:pt x="132" y="145"/>
                      </a:lnTo>
                      <a:lnTo>
                        <a:pt x="132" y="146"/>
                      </a:lnTo>
                      <a:lnTo>
                        <a:pt x="132" y="149"/>
                      </a:lnTo>
                      <a:lnTo>
                        <a:pt x="132" y="149"/>
                      </a:lnTo>
                      <a:lnTo>
                        <a:pt x="134" y="150"/>
                      </a:lnTo>
                      <a:lnTo>
                        <a:pt x="134" y="152"/>
                      </a:lnTo>
                      <a:lnTo>
                        <a:pt x="129" y="153"/>
                      </a:lnTo>
                      <a:lnTo>
                        <a:pt x="127" y="155"/>
                      </a:lnTo>
                      <a:lnTo>
                        <a:pt x="124" y="155"/>
                      </a:lnTo>
                      <a:lnTo>
                        <a:pt x="124" y="158"/>
                      </a:lnTo>
                      <a:lnTo>
                        <a:pt x="124" y="158"/>
                      </a:lnTo>
                      <a:lnTo>
                        <a:pt x="122" y="159"/>
                      </a:lnTo>
                      <a:lnTo>
                        <a:pt x="121" y="160"/>
                      </a:lnTo>
                      <a:lnTo>
                        <a:pt x="118" y="162"/>
                      </a:lnTo>
                      <a:lnTo>
                        <a:pt x="115" y="162"/>
                      </a:lnTo>
                      <a:lnTo>
                        <a:pt x="114" y="163"/>
                      </a:lnTo>
                      <a:lnTo>
                        <a:pt x="114" y="165"/>
                      </a:lnTo>
                      <a:lnTo>
                        <a:pt x="114" y="165"/>
                      </a:lnTo>
                      <a:lnTo>
                        <a:pt x="114" y="166"/>
                      </a:lnTo>
                      <a:lnTo>
                        <a:pt x="112" y="168"/>
                      </a:lnTo>
                      <a:lnTo>
                        <a:pt x="110" y="166"/>
                      </a:lnTo>
                      <a:lnTo>
                        <a:pt x="100" y="162"/>
                      </a:lnTo>
                      <a:lnTo>
                        <a:pt x="100" y="162"/>
                      </a:lnTo>
                      <a:lnTo>
                        <a:pt x="98" y="160"/>
                      </a:lnTo>
                      <a:lnTo>
                        <a:pt x="95" y="162"/>
                      </a:lnTo>
                      <a:lnTo>
                        <a:pt x="91" y="165"/>
                      </a:lnTo>
                      <a:lnTo>
                        <a:pt x="87" y="169"/>
                      </a:lnTo>
                      <a:lnTo>
                        <a:pt x="81" y="172"/>
                      </a:lnTo>
                      <a:lnTo>
                        <a:pt x="81" y="172"/>
                      </a:lnTo>
                      <a:lnTo>
                        <a:pt x="78" y="173"/>
                      </a:lnTo>
                      <a:lnTo>
                        <a:pt x="77" y="176"/>
                      </a:lnTo>
                      <a:lnTo>
                        <a:pt x="74" y="182"/>
                      </a:lnTo>
                      <a:lnTo>
                        <a:pt x="73" y="186"/>
                      </a:lnTo>
                      <a:lnTo>
                        <a:pt x="74" y="189"/>
                      </a:lnTo>
                      <a:lnTo>
                        <a:pt x="75" y="189"/>
                      </a:lnTo>
                      <a:lnTo>
                        <a:pt x="75" y="189"/>
                      </a:lnTo>
                      <a:lnTo>
                        <a:pt x="80" y="187"/>
                      </a:lnTo>
                      <a:lnTo>
                        <a:pt x="83" y="185"/>
                      </a:lnTo>
                      <a:lnTo>
                        <a:pt x="85" y="182"/>
                      </a:lnTo>
                      <a:lnTo>
                        <a:pt x="90" y="182"/>
                      </a:lnTo>
                      <a:lnTo>
                        <a:pt x="90" y="182"/>
                      </a:lnTo>
                      <a:lnTo>
                        <a:pt x="92" y="180"/>
                      </a:lnTo>
                      <a:lnTo>
                        <a:pt x="94" y="179"/>
                      </a:lnTo>
                      <a:lnTo>
                        <a:pt x="97" y="177"/>
                      </a:lnTo>
                      <a:lnTo>
                        <a:pt x="101" y="177"/>
                      </a:lnTo>
                      <a:lnTo>
                        <a:pt x="101" y="177"/>
                      </a:lnTo>
                      <a:lnTo>
                        <a:pt x="104" y="179"/>
                      </a:lnTo>
                      <a:lnTo>
                        <a:pt x="105" y="182"/>
                      </a:lnTo>
                      <a:lnTo>
                        <a:pt x="107" y="190"/>
                      </a:lnTo>
                      <a:lnTo>
                        <a:pt x="110" y="199"/>
                      </a:lnTo>
                      <a:lnTo>
                        <a:pt x="111" y="203"/>
                      </a:lnTo>
                      <a:lnTo>
                        <a:pt x="115" y="205"/>
                      </a:lnTo>
                      <a:lnTo>
                        <a:pt x="115" y="205"/>
                      </a:lnTo>
                      <a:lnTo>
                        <a:pt x="121" y="206"/>
                      </a:lnTo>
                      <a:lnTo>
                        <a:pt x="125" y="209"/>
                      </a:lnTo>
                      <a:lnTo>
                        <a:pt x="128" y="212"/>
                      </a:lnTo>
                      <a:lnTo>
                        <a:pt x="131" y="213"/>
                      </a:lnTo>
                      <a:lnTo>
                        <a:pt x="131" y="213"/>
                      </a:lnTo>
                      <a:lnTo>
                        <a:pt x="132" y="212"/>
                      </a:lnTo>
                      <a:lnTo>
                        <a:pt x="134" y="210"/>
                      </a:lnTo>
                      <a:lnTo>
                        <a:pt x="132" y="205"/>
                      </a:lnTo>
                      <a:lnTo>
                        <a:pt x="131" y="197"/>
                      </a:lnTo>
                      <a:lnTo>
                        <a:pt x="131" y="193"/>
                      </a:lnTo>
                      <a:lnTo>
                        <a:pt x="131" y="193"/>
                      </a:lnTo>
                      <a:lnTo>
                        <a:pt x="131" y="192"/>
                      </a:lnTo>
                      <a:lnTo>
                        <a:pt x="132" y="190"/>
                      </a:lnTo>
                      <a:lnTo>
                        <a:pt x="137" y="189"/>
                      </a:lnTo>
                      <a:lnTo>
                        <a:pt x="142" y="189"/>
                      </a:lnTo>
                      <a:lnTo>
                        <a:pt x="145" y="187"/>
                      </a:lnTo>
                      <a:lnTo>
                        <a:pt x="148" y="186"/>
                      </a:lnTo>
                      <a:lnTo>
                        <a:pt x="148" y="186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99" name="Solomon Islands">
                  <a:extLst>
                    <a:ext uri="{FF2B5EF4-FFF2-40B4-BE49-F238E27FC236}">
                      <a16:creationId xmlns:a16="http://schemas.microsoft.com/office/drawing/2014/main" id="{E6003D9A-04D2-402D-81D4-9019B624D5C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575350" y="4591535"/>
                  <a:ext cx="184973" cy="12874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15"/>
                    </a:cxn>
                    <a:cxn ang="0">
                      <a:pos x="17" y="23"/>
                    </a:cxn>
                    <a:cxn ang="0">
                      <a:pos x="20" y="23"/>
                    </a:cxn>
                    <a:cxn ang="0">
                      <a:pos x="21" y="20"/>
                    </a:cxn>
                    <a:cxn ang="0">
                      <a:pos x="17" y="12"/>
                    </a:cxn>
                    <a:cxn ang="0">
                      <a:pos x="4" y="2"/>
                    </a:cxn>
                    <a:cxn ang="0">
                      <a:pos x="0" y="0"/>
                    </a:cxn>
                    <a:cxn ang="0">
                      <a:pos x="29" y="20"/>
                    </a:cxn>
                    <a:cxn ang="0">
                      <a:pos x="31" y="23"/>
                    </a:cxn>
                    <a:cxn ang="0">
                      <a:pos x="39" y="30"/>
                    </a:cxn>
                    <a:cxn ang="0">
                      <a:pos x="42" y="32"/>
                    </a:cxn>
                    <a:cxn ang="0">
                      <a:pos x="42" y="30"/>
                    </a:cxn>
                    <a:cxn ang="0">
                      <a:pos x="37" y="23"/>
                    </a:cxn>
                    <a:cxn ang="0">
                      <a:pos x="29" y="20"/>
                    </a:cxn>
                    <a:cxn ang="0">
                      <a:pos x="29" y="20"/>
                    </a:cxn>
                    <a:cxn ang="0">
                      <a:pos x="82" y="49"/>
                    </a:cxn>
                    <a:cxn ang="0">
                      <a:pos x="81" y="44"/>
                    </a:cxn>
                    <a:cxn ang="0">
                      <a:pos x="65" y="36"/>
                    </a:cxn>
                    <a:cxn ang="0">
                      <a:pos x="61" y="36"/>
                    </a:cxn>
                    <a:cxn ang="0">
                      <a:pos x="61" y="39"/>
                    </a:cxn>
                    <a:cxn ang="0">
                      <a:pos x="69" y="44"/>
                    </a:cxn>
                    <a:cxn ang="0">
                      <a:pos x="81" y="49"/>
                    </a:cxn>
                    <a:cxn ang="0">
                      <a:pos x="82" y="49"/>
                    </a:cxn>
                    <a:cxn ang="0">
                      <a:pos x="79" y="64"/>
                    </a:cxn>
                    <a:cxn ang="0">
                      <a:pos x="86" y="71"/>
                    </a:cxn>
                    <a:cxn ang="0">
                      <a:pos x="96" y="73"/>
                    </a:cxn>
                    <a:cxn ang="0">
                      <a:pos x="96" y="71"/>
                    </a:cxn>
                    <a:cxn ang="0">
                      <a:pos x="89" y="64"/>
                    </a:cxn>
                    <a:cxn ang="0">
                      <a:pos x="81" y="61"/>
                    </a:cxn>
                    <a:cxn ang="0">
                      <a:pos x="79" y="64"/>
                    </a:cxn>
                    <a:cxn ang="0">
                      <a:pos x="109" y="80"/>
                    </a:cxn>
                    <a:cxn ang="0">
                      <a:pos x="115" y="84"/>
                    </a:cxn>
                    <a:cxn ang="0">
                      <a:pos x="122" y="87"/>
                    </a:cxn>
                    <a:cxn ang="0">
                      <a:pos x="123" y="87"/>
                    </a:cxn>
                    <a:cxn ang="0">
                      <a:pos x="123" y="84"/>
                    </a:cxn>
                    <a:cxn ang="0">
                      <a:pos x="112" y="79"/>
                    </a:cxn>
                    <a:cxn ang="0">
                      <a:pos x="109" y="80"/>
                    </a:cxn>
                    <a:cxn ang="0">
                      <a:pos x="96" y="47"/>
                    </a:cxn>
                    <a:cxn ang="0">
                      <a:pos x="96" y="51"/>
                    </a:cxn>
                    <a:cxn ang="0">
                      <a:pos x="101" y="61"/>
                    </a:cxn>
                    <a:cxn ang="0">
                      <a:pos x="109" y="70"/>
                    </a:cxn>
                    <a:cxn ang="0">
                      <a:pos x="109" y="66"/>
                    </a:cxn>
                    <a:cxn ang="0">
                      <a:pos x="101" y="49"/>
                    </a:cxn>
                    <a:cxn ang="0">
                      <a:pos x="96" y="47"/>
                    </a:cxn>
                  </a:cxnLst>
                  <a:rect l="0" t="0" r="r" b="b"/>
                  <a:pathLst>
                    <a:path w="125" h="8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6"/>
                      </a:lnTo>
                      <a:lnTo>
                        <a:pt x="7" y="15"/>
                      </a:lnTo>
                      <a:lnTo>
                        <a:pt x="14" y="22"/>
                      </a:lnTo>
                      <a:lnTo>
                        <a:pt x="17" y="23"/>
                      </a:lnTo>
                      <a:lnTo>
                        <a:pt x="20" y="23"/>
                      </a:lnTo>
                      <a:lnTo>
                        <a:pt x="20" y="23"/>
                      </a:lnTo>
                      <a:lnTo>
                        <a:pt x="21" y="22"/>
                      </a:lnTo>
                      <a:lnTo>
                        <a:pt x="21" y="20"/>
                      </a:lnTo>
                      <a:lnTo>
                        <a:pt x="21" y="16"/>
                      </a:lnTo>
                      <a:lnTo>
                        <a:pt x="17" y="12"/>
                      </a:lnTo>
                      <a:lnTo>
                        <a:pt x="14" y="7"/>
                      </a:lnTo>
                      <a:lnTo>
                        <a:pt x="4" y="2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  <a:moveTo>
                        <a:pt x="29" y="20"/>
                      </a:moveTo>
                      <a:lnTo>
                        <a:pt x="29" y="20"/>
                      </a:lnTo>
                      <a:lnTo>
                        <a:pt x="31" y="23"/>
                      </a:lnTo>
                      <a:lnTo>
                        <a:pt x="35" y="27"/>
                      </a:lnTo>
                      <a:lnTo>
                        <a:pt x="39" y="30"/>
                      </a:lnTo>
                      <a:lnTo>
                        <a:pt x="41" y="32"/>
                      </a:lnTo>
                      <a:lnTo>
                        <a:pt x="42" y="32"/>
                      </a:lnTo>
                      <a:lnTo>
                        <a:pt x="42" y="32"/>
                      </a:lnTo>
                      <a:lnTo>
                        <a:pt x="42" y="30"/>
                      </a:lnTo>
                      <a:lnTo>
                        <a:pt x="42" y="29"/>
                      </a:lnTo>
                      <a:lnTo>
                        <a:pt x="37" y="23"/>
                      </a:lnTo>
                      <a:lnTo>
                        <a:pt x="32" y="20"/>
                      </a:lnTo>
                      <a:lnTo>
                        <a:pt x="29" y="20"/>
                      </a:lnTo>
                      <a:lnTo>
                        <a:pt x="29" y="20"/>
                      </a:lnTo>
                      <a:lnTo>
                        <a:pt x="29" y="20"/>
                      </a:lnTo>
                      <a:close/>
                      <a:moveTo>
                        <a:pt x="82" y="49"/>
                      </a:moveTo>
                      <a:lnTo>
                        <a:pt x="82" y="49"/>
                      </a:lnTo>
                      <a:lnTo>
                        <a:pt x="82" y="47"/>
                      </a:lnTo>
                      <a:lnTo>
                        <a:pt x="81" y="44"/>
                      </a:lnTo>
                      <a:lnTo>
                        <a:pt x="74" y="40"/>
                      </a:lnTo>
                      <a:lnTo>
                        <a:pt x="65" y="36"/>
                      </a:lnTo>
                      <a:lnTo>
                        <a:pt x="61" y="36"/>
                      </a:lnTo>
                      <a:lnTo>
                        <a:pt x="61" y="36"/>
                      </a:lnTo>
                      <a:lnTo>
                        <a:pt x="61" y="36"/>
                      </a:lnTo>
                      <a:lnTo>
                        <a:pt x="61" y="39"/>
                      </a:lnTo>
                      <a:lnTo>
                        <a:pt x="64" y="40"/>
                      </a:lnTo>
                      <a:lnTo>
                        <a:pt x="69" y="44"/>
                      </a:lnTo>
                      <a:lnTo>
                        <a:pt x="78" y="49"/>
                      </a:lnTo>
                      <a:lnTo>
                        <a:pt x="81" y="49"/>
                      </a:lnTo>
                      <a:lnTo>
                        <a:pt x="82" y="49"/>
                      </a:lnTo>
                      <a:lnTo>
                        <a:pt x="82" y="49"/>
                      </a:lnTo>
                      <a:close/>
                      <a:moveTo>
                        <a:pt x="79" y="64"/>
                      </a:moveTo>
                      <a:lnTo>
                        <a:pt x="79" y="64"/>
                      </a:lnTo>
                      <a:lnTo>
                        <a:pt x="82" y="69"/>
                      </a:lnTo>
                      <a:lnTo>
                        <a:pt x="86" y="71"/>
                      </a:lnTo>
                      <a:lnTo>
                        <a:pt x="92" y="73"/>
                      </a:lnTo>
                      <a:lnTo>
                        <a:pt x="96" y="73"/>
                      </a:lnTo>
                      <a:lnTo>
                        <a:pt x="96" y="73"/>
                      </a:lnTo>
                      <a:lnTo>
                        <a:pt x="96" y="71"/>
                      </a:lnTo>
                      <a:lnTo>
                        <a:pt x="95" y="69"/>
                      </a:lnTo>
                      <a:lnTo>
                        <a:pt x="89" y="64"/>
                      </a:lnTo>
                      <a:lnTo>
                        <a:pt x="82" y="61"/>
                      </a:lnTo>
                      <a:lnTo>
                        <a:pt x="81" y="61"/>
                      </a:lnTo>
                      <a:lnTo>
                        <a:pt x="79" y="64"/>
                      </a:lnTo>
                      <a:lnTo>
                        <a:pt x="79" y="64"/>
                      </a:lnTo>
                      <a:close/>
                      <a:moveTo>
                        <a:pt x="109" y="80"/>
                      </a:moveTo>
                      <a:lnTo>
                        <a:pt x="109" y="80"/>
                      </a:lnTo>
                      <a:lnTo>
                        <a:pt x="111" y="81"/>
                      </a:lnTo>
                      <a:lnTo>
                        <a:pt x="115" y="84"/>
                      </a:lnTo>
                      <a:lnTo>
                        <a:pt x="119" y="87"/>
                      </a:lnTo>
                      <a:lnTo>
                        <a:pt x="122" y="87"/>
                      </a:lnTo>
                      <a:lnTo>
                        <a:pt x="123" y="87"/>
                      </a:lnTo>
                      <a:lnTo>
                        <a:pt x="123" y="87"/>
                      </a:lnTo>
                      <a:lnTo>
                        <a:pt x="125" y="86"/>
                      </a:lnTo>
                      <a:lnTo>
                        <a:pt x="123" y="84"/>
                      </a:lnTo>
                      <a:lnTo>
                        <a:pt x="118" y="81"/>
                      </a:lnTo>
                      <a:lnTo>
                        <a:pt x="112" y="79"/>
                      </a:lnTo>
                      <a:lnTo>
                        <a:pt x="109" y="79"/>
                      </a:lnTo>
                      <a:lnTo>
                        <a:pt x="109" y="80"/>
                      </a:lnTo>
                      <a:lnTo>
                        <a:pt x="109" y="80"/>
                      </a:lnTo>
                      <a:close/>
                      <a:moveTo>
                        <a:pt x="96" y="47"/>
                      </a:moveTo>
                      <a:lnTo>
                        <a:pt x="96" y="47"/>
                      </a:lnTo>
                      <a:lnTo>
                        <a:pt x="96" y="51"/>
                      </a:lnTo>
                      <a:lnTo>
                        <a:pt x="96" y="54"/>
                      </a:lnTo>
                      <a:lnTo>
                        <a:pt x="101" y="61"/>
                      </a:lnTo>
                      <a:lnTo>
                        <a:pt x="106" y="67"/>
                      </a:lnTo>
                      <a:lnTo>
                        <a:pt x="109" y="70"/>
                      </a:lnTo>
                      <a:lnTo>
                        <a:pt x="109" y="70"/>
                      </a:lnTo>
                      <a:lnTo>
                        <a:pt x="109" y="66"/>
                      </a:lnTo>
                      <a:lnTo>
                        <a:pt x="105" y="57"/>
                      </a:lnTo>
                      <a:lnTo>
                        <a:pt x="101" y="49"/>
                      </a:lnTo>
                      <a:lnTo>
                        <a:pt x="98" y="47"/>
                      </a:lnTo>
                      <a:lnTo>
                        <a:pt x="96" y="47"/>
                      </a:lnTo>
                      <a:lnTo>
                        <a:pt x="96" y="47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00" name="Mongolia">
                  <a:extLst>
                    <a:ext uri="{FF2B5EF4-FFF2-40B4-BE49-F238E27FC236}">
                      <a16:creationId xmlns:a16="http://schemas.microsoft.com/office/drawing/2014/main" id="{1241D04D-D899-45A7-8515-25E7527C0B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00860" y="3082156"/>
                  <a:ext cx="744332" cy="318154"/>
                </a:xfrm>
                <a:custGeom>
                  <a:avLst/>
                  <a:gdLst/>
                  <a:ahLst/>
                  <a:cxnLst>
                    <a:cxn ang="0">
                      <a:pos x="466" y="93"/>
                    </a:cxn>
                    <a:cxn ang="0">
                      <a:pos x="450" y="90"/>
                    </a:cxn>
                    <a:cxn ang="0">
                      <a:pos x="435" y="90"/>
                    </a:cxn>
                    <a:cxn ang="0">
                      <a:pos x="450" y="47"/>
                    </a:cxn>
                    <a:cxn ang="0">
                      <a:pos x="428" y="46"/>
                    </a:cxn>
                    <a:cxn ang="0">
                      <a:pos x="405" y="43"/>
                    </a:cxn>
                    <a:cxn ang="0">
                      <a:pos x="391" y="53"/>
                    </a:cxn>
                    <a:cxn ang="0">
                      <a:pos x="368" y="59"/>
                    </a:cxn>
                    <a:cxn ang="0">
                      <a:pos x="342" y="61"/>
                    </a:cxn>
                    <a:cxn ang="0">
                      <a:pos x="318" y="59"/>
                    </a:cxn>
                    <a:cxn ang="0">
                      <a:pos x="308" y="49"/>
                    </a:cxn>
                    <a:cxn ang="0">
                      <a:pos x="295" y="42"/>
                    </a:cxn>
                    <a:cxn ang="0">
                      <a:pos x="280" y="39"/>
                    </a:cxn>
                    <a:cxn ang="0">
                      <a:pos x="254" y="37"/>
                    </a:cxn>
                    <a:cxn ang="0">
                      <a:pos x="234" y="40"/>
                    </a:cxn>
                    <a:cxn ang="0">
                      <a:pos x="219" y="32"/>
                    </a:cxn>
                    <a:cxn ang="0">
                      <a:pos x="216" y="17"/>
                    </a:cxn>
                    <a:cxn ang="0">
                      <a:pos x="189" y="7"/>
                    </a:cxn>
                    <a:cxn ang="0">
                      <a:pos x="167" y="0"/>
                    </a:cxn>
                    <a:cxn ang="0">
                      <a:pos x="156" y="9"/>
                    </a:cxn>
                    <a:cxn ang="0">
                      <a:pos x="146" y="17"/>
                    </a:cxn>
                    <a:cxn ang="0">
                      <a:pos x="153" y="34"/>
                    </a:cxn>
                    <a:cxn ang="0">
                      <a:pos x="140" y="47"/>
                    </a:cxn>
                    <a:cxn ang="0">
                      <a:pos x="126" y="46"/>
                    </a:cxn>
                    <a:cxn ang="0">
                      <a:pos x="108" y="44"/>
                    </a:cxn>
                    <a:cxn ang="0">
                      <a:pos x="95" y="33"/>
                    </a:cxn>
                    <a:cxn ang="0">
                      <a:pos x="64" y="29"/>
                    </a:cxn>
                    <a:cxn ang="0">
                      <a:pos x="51" y="36"/>
                    </a:cxn>
                    <a:cxn ang="0">
                      <a:pos x="38" y="44"/>
                    </a:cxn>
                    <a:cxn ang="0">
                      <a:pos x="21" y="54"/>
                    </a:cxn>
                    <a:cxn ang="0">
                      <a:pos x="2" y="60"/>
                    </a:cxn>
                    <a:cxn ang="0">
                      <a:pos x="2" y="70"/>
                    </a:cxn>
                    <a:cxn ang="0">
                      <a:pos x="25" y="86"/>
                    </a:cxn>
                    <a:cxn ang="0">
                      <a:pos x="39" y="97"/>
                    </a:cxn>
                    <a:cxn ang="0">
                      <a:pos x="49" y="116"/>
                    </a:cxn>
                    <a:cxn ang="0">
                      <a:pos x="44" y="138"/>
                    </a:cxn>
                    <a:cxn ang="0">
                      <a:pos x="79" y="147"/>
                    </a:cxn>
                    <a:cxn ang="0">
                      <a:pos x="92" y="154"/>
                    </a:cxn>
                    <a:cxn ang="0">
                      <a:pos x="106" y="162"/>
                    </a:cxn>
                    <a:cxn ang="0">
                      <a:pos x="119" y="185"/>
                    </a:cxn>
                    <a:cxn ang="0">
                      <a:pos x="132" y="194"/>
                    </a:cxn>
                    <a:cxn ang="0">
                      <a:pos x="196" y="197"/>
                    </a:cxn>
                    <a:cxn ang="0">
                      <a:pos x="226" y="204"/>
                    </a:cxn>
                    <a:cxn ang="0">
                      <a:pos x="246" y="209"/>
                    </a:cxn>
                    <a:cxn ang="0">
                      <a:pos x="263" y="215"/>
                    </a:cxn>
                    <a:cxn ang="0">
                      <a:pos x="295" y="198"/>
                    </a:cxn>
                    <a:cxn ang="0">
                      <a:pos x="344" y="194"/>
                    </a:cxn>
                    <a:cxn ang="0">
                      <a:pos x="369" y="175"/>
                    </a:cxn>
                    <a:cxn ang="0">
                      <a:pos x="365" y="155"/>
                    </a:cxn>
                    <a:cxn ang="0">
                      <a:pos x="382" y="150"/>
                    </a:cxn>
                    <a:cxn ang="0">
                      <a:pos x="408" y="147"/>
                    </a:cxn>
                    <a:cxn ang="0">
                      <a:pos x="441" y="135"/>
                    </a:cxn>
                    <a:cxn ang="0">
                      <a:pos x="460" y="118"/>
                    </a:cxn>
                    <a:cxn ang="0">
                      <a:pos x="486" y="114"/>
                    </a:cxn>
                    <a:cxn ang="0">
                      <a:pos x="503" y="113"/>
                    </a:cxn>
                    <a:cxn ang="0">
                      <a:pos x="482" y="90"/>
                    </a:cxn>
                  </a:cxnLst>
                  <a:rect l="0" t="0" r="r" b="b"/>
                  <a:pathLst>
                    <a:path w="503" h="215">
                      <a:moveTo>
                        <a:pt x="482" y="90"/>
                      </a:moveTo>
                      <a:lnTo>
                        <a:pt x="482" y="90"/>
                      </a:lnTo>
                      <a:lnTo>
                        <a:pt x="477" y="87"/>
                      </a:lnTo>
                      <a:lnTo>
                        <a:pt x="473" y="87"/>
                      </a:lnTo>
                      <a:lnTo>
                        <a:pt x="469" y="88"/>
                      </a:lnTo>
                      <a:lnTo>
                        <a:pt x="466" y="93"/>
                      </a:lnTo>
                      <a:lnTo>
                        <a:pt x="466" y="93"/>
                      </a:lnTo>
                      <a:lnTo>
                        <a:pt x="466" y="94"/>
                      </a:lnTo>
                      <a:lnTo>
                        <a:pt x="465" y="94"/>
                      </a:lnTo>
                      <a:lnTo>
                        <a:pt x="462" y="94"/>
                      </a:lnTo>
                      <a:lnTo>
                        <a:pt x="458" y="91"/>
                      </a:lnTo>
                      <a:lnTo>
                        <a:pt x="450" y="90"/>
                      </a:lnTo>
                      <a:lnTo>
                        <a:pt x="450" y="90"/>
                      </a:lnTo>
                      <a:lnTo>
                        <a:pt x="445" y="91"/>
                      </a:lnTo>
                      <a:lnTo>
                        <a:pt x="442" y="93"/>
                      </a:lnTo>
                      <a:lnTo>
                        <a:pt x="439" y="93"/>
                      </a:lnTo>
                      <a:lnTo>
                        <a:pt x="435" y="90"/>
                      </a:lnTo>
                      <a:lnTo>
                        <a:pt x="435" y="90"/>
                      </a:lnTo>
                      <a:lnTo>
                        <a:pt x="432" y="86"/>
                      </a:lnTo>
                      <a:lnTo>
                        <a:pt x="433" y="83"/>
                      </a:lnTo>
                      <a:lnTo>
                        <a:pt x="436" y="81"/>
                      </a:lnTo>
                      <a:lnTo>
                        <a:pt x="438" y="73"/>
                      </a:lnTo>
                      <a:lnTo>
                        <a:pt x="450" y="47"/>
                      </a:lnTo>
                      <a:lnTo>
                        <a:pt x="450" y="47"/>
                      </a:lnTo>
                      <a:lnTo>
                        <a:pt x="445" y="46"/>
                      </a:lnTo>
                      <a:lnTo>
                        <a:pt x="439" y="46"/>
                      </a:lnTo>
                      <a:lnTo>
                        <a:pt x="439" y="46"/>
                      </a:lnTo>
                      <a:lnTo>
                        <a:pt x="435" y="47"/>
                      </a:lnTo>
                      <a:lnTo>
                        <a:pt x="431" y="47"/>
                      </a:lnTo>
                      <a:lnTo>
                        <a:pt x="428" y="46"/>
                      </a:lnTo>
                      <a:lnTo>
                        <a:pt x="425" y="43"/>
                      </a:lnTo>
                      <a:lnTo>
                        <a:pt x="425" y="43"/>
                      </a:lnTo>
                      <a:lnTo>
                        <a:pt x="422" y="42"/>
                      </a:lnTo>
                      <a:lnTo>
                        <a:pt x="416" y="40"/>
                      </a:lnTo>
                      <a:lnTo>
                        <a:pt x="409" y="42"/>
                      </a:lnTo>
                      <a:lnTo>
                        <a:pt x="405" y="43"/>
                      </a:lnTo>
                      <a:lnTo>
                        <a:pt x="405" y="43"/>
                      </a:lnTo>
                      <a:lnTo>
                        <a:pt x="398" y="46"/>
                      </a:lnTo>
                      <a:lnTo>
                        <a:pt x="394" y="49"/>
                      </a:lnTo>
                      <a:lnTo>
                        <a:pt x="392" y="52"/>
                      </a:lnTo>
                      <a:lnTo>
                        <a:pt x="392" y="52"/>
                      </a:lnTo>
                      <a:lnTo>
                        <a:pt x="391" y="53"/>
                      </a:lnTo>
                      <a:lnTo>
                        <a:pt x="386" y="54"/>
                      </a:lnTo>
                      <a:lnTo>
                        <a:pt x="384" y="54"/>
                      </a:lnTo>
                      <a:lnTo>
                        <a:pt x="379" y="56"/>
                      </a:lnTo>
                      <a:lnTo>
                        <a:pt x="379" y="56"/>
                      </a:lnTo>
                      <a:lnTo>
                        <a:pt x="375" y="57"/>
                      </a:lnTo>
                      <a:lnTo>
                        <a:pt x="368" y="59"/>
                      </a:lnTo>
                      <a:lnTo>
                        <a:pt x="362" y="60"/>
                      </a:lnTo>
                      <a:lnTo>
                        <a:pt x="359" y="61"/>
                      </a:lnTo>
                      <a:lnTo>
                        <a:pt x="359" y="61"/>
                      </a:lnTo>
                      <a:lnTo>
                        <a:pt x="355" y="61"/>
                      </a:lnTo>
                      <a:lnTo>
                        <a:pt x="349" y="63"/>
                      </a:lnTo>
                      <a:lnTo>
                        <a:pt x="342" y="61"/>
                      </a:lnTo>
                      <a:lnTo>
                        <a:pt x="338" y="61"/>
                      </a:lnTo>
                      <a:lnTo>
                        <a:pt x="338" y="61"/>
                      </a:lnTo>
                      <a:lnTo>
                        <a:pt x="334" y="60"/>
                      </a:lnTo>
                      <a:lnTo>
                        <a:pt x="327" y="60"/>
                      </a:lnTo>
                      <a:lnTo>
                        <a:pt x="321" y="59"/>
                      </a:lnTo>
                      <a:lnTo>
                        <a:pt x="318" y="59"/>
                      </a:lnTo>
                      <a:lnTo>
                        <a:pt x="317" y="57"/>
                      </a:lnTo>
                      <a:lnTo>
                        <a:pt x="317" y="57"/>
                      </a:lnTo>
                      <a:lnTo>
                        <a:pt x="315" y="54"/>
                      </a:lnTo>
                      <a:lnTo>
                        <a:pt x="312" y="53"/>
                      </a:lnTo>
                      <a:lnTo>
                        <a:pt x="310" y="50"/>
                      </a:lnTo>
                      <a:lnTo>
                        <a:pt x="308" y="49"/>
                      </a:lnTo>
                      <a:lnTo>
                        <a:pt x="308" y="49"/>
                      </a:lnTo>
                      <a:lnTo>
                        <a:pt x="308" y="47"/>
                      </a:lnTo>
                      <a:lnTo>
                        <a:pt x="307" y="46"/>
                      </a:lnTo>
                      <a:lnTo>
                        <a:pt x="303" y="44"/>
                      </a:lnTo>
                      <a:lnTo>
                        <a:pt x="298" y="43"/>
                      </a:lnTo>
                      <a:lnTo>
                        <a:pt x="295" y="42"/>
                      </a:lnTo>
                      <a:lnTo>
                        <a:pt x="295" y="42"/>
                      </a:lnTo>
                      <a:lnTo>
                        <a:pt x="293" y="40"/>
                      </a:lnTo>
                      <a:lnTo>
                        <a:pt x="290" y="39"/>
                      </a:lnTo>
                      <a:lnTo>
                        <a:pt x="283" y="39"/>
                      </a:lnTo>
                      <a:lnTo>
                        <a:pt x="283" y="39"/>
                      </a:lnTo>
                      <a:lnTo>
                        <a:pt x="280" y="39"/>
                      </a:lnTo>
                      <a:lnTo>
                        <a:pt x="275" y="37"/>
                      </a:lnTo>
                      <a:lnTo>
                        <a:pt x="268" y="36"/>
                      </a:lnTo>
                      <a:lnTo>
                        <a:pt x="268" y="36"/>
                      </a:lnTo>
                      <a:lnTo>
                        <a:pt x="261" y="36"/>
                      </a:lnTo>
                      <a:lnTo>
                        <a:pt x="254" y="37"/>
                      </a:lnTo>
                      <a:lnTo>
                        <a:pt x="254" y="37"/>
                      </a:lnTo>
                      <a:lnTo>
                        <a:pt x="251" y="37"/>
                      </a:lnTo>
                      <a:lnTo>
                        <a:pt x="248" y="40"/>
                      </a:lnTo>
                      <a:lnTo>
                        <a:pt x="243" y="43"/>
                      </a:lnTo>
                      <a:lnTo>
                        <a:pt x="243" y="43"/>
                      </a:lnTo>
                      <a:lnTo>
                        <a:pt x="238" y="42"/>
                      </a:lnTo>
                      <a:lnTo>
                        <a:pt x="234" y="40"/>
                      </a:lnTo>
                      <a:lnTo>
                        <a:pt x="230" y="39"/>
                      </a:lnTo>
                      <a:lnTo>
                        <a:pt x="229" y="39"/>
                      </a:lnTo>
                      <a:lnTo>
                        <a:pt x="229" y="39"/>
                      </a:lnTo>
                      <a:lnTo>
                        <a:pt x="226" y="39"/>
                      </a:lnTo>
                      <a:lnTo>
                        <a:pt x="223" y="36"/>
                      </a:lnTo>
                      <a:lnTo>
                        <a:pt x="219" y="32"/>
                      </a:lnTo>
                      <a:lnTo>
                        <a:pt x="219" y="32"/>
                      </a:lnTo>
                      <a:lnTo>
                        <a:pt x="217" y="29"/>
                      </a:lnTo>
                      <a:lnTo>
                        <a:pt x="217" y="24"/>
                      </a:lnTo>
                      <a:lnTo>
                        <a:pt x="217" y="20"/>
                      </a:lnTo>
                      <a:lnTo>
                        <a:pt x="216" y="17"/>
                      </a:lnTo>
                      <a:lnTo>
                        <a:pt x="216" y="17"/>
                      </a:lnTo>
                      <a:lnTo>
                        <a:pt x="213" y="16"/>
                      </a:lnTo>
                      <a:lnTo>
                        <a:pt x="209" y="15"/>
                      </a:lnTo>
                      <a:lnTo>
                        <a:pt x="200" y="13"/>
                      </a:lnTo>
                      <a:lnTo>
                        <a:pt x="200" y="13"/>
                      </a:lnTo>
                      <a:lnTo>
                        <a:pt x="194" y="9"/>
                      </a:lnTo>
                      <a:lnTo>
                        <a:pt x="189" y="7"/>
                      </a:lnTo>
                      <a:lnTo>
                        <a:pt x="189" y="7"/>
                      </a:lnTo>
                      <a:lnTo>
                        <a:pt x="183" y="7"/>
                      </a:lnTo>
                      <a:lnTo>
                        <a:pt x="179" y="6"/>
                      </a:lnTo>
                      <a:lnTo>
                        <a:pt x="179" y="6"/>
                      </a:lnTo>
                      <a:lnTo>
                        <a:pt x="173" y="3"/>
                      </a:lnTo>
                      <a:lnTo>
                        <a:pt x="167" y="0"/>
                      </a:lnTo>
                      <a:lnTo>
                        <a:pt x="167" y="0"/>
                      </a:lnTo>
                      <a:lnTo>
                        <a:pt x="165" y="0"/>
                      </a:lnTo>
                      <a:lnTo>
                        <a:pt x="163" y="2"/>
                      </a:lnTo>
                      <a:lnTo>
                        <a:pt x="162" y="6"/>
                      </a:lnTo>
                      <a:lnTo>
                        <a:pt x="162" y="6"/>
                      </a:lnTo>
                      <a:lnTo>
                        <a:pt x="156" y="9"/>
                      </a:lnTo>
                      <a:lnTo>
                        <a:pt x="155" y="9"/>
                      </a:lnTo>
                      <a:lnTo>
                        <a:pt x="153" y="12"/>
                      </a:lnTo>
                      <a:lnTo>
                        <a:pt x="153" y="12"/>
                      </a:lnTo>
                      <a:lnTo>
                        <a:pt x="150" y="13"/>
                      </a:lnTo>
                      <a:lnTo>
                        <a:pt x="149" y="16"/>
                      </a:lnTo>
                      <a:lnTo>
                        <a:pt x="146" y="17"/>
                      </a:lnTo>
                      <a:lnTo>
                        <a:pt x="146" y="20"/>
                      </a:lnTo>
                      <a:lnTo>
                        <a:pt x="146" y="20"/>
                      </a:lnTo>
                      <a:lnTo>
                        <a:pt x="147" y="27"/>
                      </a:lnTo>
                      <a:lnTo>
                        <a:pt x="152" y="33"/>
                      </a:lnTo>
                      <a:lnTo>
                        <a:pt x="152" y="33"/>
                      </a:lnTo>
                      <a:lnTo>
                        <a:pt x="153" y="34"/>
                      </a:lnTo>
                      <a:lnTo>
                        <a:pt x="153" y="37"/>
                      </a:lnTo>
                      <a:lnTo>
                        <a:pt x="152" y="43"/>
                      </a:lnTo>
                      <a:lnTo>
                        <a:pt x="152" y="43"/>
                      </a:lnTo>
                      <a:lnTo>
                        <a:pt x="149" y="44"/>
                      </a:lnTo>
                      <a:lnTo>
                        <a:pt x="145" y="46"/>
                      </a:lnTo>
                      <a:lnTo>
                        <a:pt x="140" y="47"/>
                      </a:lnTo>
                      <a:lnTo>
                        <a:pt x="137" y="49"/>
                      </a:lnTo>
                      <a:lnTo>
                        <a:pt x="137" y="49"/>
                      </a:lnTo>
                      <a:lnTo>
                        <a:pt x="136" y="50"/>
                      </a:lnTo>
                      <a:lnTo>
                        <a:pt x="133" y="50"/>
                      </a:lnTo>
                      <a:lnTo>
                        <a:pt x="126" y="46"/>
                      </a:lnTo>
                      <a:lnTo>
                        <a:pt x="126" y="46"/>
                      </a:lnTo>
                      <a:lnTo>
                        <a:pt x="123" y="44"/>
                      </a:lnTo>
                      <a:lnTo>
                        <a:pt x="119" y="44"/>
                      </a:lnTo>
                      <a:lnTo>
                        <a:pt x="113" y="47"/>
                      </a:lnTo>
                      <a:lnTo>
                        <a:pt x="113" y="47"/>
                      </a:lnTo>
                      <a:lnTo>
                        <a:pt x="110" y="47"/>
                      </a:lnTo>
                      <a:lnTo>
                        <a:pt x="108" y="44"/>
                      </a:lnTo>
                      <a:lnTo>
                        <a:pt x="101" y="42"/>
                      </a:lnTo>
                      <a:lnTo>
                        <a:pt x="101" y="42"/>
                      </a:lnTo>
                      <a:lnTo>
                        <a:pt x="99" y="40"/>
                      </a:lnTo>
                      <a:lnTo>
                        <a:pt x="98" y="37"/>
                      </a:lnTo>
                      <a:lnTo>
                        <a:pt x="96" y="33"/>
                      </a:lnTo>
                      <a:lnTo>
                        <a:pt x="95" y="33"/>
                      </a:lnTo>
                      <a:lnTo>
                        <a:pt x="95" y="33"/>
                      </a:lnTo>
                      <a:lnTo>
                        <a:pt x="85" y="32"/>
                      </a:lnTo>
                      <a:lnTo>
                        <a:pt x="73" y="29"/>
                      </a:lnTo>
                      <a:lnTo>
                        <a:pt x="73" y="29"/>
                      </a:lnTo>
                      <a:lnTo>
                        <a:pt x="66" y="29"/>
                      </a:lnTo>
                      <a:lnTo>
                        <a:pt x="64" y="29"/>
                      </a:lnTo>
                      <a:lnTo>
                        <a:pt x="62" y="30"/>
                      </a:lnTo>
                      <a:lnTo>
                        <a:pt x="62" y="30"/>
                      </a:lnTo>
                      <a:lnTo>
                        <a:pt x="59" y="32"/>
                      </a:lnTo>
                      <a:lnTo>
                        <a:pt x="56" y="33"/>
                      </a:lnTo>
                      <a:lnTo>
                        <a:pt x="52" y="33"/>
                      </a:lnTo>
                      <a:lnTo>
                        <a:pt x="51" y="36"/>
                      </a:lnTo>
                      <a:lnTo>
                        <a:pt x="51" y="36"/>
                      </a:lnTo>
                      <a:lnTo>
                        <a:pt x="49" y="37"/>
                      </a:lnTo>
                      <a:lnTo>
                        <a:pt x="45" y="39"/>
                      </a:lnTo>
                      <a:lnTo>
                        <a:pt x="41" y="43"/>
                      </a:lnTo>
                      <a:lnTo>
                        <a:pt x="41" y="43"/>
                      </a:lnTo>
                      <a:lnTo>
                        <a:pt x="38" y="44"/>
                      </a:lnTo>
                      <a:lnTo>
                        <a:pt x="34" y="46"/>
                      </a:lnTo>
                      <a:lnTo>
                        <a:pt x="31" y="47"/>
                      </a:lnTo>
                      <a:lnTo>
                        <a:pt x="28" y="50"/>
                      </a:lnTo>
                      <a:lnTo>
                        <a:pt x="28" y="50"/>
                      </a:lnTo>
                      <a:lnTo>
                        <a:pt x="25" y="53"/>
                      </a:lnTo>
                      <a:lnTo>
                        <a:pt x="21" y="54"/>
                      </a:lnTo>
                      <a:lnTo>
                        <a:pt x="14" y="56"/>
                      </a:lnTo>
                      <a:lnTo>
                        <a:pt x="14" y="56"/>
                      </a:lnTo>
                      <a:lnTo>
                        <a:pt x="7" y="57"/>
                      </a:lnTo>
                      <a:lnTo>
                        <a:pt x="4" y="59"/>
                      </a:lnTo>
                      <a:lnTo>
                        <a:pt x="2" y="60"/>
                      </a:lnTo>
                      <a:lnTo>
                        <a:pt x="2" y="60"/>
                      </a:lnTo>
                      <a:lnTo>
                        <a:pt x="1" y="61"/>
                      </a:lnTo>
                      <a:lnTo>
                        <a:pt x="0" y="61"/>
                      </a:lnTo>
                      <a:lnTo>
                        <a:pt x="0" y="61"/>
                      </a:lnTo>
                      <a:lnTo>
                        <a:pt x="0" y="63"/>
                      </a:lnTo>
                      <a:lnTo>
                        <a:pt x="0" y="63"/>
                      </a:lnTo>
                      <a:lnTo>
                        <a:pt x="2" y="70"/>
                      </a:lnTo>
                      <a:lnTo>
                        <a:pt x="4" y="73"/>
                      </a:lnTo>
                      <a:lnTo>
                        <a:pt x="11" y="79"/>
                      </a:lnTo>
                      <a:lnTo>
                        <a:pt x="11" y="79"/>
                      </a:lnTo>
                      <a:lnTo>
                        <a:pt x="18" y="83"/>
                      </a:lnTo>
                      <a:lnTo>
                        <a:pt x="22" y="86"/>
                      </a:lnTo>
                      <a:lnTo>
                        <a:pt x="25" y="86"/>
                      </a:lnTo>
                      <a:lnTo>
                        <a:pt x="25" y="86"/>
                      </a:lnTo>
                      <a:lnTo>
                        <a:pt x="29" y="87"/>
                      </a:lnTo>
                      <a:lnTo>
                        <a:pt x="34" y="90"/>
                      </a:lnTo>
                      <a:lnTo>
                        <a:pt x="38" y="93"/>
                      </a:lnTo>
                      <a:lnTo>
                        <a:pt x="39" y="97"/>
                      </a:lnTo>
                      <a:lnTo>
                        <a:pt x="39" y="97"/>
                      </a:lnTo>
                      <a:lnTo>
                        <a:pt x="41" y="101"/>
                      </a:lnTo>
                      <a:lnTo>
                        <a:pt x="42" y="104"/>
                      </a:lnTo>
                      <a:lnTo>
                        <a:pt x="48" y="110"/>
                      </a:lnTo>
                      <a:lnTo>
                        <a:pt x="48" y="110"/>
                      </a:lnTo>
                      <a:lnTo>
                        <a:pt x="49" y="111"/>
                      </a:lnTo>
                      <a:lnTo>
                        <a:pt x="49" y="116"/>
                      </a:lnTo>
                      <a:lnTo>
                        <a:pt x="46" y="125"/>
                      </a:lnTo>
                      <a:lnTo>
                        <a:pt x="46" y="125"/>
                      </a:lnTo>
                      <a:lnTo>
                        <a:pt x="46" y="128"/>
                      </a:lnTo>
                      <a:lnTo>
                        <a:pt x="44" y="133"/>
                      </a:lnTo>
                      <a:lnTo>
                        <a:pt x="42" y="135"/>
                      </a:lnTo>
                      <a:lnTo>
                        <a:pt x="44" y="138"/>
                      </a:lnTo>
                      <a:lnTo>
                        <a:pt x="44" y="138"/>
                      </a:lnTo>
                      <a:lnTo>
                        <a:pt x="45" y="141"/>
                      </a:lnTo>
                      <a:lnTo>
                        <a:pt x="49" y="143"/>
                      </a:lnTo>
                      <a:lnTo>
                        <a:pt x="61" y="145"/>
                      </a:lnTo>
                      <a:lnTo>
                        <a:pt x="72" y="147"/>
                      </a:lnTo>
                      <a:lnTo>
                        <a:pt x="79" y="147"/>
                      </a:lnTo>
                      <a:lnTo>
                        <a:pt x="79" y="147"/>
                      </a:lnTo>
                      <a:lnTo>
                        <a:pt x="83" y="148"/>
                      </a:lnTo>
                      <a:lnTo>
                        <a:pt x="88" y="151"/>
                      </a:lnTo>
                      <a:lnTo>
                        <a:pt x="89" y="154"/>
                      </a:lnTo>
                      <a:lnTo>
                        <a:pt x="92" y="154"/>
                      </a:lnTo>
                      <a:lnTo>
                        <a:pt x="92" y="154"/>
                      </a:lnTo>
                      <a:lnTo>
                        <a:pt x="95" y="155"/>
                      </a:lnTo>
                      <a:lnTo>
                        <a:pt x="96" y="158"/>
                      </a:lnTo>
                      <a:lnTo>
                        <a:pt x="99" y="160"/>
                      </a:lnTo>
                      <a:lnTo>
                        <a:pt x="102" y="162"/>
                      </a:lnTo>
                      <a:lnTo>
                        <a:pt x="102" y="162"/>
                      </a:lnTo>
                      <a:lnTo>
                        <a:pt x="106" y="162"/>
                      </a:lnTo>
                      <a:lnTo>
                        <a:pt x="109" y="165"/>
                      </a:lnTo>
                      <a:lnTo>
                        <a:pt x="112" y="170"/>
                      </a:lnTo>
                      <a:lnTo>
                        <a:pt x="115" y="175"/>
                      </a:lnTo>
                      <a:lnTo>
                        <a:pt x="115" y="175"/>
                      </a:lnTo>
                      <a:lnTo>
                        <a:pt x="116" y="181"/>
                      </a:lnTo>
                      <a:lnTo>
                        <a:pt x="119" y="185"/>
                      </a:lnTo>
                      <a:lnTo>
                        <a:pt x="122" y="188"/>
                      </a:lnTo>
                      <a:lnTo>
                        <a:pt x="123" y="192"/>
                      </a:lnTo>
                      <a:lnTo>
                        <a:pt x="123" y="192"/>
                      </a:lnTo>
                      <a:lnTo>
                        <a:pt x="125" y="192"/>
                      </a:lnTo>
                      <a:lnTo>
                        <a:pt x="126" y="194"/>
                      </a:lnTo>
                      <a:lnTo>
                        <a:pt x="132" y="194"/>
                      </a:lnTo>
                      <a:lnTo>
                        <a:pt x="145" y="194"/>
                      </a:lnTo>
                      <a:lnTo>
                        <a:pt x="145" y="194"/>
                      </a:lnTo>
                      <a:lnTo>
                        <a:pt x="165" y="194"/>
                      </a:lnTo>
                      <a:lnTo>
                        <a:pt x="183" y="195"/>
                      </a:lnTo>
                      <a:lnTo>
                        <a:pt x="183" y="195"/>
                      </a:lnTo>
                      <a:lnTo>
                        <a:pt x="196" y="197"/>
                      </a:lnTo>
                      <a:lnTo>
                        <a:pt x="204" y="198"/>
                      </a:lnTo>
                      <a:lnTo>
                        <a:pt x="211" y="201"/>
                      </a:lnTo>
                      <a:lnTo>
                        <a:pt x="211" y="201"/>
                      </a:lnTo>
                      <a:lnTo>
                        <a:pt x="217" y="204"/>
                      </a:lnTo>
                      <a:lnTo>
                        <a:pt x="221" y="204"/>
                      </a:lnTo>
                      <a:lnTo>
                        <a:pt x="226" y="204"/>
                      </a:lnTo>
                      <a:lnTo>
                        <a:pt x="229" y="205"/>
                      </a:lnTo>
                      <a:lnTo>
                        <a:pt x="229" y="205"/>
                      </a:lnTo>
                      <a:lnTo>
                        <a:pt x="237" y="209"/>
                      </a:lnTo>
                      <a:lnTo>
                        <a:pt x="240" y="209"/>
                      </a:lnTo>
                      <a:lnTo>
                        <a:pt x="246" y="209"/>
                      </a:lnTo>
                      <a:lnTo>
                        <a:pt x="246" y="209"/>
                      </a:lnTo>
                      <a:lnTo>
                        <a:pt x="250" y="209"/>
                      </a:lnTo>
                      <a:lnTo>
                        <a:pt x="253" y="212"/>
                      </a:lnTo>
                      <a:lnTo>
                        <a:pt x="254" y="214"/>
                      </a:lnTo>
                      <a:lnTo>
                        <a:pt x="258" y="215"/>
                      </a:lnTo>
                      <a:lnTo>
                        <a:pt x="258" y="215"/>
                      </a:lnTo>
                      <a:lnTo>
                        <a:pt x="263" y="215"/>
                      </a:lnTo>
                      <a:lnTo>
                        <a:pt x="268" y="211"/>
                      </a:lnTo>
                      <a:lnTo>
                        <a:pt x="277" y="207"/>
                      </a:lnTo>
                      <a:lnTo>
                        <a:pt x="285" y="201"/>
                      </a:lnTo>
                      <a:lnTo>
                        <a:pt x="285" y="201"/>
                      </a:lnTo>
                      <a:lnTo>
                        <a:pt x="291" y="199"/>
                      </a:lnTo>
                      <a:lnTo>
                        <a:pt x="295" y="198"/>
                      </a:lnTo>
                      <a:lnTo>
                        <a:pt x="307" y="198"/>
                      </a:lnTo>
                      <a:lnTo>
                        <a:pt x="322" y="199"/>
                      </a:lnTo>
                      <a:lnTo>
                        <a:pt x="322" y="199"/>
                      </a:lnTo>
                      <a:lnTo>
                        <a:pt x="328" y="199"/>
                      </a:lnTo>
                      <a:lnTo>
                        <a:pt x="337" y="198"/>
                      </a:lnTo>
                      <a:lnTo>
                        <a:pt x="344" y="194"/>
                      </a:lnTo>
                      <a:lnTo>
                        <a:pt x="351" y="188"/>
                      </a:lnTo>
                      <a:lnTo>
                        <a:pt x="351" y="188"/>
                      </a:lnTo>
                      <a:lnTo>
                        <a:pt x="357" y="182"/>
                      </a:lnTo>
                      <a:lnTo>
                        <a:pt x="364" y="180"/>
                      </a:lnTo>
                      <a:lnTo>
                        <a:pt x="368" y="177"/>
                      </a:lnTo>
                      <a:lnTo>
                        <a:pt x="369" y="175"/>
                      </a:lnTo>
                      <a:lnTo>
                        <a:pt x="371" y="172"/>
                      </a:lnTo>
                      <a:lnTo>
                        <a:pt x="371" y="172"/>
                      </a:lnTo>
                      <a:lnTo>
                        <a:pt x="369" y="167"/>
                      </a:lnTo>
                      <a:lnTo>
                        <a:pt x="368" y="162"/>
                      </a:lnTo>
                      <a:lnTo>
                        <a:pt x="365" y="158"/>
                      </a:lnTo>
                      <a:lnTo>
                        <a:pt x="365" y="155"/>
                      </a:lnTo>
                      <a:lnTo>
                        <a:pt x="367" y="154"/>
                      </a:lnTo>
                      <a:lnTo>
                        <a:pt x="367" y="154"/>
                      </a:lnTo>
                      <a:lnTo>
                        <a:pt x="369" y="150"/>
                      </a:lnTo>
                      <a:lnTo>
                        <a:pt x="374" y="148"/>
                      </a:lnTo>
                      <a:lnTo>
                        <a:pt x="378" y="148"/>
                      </a:lnTo>
                      <a:lnTo>
                        <a:pt x="382" y="150"/>
                      </a:lnTo>
                      <a:lnTo>
                        <a:pt x="382" y="150"/>
                      </a:lnTo>
                      <a:lnTo>
                        <a:pt x="386" y="151"/>
                      </a:lnTo>
                      <a:lnTo>
                        <a:pt x="392" y="153"/>
                      </a:lnTo>
                      <a:lnTo>
                        <a:pt x="399" y="151"/>
                      </a:lnTo>
                      <a:lnTo>
                        <a:pt x="408" y="147"/>
                      </a:lnTo>
                      <a:lnTo>
                        <a:pt x="408" y="147"/>
                      </a:lnTo>
                      <a:lnTo>
                        <a:pt x="415" y="144"/>
                      </a:lnTo>
                      <a:lnTo>
                        <a:pt x="421" y="141"/>
                      </a:lnTo>
                      <a:lnTo>
                        <a:pt x="432" y="140"/>
                      </a:lnTo>
                      <a:lnTo>
                        <a:pt x="432" y="140"/>
                      </a:lnTo>
                      <a:lnTo>
                        <a:pt x="436" y="138"/>
                      </a:lnTo>
                      <a:lnTo>
                        <a:pt x="441" y="135"/>
                      </a:lnTo>
                      <a:lnTo>
                        <a:pt x="442" y="131"/>
                      </a:lnTo>
                      <a:lnTo>
                        <a:pt x="446" y="127"/>
                      </a:lnTo>
                      <a:lnTo>
                        <a:pt x="446" y="127"/>
                      </a:lnTo>
                      <a:lnTo>
                        <a:pt x="450" y="123"/>
                      </a:lnTo>
                      <a:lnTo>
                        <a:pt x="456" y="120"/>
                      </a:lnTo>
                      <a:lnTo>
                        <a:pt x="460" y="118"/>
                      </a:lnTo>
                      <a:lnTo>
                        <a:pt x="466" y="118"/>
                      </a:lnTo>
                      <a:lnTo>
                        <a:pt x="466" y="118"/>
                      </a:lnTo>
                      <a:lnTo>
                        <a:pt x="470" y="117"/>
                      </a:lnTo>
                      <a:lnTo>
                        <a:pt x="476" y="116"/>
                      </a:lnTo>
                      <a:lnTo>
                        <a:pt x="482" y="114"/>
                      </a:lnTo>
                      <a:lnTo>
                        <a:pt x="486" y="114"/>
                      </a:lnTo>
                      <a:lnTo>
                        <a:pt x="486" y="114"/>
                      </a:lnTo>
                      <a:lnTo>
                        <a:pt x="492" y="116"/>
                      </a:lnTo>
                      <a:lnTo>
                        <a:pt x="496" y="116"/>
                      </a:lnTo>
                      <a:lnTo>
                        <a:pt x="500" y="116"/>
                      </a:lnTo>
                      <a:lnTo>
                        <a:pt x="502" y="114"/>
                      </a:lnTo>
                      <a:lnTo>
                        <a:pt x="503" y="113"/>
                      </a:lnTo>
                      <a:lnTo>
                        <a:pt x="503" y="113"/>
                      </a:lnTo>
                      <a:lnTo>
                        <a:pt x="502" y="110"/>
                      </a:lnTo>
                      <a:lnTo>
                        <a:pt x="500" y="107"/>
                      </a:lnTo>
                      <a:lnTo>
                        <a:pt x="495" y="101"/>
                      </a:lnTo>
                      <a:lnTo>
                        <a:pt x="487" y="96"/>
                      </a:lnTo>
                      <a:lnTo>
                        <a:pt x="482" y="90"/>
                      </a:lnTo>
                      <a:lnTo>
                        <a:pt x="482" y="90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01" name="Malaysia">
                  <a:extLst>
                    <a:ext uri="{FF2B5EF4-FFF2-40B4-BE49-F238E27FC236}">
                      <a16:creationId xmlns:a16="http://schemas.microsoft.com/office/drawing/2014/main" id="{68551E74-787A-4463-862C-570A8C5415F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265742" y="4295578"/>
                  <a:ext cx="458733" cy="140580"/>
                </a:xfrm>
                <a:custGeom>
                  <a:avLst/>
                  <a:gdLst/>
                  <a:ahLst/>
                  <a:cxnLst>
                    <a:cxn ang="0">
                      <a:pos x="55" y="28"/>
                    </a:cxn>
                    <a:cxn ang="0">
                      <a:pos x="44" y="18"/>
                    </a:cxn>
                    <a:cxn ang="0">
                      <a:pos x="37" y="10"/>
                    </a:cxn>
                    <a:cxn ang="0">
                      <a:pos x="32" y="10"/>
                    </a:cxn>
                    <a:cxn ang="0">
                      <a:pos x="30" y="14"/>
                    </a:cxn>
                    <a:cxn ang="0">
                      <a:pos x="17" y="13"/>
                    </a:cxn>
                    <a:cxn ang="0">
                      <a:pos x="10" y="3"/>
                    </a:cxn>
                    <a:cxn ang="0">
                      <a:pos x="3" y="8"/>
                    </a:cxn>
                    <a:cxn ang="0">
                      <a:pos x="5" y="31"/>
                    </a:cxn>
                    <a:cxn ang="0">
                      <a:pos x="21" y="58"/>
                    </a:cxn>
                    <a:cxn ang="0">
                      <a:pos x="37" y="72"/>
                    </a:cxn>
                    <a:cxn ang="0">
                      <a:pos x="67" y="88"/>
                    </a:cxn>
                    <a:cxn ang="0">
                      <a:pos x="65" y="78"/>
                    </a:cxn>
                    <a:cxn ang="0">
                      <a:pos x="55" y="62"/>
                    </a:cxn>
                    <a:cxn ang="0">
                      <a:pos x="57" y="34"/>
                    </a:cxn>
                    <a:cxn ang="0">
                      <a:pos x="286" y="15"/>
                    </a:cxn>
                    <a:cxn ang="0">
                      <a:pos x="283" y="8"/>
                    </a:cxn>
                    <a:cxn ang="0">
                      <a:pos x="270" y="0"/>
                    </a:cxn>
                    <a:cxn ang="0">
                      <a:pos x="257" y="17"/>
                    </a:cxn>
                    <a:cxn ang="0">
                      <a:pos x="249" y="24"/>
                    </a:cxn>
                    <a:cxn ang="0">
                      <a:pos x="247" y="30"/>
                    </a:cxn>
                    <a:cxn ang="0">
                      <a:pos x="246" y="41"/>
                    </a:cxn>
                    <a:cxn ang="0">
                      <a:pos x="240" y="42"/>
                    </a:cxn>
                    <a:cxn ang="0">
                      <a:pos x="233" y="44"/>
                    </a:cxn>
                    <a:cxn ang="0">
                      <a:pos x="226" y="34"/>
                    </a:cxn>
                    <a:cxn ang="0">
                      <a:pos x="215" y="48"/>
                    </a:cxn>
                    <a:cxn ang="0">
                      <a:pos x="209" y="61"/>
                    </a:cxn>
                    <a:cxn ang="0">
                      <a:pos x="185" y="64"/>
                    </a:cxn>
                    <a:cxn ang="0">
                      <a:pos x="179" y="78"/>
                    </a:cxn>
                    <a:cxn ang="0">
                      <a:pos x="175" y="85"/>
                    </a:cxn>
                    <a:cxn ang="0">
                      <a:pos x="153" y="77"/>
                    </a:cxn>
                    <a:cxn ang="0">
                      <a:pos x="159" y="88"/>
                    </a:cxn>
                    <a:cxn ang="0">
                      <a:pos x="170" y="95"/>
                    </a:cxn>
                    <a:cxn ang="0">
                      <a:pos x="182" y="92"/>
                    </a:cxn>
                    <a:cxn ang="0">
                      <a:pos x="196" y="91"/>
                    </a:cxn>
                    <a:cxn ang="0">
                      <a:pos x="209" y="85"/>
                    </a:cxn>
                    <a:cxn ang="0">
                      <a:pos x="225" y="88"/>
                    </a:cxn>
                    <a:cxn ang="0">
                      <a:pos x="239" y="84"/>
                    </a:cxn>
                    <a:cxn ang="0">
                      <a:pos x="242" y="71"/>
                    </a:cxn>
                    <a:cxn ang="0">
                      <a:pos x="243" y="62"/>
                    </a:cxn>
                    <a:cxn ang="0">
                      <a:pos x="253" y="54"/>
                    </a:cxn>
                    <a:cxn ang="0">
                      <a:pos x="256" y="42"/>
                    </a:cxn>
                    <a:cxn ang="0">
                      <a:pos x="277" y="40"/>
                    </a:cxn>
                    <a:cxn ang="0">
                      <a:pos x="293" y="37"/>
                    </a:cxn>
                    <a:cxn ang="0">
                      <a:pos x="296" y="32"/>
                    </a:cxn>
                    <a:cxn ang="0">
                      <a:pos x="306" y="28"/>
                    </a:cxn>
                    <a:cxn ang="0">
                      <a:pos x="310" y="24"/>
                    </a:cxn>
                    <a:cxn ang="0">
                      <a:pos x="298" y="17"/>
                    </a:cxn>
                  </a:cxnLst>
                  <a:rect l="0" t="0" r="r" b="b"/>
                  <a:pathLst>
                    <a:path w="310" h="95">
                      <a:moveTo>
                        <a:pt x="57" y="34"/>
                      </a:moveTo>
                      <a:lnTo>
                        <a:pt x="57" y="34"/>
                      </a:lnTo>
                      <a:lnTo>
                        <a:pt x="55" y="31"/>
                      </a:lnTo>
                      <a:lnTo>
                        <a:pt x="55" y="28"/>
                      </a:lnTo>
                      <a:lnTo>
                        <a:pt x="51" y="25"/>
                      </a:lnTo>
                      <a:lnTo>
                        <a:pt x="47" y="22"/>
                      </a:lnTo>
                      <a:lnTo>
                        <a:pt x="44" y="18"/>
                      </a:lnTo>
                      <a:lnTo>
                        <a:pt x="44" y="18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8" y="13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5" y="7"/>
                      </a:lnTo>
                      <a:lnTo>
                        <a:pt x="35" y="7"/>
                      </a:lnTo>
                      <a:lnTo>
                        <a:pt x="32" y="10"/>
                      </a:lnTo>
                      <a:lnTo>
                        <a:pt x="31" y="11"/>
                      </a:lnTo>
                      <a:lnTo>
                        <a:pt x="31" y="13"/>
                      </a:lnTo>
                      <a:lnTo>
                        <a:pt x="30" y="14"/>
                      </a:lnTo>
                      <a:lnTo>
                        <a:pt x="30" y="14"/>
                      </a:lnTo>
                      <a:lnTo>
                        <a:pt x="23" y="14"/>
                      </a:lnTo>
                      <a:lnTo>
                        <a:pt x="18" y="14"/>
                      </a:lnTo>
                      <a:lnTo>
                        <a:pt x="17" y="13"/>
                      </a:lnTo>
                      <a:lnTo>
                        <a:pt x="17" y="13"/>
                      </a:lnTo>
                      <a:lnTo>
                        <a:pt x="17" y="10"/>
                      </a:lnTo>
                      <a:lnTo>
                        <a:pt x="15" y="7"/>
                      </a:lnTo>
                      <a:lnTo>
                        <a:pt x="13" y="4"/>
                      </a:lnTo>
                      <a:lnTo>
                        <a:pt x="10" y="3"/>
                      </a:lnTo>
                      <a:lnTo>
                        <a:pt x="10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3" y="8"/>
                      </a:lnTo>
                      <a:lnTo>
                        <a:pt x="4" y="15"/>
                      </a:lnTo>
                      <a:lnTo>
                        <a:pt x="4" y="27"/>
                      </a:lnTo>
                      <a:lnTo>
                        <a:pt x="4" y="27"/>
                      </a:lnTo>
                      <a:lnTo>
                        <a:pt x="5" y="31"/>
                      </a:lnTo>
                      <a:lnTo>
                        <a:pt x="7" y="35"/>
                      </a:lnTo>
                      <a:lnTo>
                        <a:pt x="13" y="44"/>
                      </a:lnTo>
                      <a:lnTo>
                        <a:pt x="17" y="51"/>
                      </a:lnTo>
                      <a:lnTo>
                        <a:pt x="21" y="58"/>
                      </a:lnTo>
                      <a:lnTo>
                        <a:pt x="21" y="58"/>
                      </a:lnTo>
                      <a:lnTo>
                        <a:pt x="23" y="62"/>
                      </a:lnTo>
                      <a:lnTo>
                        <a:pt x="25" y="65"/>
                      </a:lnTo>
                      <a:lnTo>
                        <a:pt x="37" y="72"/>
                      </a:lnTo>
                      <a:lnTo>
                        <a:pt x="37" y="72"/>
                      </a:lnTo>
                      <a:lnTo>
                        <a:pt x="54" y="84"/>
                      </a:lnTo>
                      <a:lnTo>
                        <a:pt x="62" y="88"/>
                      </a:lnTo>
                      <a:lnTo>
                        <a:pt x="67" y="88"/>
                      </a:lnTo>
                      <a:lnTo>
                        <a:pt x="67" y="88"/>
                      </a:lnTo>
                      <a:lnTo>
                        <a:pt x="68" y="86"/>
                      </a:lnTo>
                      <a:lnTo>
                        <a:pt x="68" y="85"/>
                      </a:lnTo>
                      <a:lnTo>
                        <a:pt x="65" y="78"/>
                      </a:lnTo>
                      <a:lnTo>
                        <a:pt x="61" y="71"/>
                      </a:lnTo>
                      <a:lnTo>
                        <a:pt x="57" y="65"/>
                      </a:lnTo>
                      <a:lnTo>
                        <a:pt x="57" y="65"/>
                      </a:lnTo>
                      <a:lnTo>
                        <a:pt x="55" y="62"/>
                      </a:lnTo>
                      <a:lnTo>
                        <a:pt x="54" y="59"/>
                      </a:lnTo>
                      <a:lnTo>
                        <a:pt x="54" y="52"/>
                      </a:lnTo>
                      <a:lnTo>
                        <a:pt x="57" y="34"/>
                      </a:lnTo>
                      <a:lnTo>
                        <a:pt x="57" y="34"/>
                      </a:lnTo>
                      <a:close/>
                      <a:moveTo>
                        <a:pt x="298" y="17"/>
                      </a:moveTo>
                      <a:lnTo>
                        <a:pt x="298" y="17"/>
                      </a:lnTo>
                      <a:lnTo>
                        <a:pt x="290" y="17"/>
                      </a:lnTo>
                      <a:lnTo>
                        <a:pt x="286" y="15"/>
                      </a:lnTo>
                      <a:lnTo>
                        <a:pt x="284" y="14"/>
                      </a:lnTo>
                      <a:lnTo>
                        <a:pt x="284" y="13"/>
                      </a:lnTo>
                      <a:lnTo>
                        <a:pt x="284" y="13"/>
                      </a:lnTo>
                      <a:lnTo>
                        <a:pt x="283" y="8"/>
                      </a:lnTo>
                      <a:lnTo>
                        <a:pt x="280" y="4"/>
                      </a:lnTo>
                      <a:lnTo>
                        <a:pt x="274" y="1"/>
                      </a:lnTo>
                      <a:lnTo>
                        <a:pt x="270" y="0"/>
                      </a:lnTo>
                      <a:lnTo>
                        <a:pt x="270" y="0"/>
                      </a:lnTo>
                      <a:lnTo>
                        <a:pt x="266" y="3"/>
                      </a:lnTo>
                      <a:lnTo>
                        <a:pt x="262" y="7"/>
                      </a:lnTo>
                      <a:lnTo>
                        <a:pt x="259" y="11"/>
                      </a:lnTo>
                      <a:lnTo>
                        <a:pt x="257" y="17"/>
                      </a:lnTo>
                      <a:lnTo>
                        <a:pt x="257" y="17"/>
                      </a:lnTo>
                      <a:lnTo>
                        <a:pt x="256" y="20"/>
                      </a:lnTo>
                      <a:lnTo>
                        <a:pt x="252" y="21"/>
                      </a:lnTo>
                      <a:lnTo>
                        <a:pt x="249" y="24"/>
                      </a:lnTo>
                      <a:lnTo>
                        <a:pt x="249" y="25"/>
                      </a:lnTo>
                      <a:lnTo>
                        <a:pt x="249" y="27"/>
                      </a:lnTo>
                      <a:lnTo>
                        <a:pt x="249" y="27"/>
                      </a:lnTo>
                      <a:lnTo>
                        <a:pt x="247" y="30"/>
                      </a:lnTo>
                      <a:lnTo>
                        <a:pt x="244" y="31"/>
                      </a:lnTo>
                      <a:lnTo>
                        <a:pt x="244" y="31"/>
                      </a:lnTo>
                      <a:lnTo>
                        <a:pt x="246" y="38"/>
                      </a:lnTo>
                      <a:lnTo>
                        <a:pt x="246" y="41"/>
                      </a:lnTo>
                      <a:lnTo>
                        <a:pt x="246" y="41"/>
                      </a:lnTo>
                      <a:lnTo>
                        <a:pt x="246" y="41"/>
                      </a:lnTo>
                      <a:lnTo>
                        <a:pt x="243" y="41"/>
                      </a:lnTo>
                      <a:lnTo>
                        <a:pt x="240" y="42"/>
                      </a:lnTo>
                      <a:lnTo>
                        <a:pt x="239" y="44"/>
                      </a:lnTo>
                      <a:lnTo>
                        <a:pt x="234" y="45"/>
                      </a:lnTo>
                      <a:lnTo>
                        <a:pt x="234" y="45"/>
                      </a:lnTo>
                      <a:lnTo>
                        <a:pt x="233" y="44"/>
                      </a:lnTo>
                      <a:lnTo>
                        <a:pt x="232" y="41"/>
                      </a:lnTo>
                      <a:lnTo>
                        <a:pt x="226" y="34"/>
                      </a:lnTo>
                      <a:lnTo>
                        <a:pt x="226" y="34"/>
                      </a:lnTo>
                      <a:lnTo>
                        <a:pt x="226" y="34"/>
                      </a:lnTo>
                      <a:lnTo>
                        <a:pt x="226" y="34"/>
                      </a:lnTo>
                      <a:lnTo>
                        <a:pt x="222" y="35"/>
                      </a:lnTo>
                      <a:lnTo>
                        <a:pt x="217" y="41"/>
                      </a:lnTo>
                      <a:lnTo>
                        <a:pt x="215" y="48"/>
                      </a:lnTo>
                      <a:lnTo>
                        <a:pt x="212" y="55"/>
                      </a:lnTo>
                      <a:lnTo>
                        <a:pt x="212" y="55"/>
                      </a:lnTo>
                      <a:lnTo>
                        <a:pt x="210" y="58"/>
                      </a:lnTo>
                      <a:lnTo>
                        <a:pt x="209" y="61"/>
                      </a:lnTo>
                      <a:lnTo>
                        <a:pt x="205" y="62"/>
                      </a:lnTo>
                      <a:lnTo>
                        <a:pt x="189" y="62"/>
                      </a:lnTo>
                      <a:lnTo>
                        <a:pt x="189" y="62"/>
                      </a:lnTo>
                      <a:lnTo>
                        <a:pt x="185" y="64"/>
                      </a:lnTo>
                      <a:lnTo>
                        <a:pt x="182" y="65"/>
                      </a:lnTo>
                      <a:lnTo>
                        <a:pt x="180" y="68"/>
                      </a:lnTo>
                      <a:lnTo>
                        <a:pt x="179" y="71"/>
                      </a:lnTo>
                      <a:lnTo>
                        <a:pt x="179" y="78"/>
                      </a:lnTo>
                      <a:lnTo>
                        <a:pt x="178" y="84"/>
                      </a:lnTo>
                      <a:lnTo>
                        <a:pt x="178" y="84"/>
                      </a:lnTo>
                      <a:lnTo>
                        <a:pt x="176" y="85"/>
                      </a:lnTo>
                      <a:lnTo>
                        <a:pt x="175" y="85"/>
                      </a:lnTo>
                      <a:lnTo>
                        <a:pt x="168" y="82"/>
                      </a:lnTo>
                      <a:lnTo>
                        <a:pt x="161" y="79"/>
                      </a:lnTo>
                      <a:lnTo>
                        <a:pt x="153" y="77"/>
                      </a:lnTo>
                      <a:lnTo>
                        <a:pt x="153" y="77"/>
                      </a:lnTo>
                      <a:lnTo>
                        <a:pt x="156" y="84"/>
                      </a:lnTo>
                      <a:lnTo>
                        <a:pt x="158" y="86"/>
                      </a:lnTo>
                      <a:lnTo>
                        <a:pt x="159" y="88"/>
                      </a:lnTo>
                      <a:lnTo>
                        <a:pt x="159" y="88"/>
                      </a:lnTo>
                      <a:lnTo>
                        <a:pt x="162" y="89"/>
                      </a:lnTo>
                      <a:lnTo>
                        <a:pt x="166" y="92"/>
                      </a:lnTo>
                      <a:lnTo>
                        <a:pt x="169" y="94"/>
                      </a:lnTo>
                      <a:lnTo>
                        <a:pt x="170" y="95"/>
                      </a:lnTo>
                      <a:lnTo>
                        <a:pt x="172" y="94"/>
                      </a:lnTo>
                      <a:lnTo>
                        <a:pt x="172" y="94"/>
                      </a:lnTo>
                      <a:lnTo>
                        <a:pt x="176" y="92"/>
                      </a:lnTo>
                      <a:lnTo>
                        <a:pt x="182" y="92"/>
                      </a:lnTo>
                      <a:lnTo>
                        <a:pt x="188" y="92"/>
                      </a:lnTo>
                      <a:lnTo>
                        <a:pt x="193" y="92"/>
                      </a:lnTo>
                      <a:lnTo>
                        <a:pt x="193" y="92"/>
                      </a:lnTo>
                      <a:lnTo>
                        <a:pt x="196" y="91"/>
                      </a:lnTo>
                      <a:lnTo>
                        <a:pt x="200" y="88"/>
                      </a:lnTo>
                      <a:lnTo>
                        <a:pt x="203" y="86"/>
                      </a:lnTo>
                      <a:lnTo>
                        <a:pt x="209" y="85"/>
                      </a:lnTo>
                      <a:lnTo>
                        <a:pt x="209" y="85"/>
                      </a:lnTo>
                      <a:lnTo>
                        <a:pt x="215" y="86"/>
                      </a:lnTo>
                      <a:lnTo>
                        <a:pt x="217" y="89"/>
                      </a:lnTo>
                      <a:lnTo>
                        <a:pt x="219" y="89"/>
                      </a:lnTo>
                      <a:lnTo>
                        <a:pt x="225" y="88"/>
                      </a:lnTo>
                      <a:lnTo>
                        <a:pt x="225" y="88"/>
                      </a:lnTo>
                      <a:lnTo>
                        <a:pt x="230" y="86"/>
                      </a:lnTo>
                      <a:lnTo>
                        <a:pt x="236" y="85"/>
                      </a:lnTo>
                      <a:lnTo>
                        <a:pt x="239" y="84"/>
                      </a:lnTo>
                      <a:lnTo>
                        <a:pt x="239" y="79"/>
                      </a:lnTo>
                      <a:lnTo>
                        <a:pt x="239" y="79"/>
                      </a:lnTo>
                      <a:lnTo>
                        <a:pt x="239" y="74"/>
                      </a:lnTo>
                      <a:lnTo>
                        <a:pt x="242" y="71"/>
                      </a:lnTo>
                      <a:lnTo>
                        <a:pt x="243" y="68"/>
                      </a:lnTo>
                      <a:lnTo>
                        <a:pt x="243" y="64"/>
                      </a:lnTo>
                      <a:lnTo>
                        <a:pt x="243" y="64"/>
                      </a:lnTo>
                      <a:lnTo>
                        <a:pt x="243" y="62"/>
                      </a:lnTo>
                      <a:lnTo>
                        <a:pt x="244" y="61"/>
                      </a:lnTo>
                      <a:lnTo>
                        <a:pt x="249" y="58"/>
                      </a:lnTo>
                      <a:lnTo>
                        <a:pt x="252" y="55"/>
                      </a:lnTo>
                      <a:lnTo>
                        <a:pt x="253" y="54"/>
                      </a:lnTo>
                      <a:lnTo>
                        <a:pt x="253" y="49"/>
                      </a:lnTo>
                      <a:lnTo>
                        <a:pt x="253" y="49"/>
                      </a:lnTo>
                      <a:lnTo>
                        <a:pt x="253" y="45"/>
                      </a:lnTo>
                      <a:lnTo>
                        <a:pt x="256" y="42"/>
                      </a:lnTo>
                      <a:lnTo>
                        <a:pt x="259" y="41"/>
                      </a:lnTo>
                      <a:lnTo>
                        <a:pt x="262" y="40"/>
                      </a:lnTo>
                      <a:lnTo>
                        <a:pt x="270" y="40"/>
                      </a:lnTo>
                      <a:lnTo>
                        <a:pt x="277" y="40"/>
                      </a:lnTo>
                      <a:lnTo>
                        <a:pt x="277" y="40"/>
                      </a:lnTo>
                      <a:lnTo>
                        <a:pt x="286" y="41"/>
                      </a:lnTo>
                      <a:lnTo>
                        <a:pt x="286" y="41"/>
                      </a:lnTo>
                      <a:lnTo>
                        <a:pt x="293" y="37"/>
                      </a:lnTo>
                      <a:lnTo>
                        <a:pt x="296" y="34"/>
                      </a:lnTo>
                      <a:lnTo>
                        <a:pt x="296" y="32"/>
                      </a:lnTo>
                      <a:lnTo>
                        <a:pt x="296" y="32"/>
                      </a:lnTo>
                      <a:lnTo>
                        <a:pt x="296" y="32"/>
                      </a:lnTo>
                      <a:lnTo>
                        <a:pt x="294" y="31"/>
                      </a:lnTo>
                      <a:lnTo>
                        <a:pt x="296" y="30"/>
                      </a:lnTo>
                      <a:lnTo>
                        <a:pt x="300" y="30"/>
                      </a:lnTo>
                      <a:lnTo>
                        <a:pt x="306" y="28"/>
                      </a:lnTo>
                      <a:lnTo>
                        <a:pt x="308" y="27"/>
                      </a:lnTo>
                      <a:lnTo>
                        <a:pt x="310" y="25"/>
                      </a:lnTo>
                      <a:lnTo>
                        <a:pt x="310" y="25"/>
                      </a:lnTo>
                      <a:lnTo>
                        <a:pt x="310" y="24"/>
                      </a:lnTo>
                      <a:lnTo>
                        <a:pt x="310" y="21"/>
                      </a:lnTo>
                      <a:lnTo>
                        <a:pt x="307" y="18"/>
                      </a:lnTo>
                      <a:lnTo>
                        <a:pt x="303" y="17"/>
                      </a:lnTo>
                      <a:lnTo>
                        <a:pt x="298" y="17"/>
                      </a:lnTo>
                      <a:lnTo>
                        <a:pt x="298" y="17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02" name="Brunei">
                  <a:extLst>
                    <a:ext uri="{FF2B5EF4-FFF2-40B4-BE49-F238E27FC236}">
                      <a16:creationId xmlns:a16="http://schemas.microsoft.com/office/drawing/2014/main" id="{2CD8AC83-00DE-48C7-96BC-EE0F9635F1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00173" y="4341451"/>
                  <a:ext cx="29596" cy="20717"/>
                </a:xfrm>
                <a:custGeom>
                  <a:avLst/>
                  <a:gdLst/>
                  <a:ahLst/>
                  <a:cxnLst>
                    <a:cxn ang="0">
                      <a:pos x="8" y="14"/>
                    </a:cxn>
                    <a:cxn ang="0">
                      <a:pos x="8" y="14"/>
                    </a:cxn>
                    <a:cxn ang="0">
                      <a:pos x="13" y="13"/>
                    </a:cxn>
                    <a:cxn ang="0">
                      <a:pos x="14" y="11"/>
                    </a:cxn>
                    <a:cxn ang="0">
                      <a:pos x="17" y="10"/>
                    </a:cxn>
                    <a:cxn ang="0">
                      <a:pos x="20" y="10"/>
                    </a:cxn>
                    <a:cxn ang="0">
                      <a:pos x="20" y="10"/>
                    </a:cxn>
                    <a:cxn ang="0">
                      <a:pos x="20" y="10"/>
                    </a:cxn>
                    <a:cxn ang="0">
                      <a:pos x="20" y="7"/>
                    </a:cxn>
                    <a:cxn ang="0">
                      <a:pos x="18" y="0"/>
                    </a:cxn>
                    <a:cxn ang="0">
                      <a:pos x="18" y="0"/>
                    </a:cxn>
                    <a:cxn ang="0">
                      <a:pos x="14" y="1"/>
                    </a:cxn>
                    <a:cxn ang="0">
                      <a:pos x="11" y="3"/>
                    </a:cxn>
                    <a:cxn ang="0">
                      <a:pos x="11" y="4"/>
                    </a:cxn>
                    <a:cxn ang="0">
                      <a:pos x="11" y="4"/>
                    </a:cxn>
                    <a:cxn ang="0">
                      <a:pos x="11" y="6"/>
                    </a:cxn>
                    <a:cxn ang="0">
                      <a:pos x="10" y="6"/>
                    </a:cxn>
                    <a:cxn ang="0">
                      <a:pos x="7" y="4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6" y="10"/>
                    </a:cxn>
                    <a:cxn ang="0">
                      <a:pos x="7" y="13"/>
                    </a:cxn>
                    <a:cxn ang="0">
                      <a:pos x="8" y="14"/>
                    </a:cxn>
                    <a:cxn ang="0">
                      <a:pos x="8" y="14"/>
                    </a:cxn>
                  </a:cxnLst>
                  <a:rect l="0" t="0" r="r" b="b"/>
                  <a:pathLst>
                    <a:path w="20" h="14">
                      <a:moveTo>
                        <a:pt x="8" y="14"/>
                      </a:moveTo>
                      <a:lnTo>
                        <a:pt x="8" y="14"/>
                      </a:lnTo>
                      <a:lnTo>
                        <a:pt x="13" y="13"/>
                      </a:lnTo>
                      <a:lnTo>
                        <a:pt x="14" y="11"/>
                      </a:lnTo>
                      <a:lnTo>
                        <a:pt x="17" y="10"/>
                      </a:lnTo>
                      <a:lnTo>
                        <a:pt x="20" y="10"/>
                      </a:lnTo>
                      <a:lnTo>
                        <a:pt x="20" y="10"/>
                      </a:lnTo>
                      <a:lnTo>
                        <a:pt x="20" y="10"/>
                      </a:lnTo>
                      <a:lnTo>
                        <a:pt x="20" y="7"/>
                      </a:lnTo>
                      <a:lnTo>
                        <a:pt x="18" y="0"/>
                      </a:lnTo>
                      <a:lnTo>
                        <a:pt x="18" y="0"/>
                      </a:lnTo>
                      <a:lnTo>
                        <a:pt x="14" y="1"/>
                      </a:lnTo>
                      <a:lnTo>
                        <a:pt x="11" y="3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1" y="6"/>
                      </a:lnTo>
                      <a:lnTo>
                        <a:pt x="10" y="6"/>
                      </a:lnTo>
                      <a:lnTo>
                        <a:pt x="7" y="4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6" y="10"/>
                      </a:lnTo>
                      <a:lnTo>
                        <a:pt x="7" y="13"/>
                      </a:lnTo>
                      <a:lnTo>
                        <a:pt x="8" y="14"/>
                      </a:lnTo>
                      <a:lnTo>
                        <a:pt x="8" y="14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03" name="Sri Lanka">
                  <a:extLst>
                    <a:ext uri="{FF2B5EF4-FFF2-40B4-BE49-F238E27FC236}">
                      <a16:creationId xmlns:a16="http://schemas.microsoft.com/office/drawing/2014/main" id="{964B8B9D-187F-4D35-9B7B-5AEA8C29C1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12929" y="4226028"/>
                  <a:ext cx="48833" cy="90267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4" y="1"/>
                    </a:cxn>
                    <a:cxn ang="0">
                      <a:pos x="3" y="4"/>
                    </a:cxn>
                    <a:cxn ang="0">
                      <a:pos x="1" y="14"/>
                    </a:cxn>
                    <a:cxn ang="0">
                      <a:pos x="1" y="14"/>
                    </a:cxn>
                    <a:cxn ang="0">
                      <a:pos x="0" y="20"/>
                    </a:cxn>
                    <a:cxn ang="0">
                      <a:pos x="0" y="24"/>
                    </a:cxn>
                    <a:cxn ang="0">
                      <a:pos x="0" y="35"/>
                    </a:cxn>
                    <a:cxn ang="0">
                      <a:pos x="0" y="35"/>
                    </a:cxn>
                    <a:cxn ang="0">
                      <a:pos x="1" y="50"/>
                    </a:cxn>
                    <a:cxn ang="0">
                      <a:pos x="4" y="55"/>
                    </a:cxn>
                    <a:cxn ang="0">
                      <a:pos x="8" y="60"/>
                    </a:cxn>
                    <a:cxn ang="0">
                      <a:pos x="8" y="60"/>
                    </a:cxn>
                    <a:cxn ang="0">
                      <a:pos x="11" y="61"/>
                    </a:cxn>
                    <a:cxn ang="0">
                      <a:pos x="16" y="61"/>
                    </a:cxn>
                    <a:cxn ang="0">
                      <a:pos x="20" y="58"/>
                    </a:cxn>
                    <a:cxn ang="0">
                      <a:pos x="24" y="55"/>
                    </a:cxn>
                    <a:cxn ang="0">
                      <a:pos x="27" y="51"/>
                    </a:cxn>
                    <a:cxn ang="0">
                      <a:pos x="30" y="47"/>
                    </a:cxn>
                    <a:cxn ang="0">
                      <a:pos x="33" y="41"/>
                    </a:cxn>
                    <a:cxn ang="0">
                      <a:pos x="33" y="37"/>
                    </a:cxn>
                    <a:cxn ang="0">
                      <a:pos x="33" y="37"/>
                    </a:cxn>
                    <a:cxn ang="0">
                      <a:pos x="33" y="31"/>
                    </a:cxn>
                    <a:cxn ang="0">
                      <a:pos x="30" y="25"/>
                    </a:cxn>
                    <a:cxn ang="0">
                      <a:pos x="21" y="13"/>
                    </a:cxn>
                    <a:cxn ang="0">
                      <a:pos x="13" y="3"/>
                    </a:cxn>
                    <a:cxn ang="0">
                      <a:pos x="8" y="0"/>
                    </a:cxn>
                    <a:cxn ang="0">
                      <a:pos x="7" y="0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33" h="61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4" y="1"/>
                      </a:lnTo>
                      <a:lnTo>
                        <a:pt x="3" y="4"/>
                      </a:lnTo>
                      <a:lnTo>
                        <a:pt x="1" y="14"/>
                      </a:lnTo>
                      <a:lnTo>
                        <a:pt x="1" y="14"/>
                      </a:lnTo>
                      <a:lnTo>
                        <a:pt x="0" y="20"/>
                      </a:lnTo>
                      <a:lnTo>
                        <a:pt x="0" y="24"/>
                      </a:lnTo>
                      <a:lnTo>
                        <a:pt x="0" y="35"/>
                      </a:lnTo>
                      <a:lnTo>
                        <a:pt x="0" y="35"/>
                      </a:lnTo>
                      <a:lnTo>
                        <a:pt x="1" y="50"/>
                      </a:lnTo>
                      <a:lnTo>
                        <a:pt x="4" y="55"/>
                      </a:lnTo>
                      <a:lnTo>
                        <a:pt x="8" y="60"/>
                      </a:lnTo>
                      <a:lnTo>
                        <a:pt x="8" y="60"/>
                      </a:lnTo>
                      <a:lnTo>
                        <a:pt x="11" y="61"/>
                      </a:lnTo>
                      <a:lnTo>
                        <a:pt x="16" y="61"/>
                      </a:lnTo>
                      <a:lnTo>
                        <a:pt x="20" y="58"/>
                      </a:lnTo>
                      <a:lnTo>
                        <a:pt x="24" y="55"/>
                      </a:lnTo>
                      <a:lnTo>
                        <a:pt x="27" y="51"/>
                      </a:lnTo>
                      <a:lnTo>
                        <a:pt x="30" y="47"/>
                      </a:lnTo>
                      <a:lnTo>
                        <a:pt x="33" y="41"/>
                      </a:lnTo>
                      <a:lnTo>
                        <a:pt x="33" y="37"/>
                      </a:lnTo>
                      <a:lnTo>
                        <a:pt x="33" y="37"/>
                      </a:lnTo>
                      <a:lnTo>
                        <a:pt x="33" y="31"/>
                      </a:lnTo>
                      <a:lnTo>
                        <a:pt x="30" y="25"/>
                      </a:lnTo>
                      <a:lnTo>
                        <a:pt x="21" y="13"/>
                      </a:lnTo>
                      <a:lnTo>
                        <a:pt x="13" y="3"/>
                      </a:lnTo>
                      <a:lnTo>
                        <a:pt x="8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304" name="Timor-Leste">
                  <a:extLst>
                    <a:ext uri="{FF2B5EF4-FFF2-40B4-BE49-F238E27FC236}">
                      <a16:creationId xmlns:a16="http://schemas.microsoft.com/office/drawing/2014/main" id="{203A46C3-7F29-4DAA-A50B-C0E9D15399A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839898" y="4655166"/>
                  <a:ext cx="78429" cy="26636"/>
                </a:xfrm>
                <a:custGeom>
                  <a:avLst/>
                  <a:gdLst/>
                  <a:ahLst/>
                  <a:cxnLst>
                    <a:cxn ang="0">
                      <a:pos x="6" y="14"/>
                    </a:cxn>
                    <a:cxn ang="0">
                      <a:pos x="6" y="14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3" y="18"/>
                    </a:cxn>
                    <a:cxn ang="0">
                      <a:pos x="4" y="18"/>
                    </a:cxn>
                    <a:cxn ang="0">
                      <a:pos x="6" y="18"/>
                    </a:cxn>
                    <a:cxn ang="0">
                      <a:pos x="6" y="18"/>
                    </a:cxn>
                    <a:cxn ang="0">
                      <a:pos x="7" y="17"/>
                    </a:cxn>
                    <a:cxn ang="0">
                      <a:pos x="9" y="14"/>
                    </a:cxn>
                    <a:cxn ang="0">
                      <a:pos x="9" y="14"/>
                    </a:cxn>
                    <a:cxn ang="0">
                      <a:pos x="6" y="14"/>
                    </a:cxn>
                    <a:cxn ang="0">
                      <a:pos x="6" y="14"/>
                    </a:cxn>
                    <a:cxn ang="0">
                      <a:pos x="6" y="14"/>
                    </a:cxn>
                    <a:cxn ang="0">
                      <a:pos x="6" y="14"/>
                    </a:cxn>
                    <a:cxn ang="0">
                      <a:pos x="29" y="3"/>
                    </a:cxn>
                    <a:cxn ang="0">
                      <a:pos x="29" y="3"/>
                    </a:cxn>
                    <a:cxn ang="0">
                      <a:pos x="24" y="3"/>
                    </a:cxn>
                    <a:cxn ang="0">
                      <a:pos x="21" y="6"/>
                    </a:cxn>
                    <a:cxn ang="0">
                      <a:pos x="14" y="11"/>
                    </a:cxn>
                    <a:cxn ang="0">
                      <a:pos x="14" y="11"/>
                    </a:cxn>
                    <a:cxn ang="0">
                      <a:pos x="13" y="11"/>
                    </a:cxn>
                    <a:cxn ang="0">
                      <a:pos x="13" y="11"/>
                    </a:cxn>
                    <a:cxn ang="0">
                      <a:pos x="19" y="17"/>
                    </a:cxn>
                    <a:cxn ang="0">
                      <a:pos x="19" y="17"/>
                    </a:cxn>
                    <a:cxn ang="0">
                      <a:pos x="27" y="13"/>
                    </a:cxn>
                    <a:cxn ang="0">
                      <a:pos x="39" y="8"/>
                    </a:cxn>
                    <a:cxn ang="0">
                      <a:pos x="47" y="4"/>
                    </a:cxn>
                    <a:cxn ang="0">
                      <a:pos x="53" y="1"/>
                    </a:cxn>
                    <a:cxn ang="0">
                      <a:pos x="53" y="1"/>
                    </a:cxn>
                    <a:cxn ang="0">
                      <a:pos x="51" y="1"/>
                    </a:cxn>
                    <a:cxn ang="0">
                      <a:pos x="50" y="0"/>
                    </a:cxn>
                    <a:cxn ang="0">
                      <a:pos x="44" y="1"/>
                    </a:cxn>
                    <a:cxn ang="0">
                      <a:pos x="36" y="1"/>
                    </a:cxn>
                    <a:cxn ang="0">
                      <a:pos x="29" y="3"/>
                    </a:cxn>
                    <a:cxn ang="0">
                      <a:pos x="29" y="3"/>
                    </a:cxn>
                  </a:cxnLst>
                  <a:rect l="0" t="0" r="r" b="b"/>
                  <a:pathLst>
                    <a:path w="53" h="18">
                      <a:moveTo>
                        <a:pt x="6" y="14"/>
                      </a:moveTo>
                      <a:lnTo>
                        <a:pt x="6" y="14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3" y="18"/>
                      </a:lnTo>
                      <a:lnTo>
                        <a:pt x="4" y="18"/>
                      </a:lnTo>
                      <a:lnTo>
                        <a:pt x="6" y="18"/>
                      </a:lnTo>
                      <a:lnTo>
                        <a:pt x="6" y="18"/>
                      </a:lnTo>
                      <a:lnTo>
                        <a:pt x="7" y="17"/>
                      </a:lnTo>
                      <a:lnTo>
                        <a:pt x="9" y="14"/>
                      </a:lnTo>
                      <a:lnTo>
                        <a:pt x="9" y="14"/>
                      </a:lnTo>
                      <a:lnTo>
                        <a:pt x="6" y="14"/>
                      </a:lnTo>
                      <a:lnTo>
                        <a:pt x="6" y="14"/>
                      </a:lnTo>
                      <a:lnTo>
                        <a:pt x="6" y="14"/>
                      </a:lnTo>
                      <a:lnTo>
                        <a:pt x="6" y="14"/>
                      </a:lnTo>
                      <a:close/>
                      <a:moveTo>
                        <a:pt x="29" y="3"/>
                      </a:moveTo>
                      <a:lnTo>
                        <a:pt x="29" y="3"/>
                      </a:lnTo>
                      <a:lnTo>
                        <a:pt x="24" y="3"/>
                      </a:lnTo>
                      <a:lnTo>
                        <a:pt x="21" y="6"/>
                      </a:lnTo>
                      <a:lnTo>
                        <a:pt x="14" y="11"/>
                      </a:lnTo>
                      <a:lnTo>
                        <a:pt x="14" y="11"/>
                      </a:lnTo>
                      <a:lnTo>
                        <a:pt x="13" y="11"/>
                      </a:lnTo>
                      <a:lnTo>
                        <a:pt x="13" y="11"/>
                      </a:lnTo>
                      <a:lnTo>
                        <a:pt x="19" y="17"/>
                      </a:lnTo>
                      <a:lnTo>
                        <a:pt x="19" y="17"/>
                      </a:lnTo>
                      <a:lnTo>
                        <a:pt x="27" y="13"/>
                      </a:lnTo>
                      <a:lnTo>
                        <a:pt x="39" y="8"/>
                      </a:lnTo>
                      <a:lnTo>
                        <a:pt x="47" y="4"/>
                      </a:lnTo>
                      <a:lnTo>
                        <a:pt x="53" y="1"/>
                      </a:lnTo>
                      <a:lnTo>
                        <a:pt x="53" y="1"/>
                      </a:lnTo>
                      <a:lnTo>
                        <a:pt x="51" y="1"/>
                      </a:lnTo>
                      <a:lnTo>
                        <a:pt x="50" y="0"/>
                      </a:lnTo>
                      <a:lnTo>
                        <a:pt x="44" y="1"/>
                      </a:lnTo>
                      <a:lnTo>
                        <a:pt x="36" y="1"/>
                      </a:lnTo>
                      <a:lnTo>
                        <a:pt x="29" y="3"/>
                      </a:lnTo>
                      <a:lnTo>
                        <a:pt x="29" y="3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</p:grpSp>
          <p:grpSp>
            <p:nvGrpSpPr>
              <p:cNvPr id="1161" name="South America">
                <a:extLst>
                  <a:ext uri="{FF2B5EF4-FFF2-40B4-BE49-F238E27FC236}">
                    <a16:creationId xmlns:a16="http://schemas.microsoft.com/office/drawing/2014/main" id="{0829C6BD-3AA7-4D16-B58F-B8FBBC25994F}"/>
                  </a:ext>
                </a:extLst>
              </p:cNvPr>
              <p:cNvGrpSpPr/>
              <p:nvPr/>
            </p:nvGrpSpPr>
            <p:grpSpPr>
              <a:xfrm>
                <a:off x="7583539" y="3963563"/>
                <a:ext cx="925746" cy="1486855"/>
                <a:chOff x="7583465" y="3963497"/>
                <a:chExt cx="1115757" cy="1792019"/>
              </a:xfrm>
              <a:solidFill>
                <a:schemeClr val="bg2"/>
              </a:solidFill>
            </p:grpSpPr>
            <p:sp>
              <p:nvSpPr>
                <p:cNvPr id="267" name="Trinidad and Tobago">
                  <a:extLst>
                    <a:ext uri="{FF2B5EF4-FFF2-40B4-BE49-F238E27FC236}">
                      <a16:creationId xmlns:a16="http://schemas.microsoft.com/office/drawing/2014/main" id="{6C0324F5-B8F3-4CFC-8D07-3B66AE318E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49597" y="4006411"/>
                  <a:ext cx="23676" cy="16278"/>
                </a:xfrm>
                <a:custGeom>
                  <a:avLst/>
                  <a:gdLst/>
                  <a:ahLst/>
                  <a:cxnLst>
                    <a:cxn ang="0">
                      <a:pos x="2" y="11"/>
                    </a:cxn>
                    <a:cxn ang="0">
                      <a:pos x="2" y="11"/>
                    </a:cxn>
                    <a:cxn ang="0">
                      <a:pos x="2" y="10"/>
                    </a:cxn>
                    <a:cxn ang="0">
                      <a:pos x="2" y="7"/>
                    </a:cxn>
                    <a:cxn ang="0">
                      <a:pos x="3" y="6"/>
                    </a:cxn>
                    <a:cxn ang="0">
                      <a:pos x="2" y="4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16" y="3"/>
                    </a:cxn>
                    <a:cxn ang="0">
                      <a:pos x="16" y="6"/>
                    </a:cxn>
                    <a:cxn ang="0">
                      <a:pos x="16" y="8"/>
                    </a:cxn>
                    <a:cxn ang="0">
                      <a:pos x="15" y="10"/>
                    </a:cxn>
                    <a:cxn ang="0">
                      <a:pos x="15" y="10"/>
                    </a:cxn>
                    <a:cxn ang="0">
                      <a:pos x="7" y="11"/>
                    </a:cxn>
                    <a:cxn ang="0">
                      <a:pos x="5" y="11"/>
                    </a:cxn>
                    <a:cxn ang="0">
                      <a:pos x="2" y="11"/>
                    </a:cxn>
                    <a:cxn ang="0">
                      <a:pos x="2" y="11"/>
                    </a:cxn>
                  </a:cxnLst>
                  <a:rect l="0" t="0" r="r" b="b"/>
                  <a:pathLst>
                    <a:path w="16" h="11">
                      <a:moveTo>
                        <a:pt x="2" y="11"/>
                      </a:moveTo>
                      <a:lnTo>
                        <a:pt x="2" y="11"/>
                      </a:lnTo>
                      <a:lnTo>
                        <a:pt x="2" y="10"/>
                      </a:lnTo>
                      <a:lnTo>
                        <a:pt x="2" y="7"/>
                      </a:lnTo>
                      <a:lnTo>
                        <a:pt x="3" y="6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6" y="3"/>
                      </a:lnTo>
                      <a:lnTo>
                        <a:pt x="16" y="6"/>
                      </a:lnTo>
                      <a:lnTo>
                        <a:pt x="16" y="8"/>
                      </a:lnTo>
                      <a:lnTo>
                        <a:pt x="15" y="10"/>
                      </a:lnTo>
                      <a:lnTo>
                        <a:pt x="15" y="10"/>
                      </a:lnTo>
                      <a:lnTo>
                        <a:pt x="7" y="11"/>
                      </a:lnTo>
                      <a:lnTo>
                        <a:pt x="5" y="11"/>
                      </a:lnTo>
                      <a:lnTo>
                        <a:pt x="2" y="11"/>
                      </a:lnTo>
                      <a:lnTo>
                        <a:pt x="2" y="11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68" name="Suriname">
                  <a:extLst>
                    <a:ext uri="{FF2B5EF4-FFF2-40B4-BE49-F238E27FC236}">
                      <a16:creationId xmlns:a16="http://schemas.microsoft.com/office/drawing/2014/main" id="{B7FB0F88-83FA-4230-8121-FCE9D078BA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42824" y="4115914"/>
                  <a:ext cx="99146" cy="105065"/>
                </a:xfrm>
                <a:custGeom>
                  <a:avLst/>
                  <a:gdLst/>
                  <a:ahLst/>
                  <a:cxnLst>
                    <a:cxn ang="0">
                      <a:pos x="14" y="14"/>
                    </a:cxn>
                    <a:cxn ang="0">
                      <a:pos x="13" y="18"/>
                    </a:cxn>
                    <a:cxn ang="0">
                      <a:pos x="7" y="21"/>
                    </a:cxn>
                    <a:cxn ang="0">
                      <a:pos x="6" y="21"/>
                    </a:cxn>
                    <a:cxn ang="0">
                      <a:pos x="3" y="27"/>
                    </a:cxn>
                    <a:cxn ang="0">
                      <a:pos x="0" y="35"/>
                    </a:cxn>
                    <a:cxn ang="0">
                      <a:pos x="0" y="37"/>
                    </a:cxn>
                    <a:cxn ang="0">
                      <a:pos x="6" y="42"/>
                    </a:cxn>
                    <a:cxn ang="0">
                      <a:pos x="14" y="51"/>
                    </a:cxn>
                    <a:cxn ang="0">
                      <a:pos x="23" y="70"/>
                    </a:cxn>
                    <a:cxn ang="0">
                      <a:pos x="27" y="71"/>
                    </a:cxn>
                    <a:cxn ang="0">
                      <a:pos x="31" y="70"/>
                    </a:cxn>
                    <a:cxn ang="0">
                      <a:pos x="34" y="64"/>
                    </a:cxn>
                    <a:cxn ang="0">
                      <a:pos x="36" y="60"/>
                    </a:cxn>
                    <a:cxn ang="0">
                      <a:pos x="38" y="60"/>
                    </a:cxn>
                    <a:cxn ang="0">
                      <a:pos x="53" y="60"/>
                    </a:cxn>
                    <a:cxn ang="0">
                      <a:pos x="55" y="61"/>
                    </a:cxn>
                    <a:cxn ang="0">
                      <a:pos x="57" y="62"/>
                    </a:cxn>
                    <a:cxn ang="0">
                      <a:pos x="63" y="55"/>
                    </a:cxn>
                    <a:cxn ang="0">
                      <a:pos x="63" y="40"/>
                    </a:cxn>
                    <a:cxn ang="0">
                      <a:pos x="60" y="34"/>
                    </a:cxn>
                    <a:cxn ang="0">
                      <a:pos x="60" y="23"/>
                    </a:cxn>
                    <a:cxn ang="0">
                      <a:pos x="63" y="15"/>
                    </a:cxn>
                    <a:cxn ang="0">
                      <a:pos x="67" y="7"/>
                    </a:cxn>
                    <a:cxn ang="0">
                      <a:pos x="58" y="4"/>
                    </a:cxn>
                    <a:cxn ang="0">
                      <a:pos x="50" y="3"/>
                    </a:cxn>
                    <a:cxn ang="0">
                      <a:pos x="33" y="6"/>
                    </a:cxn>
                    <a:cxn ang="0">
                      <a:pos x="30" y="3"/>
                    </a:cxn>
                    <a:cxn ang="0">
                      <a:pos x="27" y="1"/>
                    </a:cxn>
                    <a:cxn ang="0">
                      <a:pos x="21" y="1"/>
                    </a:cxn>
                    <a:cxn ang="0">
                      <a:pos x="17" y="3"/>
                    </a:cxn>
                    <a:cxn ang="0">
                      <a:pos x="16" y="3"/>
                    </a:cxn>
                    <a:cxn ang="0">
                      <a:pos x="14" y="14"/>
                    </a:cxn>
                  </a:cxnLst>
                  <a:rect l="0" t="0" r="r" b="b"/>
                  <a:pathLst>
                    <a:path w="67" h="71">
                      <a:moveTo>
                        <a:pt x="14" y="14"/>
                      </a:moveTo>
                      <a:lnTo>
                        <a:pt x="14" y="14"/>
                      </a:lnTo>
                      <a:lnTo>
                        <a:pt x="14" y="17"/>
                      </a:lnTo>
                      <a:lnTo>
                        <a:pt x="13" y="18"/>
                      </a:lnTo>
                      <a:lnTo>
                        <a:pt x="10" y="20"/>
                      </a:lnTo>
                      <a:lnTo>
                        <a:pt x="7" y="21"/>
                      </a:lnTo>
                      <a:lnTo>
                        <a:pt x="7" y="21"/>
                      </a:lnTo>
                      <a:lnTo>
                        <a:pt x="6" y="21"/>
                      </a:lnTo>
                      <a:lnTo>
                        <a:pt x="4" y="23"/>
                      </a:lnTo>
                      <a:lnTo>
                        <a:pt x="3" y="27"/>
                      </a:lnTo>
                      <a:lnTo>
                        <a:pt x="1" y="31"/>
                      </a:lnTo>
                      <a:lnTo>
                        <a:pt x="0" y="35"/>
                      </a:lnTo>
                      <a:lnTo>
                        <a:pt x="0" y="35"/>
                      </a:lnTo>
                      <a:lnTo>
                        <a:pt x="0" y="37"/>
                      </a:lnTo>
                      <a:lnTo>
                        <a:pt x="1" y="38"/>
                      </a:lnTo>
                      <a:lnTo>
                        <a:pt x="6" y="42"/>
                      </a:lnTo>
                      <a:lnTo>
                        <a:pt x="10" y="47"/>
                      </a:lnTo>
                      <a:lnTo>
                        <a:pt x="14" y="51"/>
                      </a:lnTo>
                      <a:lnTo>
                        <a:pt x="14" y="51"/>
                      </a:lnTo>
                      <a:lnTo>
                        <a:pt x="23" y="70"/>
                      </a:lnTo>
                      <a:lnTo>
                        <a:pt x="23" y="70"/>
                      </a:lnTo>
                      <a:lnTo>
                        <a:pt x="27" y="71"/>
                      </a:lnTo>
                      <a:lnTo>
                        <a:pt x="31" y="70"/>
                      </a:lnTo>
                      <a:lnTo>
                        <a:pt x="31" y="70"/>
                      </a:lnTo>
                      <a:lnTo>
                        <a:pt x="33" y="68"/>
                      </a:lnTo>
                      <a:lnTo>
                        <a:pt x="34" y="64"/>
                      </a:lnTo>
                      <a:lnTo>
                        <a:pt x="34" y="61"/>
                      </a:lnTo>
                      <a:lnTo>
                        <a:pt x="36" y="60"/>
                      </a:lnTo>
                      <a:lnTo>
                        <a:pt x="38" y="60"/>
                      </a:lnTo>
                      <a:lnTo>
                        <a:pt x="38" y="60"/>
                      </a:lnTo>
                      <a:lnTo>
                        <a:pt x="48" y="60"/>
                      </a:lnTo>
                      <a:lnTo>
                        <a:pt x="53" y="60"/>
                      </a:lnTo>
                      <a:lnTo>
                        <a:pt x="55" y="61"/>
                      </a:lnTo>
                      <a:lnTo>
                        <a:pt x="55" y="61"/>
                      </a:lnTo>
                      <a:lnTo>
                        <a:pt x="57" y="62"/>
                      </a:lnTo>
                      <a:lnTo>
                        <a:pt x="57" y="62"/>
                      </a:lnTo>
                      <a:lnTo>
                        <a:pt x="63" y="55"/>
                      </a:lnTo>
                      <a:lnTo>
                        <a:pt x="63" y="55"/>
                      </a:lnTo>
                      <a:lnTo>
                        <a:pt x="63" y="47"/>
                      </a:lnTo>
                      <a:lnTo>
                        <a:pt x="63" y="40"/>
                      </a:lnTo>
                      <a:lnTo>
                        <a:pt x="60" y="34"/>
                      </a:lnTo>
                      <a:lnTo>
                        <a:pt x="60" y="34"/>
                      </a:lnTo>
                      <a:lnTo>
                        <a:pt x="60" y="28"/>
                      </a:lnTo>
                      <a:lnTo>
                        <a:pt x="60" y="23"/>
                      </a:lnTo>
                      <a:lnTo>
                        <a:pt x="61" y="18"/>
                      </a:lnTo>
                      <a:lnTo>
                        <a:pt x="63" y="15"/>
                      </a:lnTo>
                      <a:lnTo>
                        <a:pt x="63" y="15"/>
                      </a:lnTo>
                      <a:lnTo>
                        <a:pt x="67" y="7"/>
                      </a:lnTo>
                      <a:lnTo>
                        <a:pt x="67" y="7"/>
                      </a:lnTo>
                      <a:lnTo>
                        <a:pt x="58" y="4"/>
                      </a:lnTo>
                      <a:lnTo>
                        <a:pt x="50" y="3"/>
                      </a:lnTo>
                      <a:lnTo>
                        <a:pt x="50" y="3"/>
                      </a:lnTo>
                      <a:lnTo>
                        <a:pt x="38" y="6"/>
                      </a:lnTo>
                      <a:lnTo>
                        <a:pt x="33" y="6"/>
                      </a:lnTo>
                      <a:lnTo>
                        <a:pt x="31" y="4"/>
                      </a:lnTo>
                      <a:lnTo>
                        <a:pt x="30" y="3"/>
                      </a:lnTo>
                      <a:lnTo>
                        <a:pt x="30" y="3"/>
                      </a:lnTo>
                      <a:lnTo>
                        <a:pt x="27" y="1"/>
                      </a:lnTo>
                      <a:lnTo>
                        <a:pt x="24" y="0"/>
                      </a:lnTo>
                      <a:lnTo>
                        <a:pt x="21" y="1"/>
                      </a:lnTo>
                      <a:lnTo>
                        <a:pt x="17" y="3"/>
                      </a:lnTo>
                      <a:lnTo>
                        <a:pt x="17" y="3"/>
                      </a:lnTo>
                      <a:lnTo>
                        <a:pt x="16" y="3"/>
                      </a:lnTo>
                      <a:lnTo>
                        <a:pt x="16" y="3"/>
                      </a:lnTo>
                      <a:lnTo>
                        <a:pt x="14" y="10"/>
                      </a:lnTo>
                      <a:lnTo>
                        <a:pt x="14" y="14"/>
                      </a:lnTo>
                      <a:lnTo>
                        <a:pt x="14" y="14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69" name="French Guiana">
                  <a:extLst>
                    <a:ext uri="{FF2B5EF4-FFF2-40B4-BE49-F238E27FC236}">
                      <a16:creationId xmlns:a16="http://schemas.microsoft.com/office/drawing/2014/main" id="{FDA0FE5B-ADF9-4907-96A7-3CA5188983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27172" y="4126274"/>
                  <a:ext cx="75470" cy="88787"/>
                </a:xfrm>
                <a:custGeom>
                  <a:avLst/>
                  <a:gdLst/>
                  <a:ahLst/>
                  <a:cxnLst>
                    <a:cxn ang="0">
                      <a:pos x="3" y="27"/>
                    </a:cxn>
                    <a:cxn ang="0">
                      <a:pos x="3" y="27"/>
                    </a:cxn>
                    <a:cxn ang="0">
                      <a:pos x="6" y="33"/>
                    </a:cxn>
                    <a:cxn ang="0">
                      <a:pos x="6" y="40"/>
                    </a:cxn>
                    <a:cxn ang="0">
                      <a:pos x="6" y="48"/>
                    </a:cxn>
                    <a:cxn ang="0">
                      <a:pos x="6" y="48"/>
                    </a:cxn>
                    <a:cxn ang="0">
                      <a:pos x="0" y="55"/>
                    </a:cxn>
                    <a:cxn ang="0">
                      <a:pos x="0" y="55"/>
                    </a:cxn>
                    <a:cxn ang="0">
                      <a:pos x="3" y="58"/>
                    </a:cxn>
                    <a:cxn ang="0">
                      <a:pos x="6" y="60"/>
                    </a:cxn>
                    <a:cxn ang="0">
                      <a:pos x="10" y="60"/>
                    </a:cxn>
                    <a:cxn ang="0">
                      <a:pos x="14" y="58"/>
                    </a:cxn>
                    <a:cxn ang="0">
                      <a:pos x="14" y="58"/>
                    </a:cxn>
                    <a:cxn ang="0">
                      <a:pos x="21" y="57"/>
                    </a:cxn>
                    <a:cxn ang="0">
                      <a:pos x="25" y="57"/>
                    </a:cxn>
                    <a:cxn ang="0">
                      <a:pos x="28" y="55"/>
                    </a:cxn>
                    <a:cxn ang="0">
                      <a:pos x="31" y="51"/>
                    </a:cxn>
                    <a:cxn ang="0">
                      <a:pos x="31" y="51"/>
                    </a:cxn>
                    <a:cxn ang="0">
                      <a:pos x="34" y="45"/>
                    </a:cxn>
                    <a:cxn ang="0">
                      <a:pos x="40" y="38"/>
                    </a:cxn>
                    <a:cxn ang="0">
                      <a:pos x="51" y="26"/>
                    </a:cxn>
                    <a:cxn ang="0">
                      <a:pos x="51" y="26"/>
                    </a:cxn>
                    <a:cxn ang="0">
                      <a:pos x="50" y="26"/>
                    </a:cxn>
                    <a:cxn ang="0">
                      <a:pos x="50" y="26"/>
                    </a:cxn>
                    <a:cxn ang="0">
                      <a:pos x="44" y="21"/>
                    </a:cxn>
                    <a:cxn ang="0">
                      <a:pos x="38" y="14"/>
                    </a:cxn>
                    <a:cxn ang="0">
                      <a:pos x="30" y="8"/>
                    </a:cxn>
                    <a:cxn ang="0">
                      <a:pos x="27" y="6"/>
                    </a:cxn>
                    <a:cxn ang="0">
                      <a:pos x="23" y="4"/>
                    </a:cxn>
                    <a:cxn ang="0">
                      <a:pos x="23" y="4"/>
                    </a:cxn>
                    <a:cxn ang="0">
                      <a:pos x="10" y="0"/>
                    </a:cxn>
                    <a:cxn ang="0">
                      <a:pos x="10" y="0"/>
                    </a:cxn>
                    <a:cxn ang="0">
                      <a:pos x="6" y="8"/>
                    </a:cxn>
                    <a:cxn ang="0">
                      <a:pos x="6" y="8"/>
                    </a:cxn>
                    <a:cxn ang="0">
                      <a:pos x="4" y="11"/>
                    </a:cxn>
                    <a:cxn ang="0">
                      <a:pos x="3" y="16"/>
                    </a:cxn>
                    <a:cxn ang="0">
                      <a:pos x="3" y="21"/>
                    </a:cxn>
                    <a:cxn ang="0">
                      <a:pos x="3" y="27"/>
                    </a:cxn>
                    <a:cxn ang="0">
                      <a:pos x="3" y="27"/>
                    </a:cxn>
                  </a:cxnLst>
                  <a:rect l="0" t="0" r="r" b="b"/>
                  <a:pathLst>
                    <a:path w="51" h="60">
                      <a:moveTo>
                        <a:pt x="3" y="27"/>
                      </a:moveTo>
                      <a:lnTo>
                        <a:pt x="3" y="27"/>
                      </a:lnTo>
                      <a:lnTo>
                        <a:pt x="6" y="33"/>
                      </a:lnTo>
                      <a:lnTo>
                        <a:pt x="6" y="40"/>
                      </a:lnTo>
                      <a:lnTo>
                        <a:pt x="6" y="48"/>
                      </a:lnTo>
                      <a:lnTo>
                        <a:pt x="6" y="48"/>
                      </a:lnTo>
                      <a:lnTo>
                        <a:pt x="0" y="55"/>
                      </a:lnTo>
                      <a:lnTo>
                        <a:pt x="0" y="55"/>
                      </a:lnTo>
                      <a:lnTo>
                        <a:pt x="3" y="58"/>
                      </a:lnTo>
                      <a:lnTo>
                        <a:pt x="6" y="60"/>
                      </a:lnTo>
                      <a:lnTo>
                        <a:pt x="10" y="60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21" y="57"/>
                      </a:lnTo>
                      <a:lnTo>
                        <a:pt x="25" y="57"/>
                      </a:lnTo>
                      <a:lnTo>
                        <a:pt x="28" y="55"/>
                      </a:lnTo>
                      <a:lnTo>
                        <a:pt x="31" y="51"/>
                      </a:lnTo>
                      <a:lnTo>
                        <a:pt x="31" y="51"/>
                      </a:lnTo>
                      <a:lnTo>
                        <a:pt x="34" y="45"/>
                      </a:lnTo>
                      <a:lnTo>
                        <a:pt x="40" y="38"/>
                      </a:lnTo>
                      <a:lnTo>
                        <a:pt x="51" y="26"/>
                      </a:lnTo>
                      <a:lnTo>
                        <a:pt x="51" y="26"/>
                      </a:lnTo>
                      <a:lnTo>
                        <a:pt x="50" y="26"/>
                      </a:lnTo>
                      <a:lnTo>
                        <a:pt x="50" y="26"/>
                      </a:lnTo>
                      <a:lnTo>
                        <a:pt x="44" y="21"/>
                      </a:lnTo>
                      <a:lnTo>
                        <a:pt x="38" y="14"/>
                      </a:lnTo>
                      <a:lnTo>
                        <a:pt x="30" y="8"/>
                      </a:lnTo>
                      <a:lnTo>
                        <a:pt x="27" y="6"/>
                      </a:lnTo>
                      <a:lnTo>
                        <a:pt x="23" y="4"/>
                      </a:lnTo>
                      <a:lnTo>
                        <a:pt x="23" y="4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6" y="8"/>
                      </a:lnTo>
                      <a:lnTo>
                        <a:pt x="6" y="8"/>
                      </a:lnTo>
                      <a:lnTo>
                        <a:pt x="4" y="11"/>
                      </a:lnTo>
                      <a:lnTo>
                        <a:pt x="3" y="16"/>
                      </a:lnTo>
                      <a:lnTo>
                        <a:pt x="3" y="21"/>
                      </a:lnTo>
                      <a:lnTo>
                        <a:pt x="3" y="27"/>
                      </a:lnTo>
                      <a:lnTo>
                        <a:pt x="3" y="27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70" name="Guyana">
                  <a:extLst>
                    <a:ext uri="{FF2B5EF4-FFF2-40B4-BE49-F238E27FC236}">
                      <a16:creationId xmlns:a16="http://schemas.microsoft.com/office/drawing/2014/main" id="{BA001C8C-6E5D-42FE-9ACA-A89CA0D0FE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64396" y="4061163"/>
                  <a:ext cx="112464" cy="171655"/>
                </a:xfrm>
                <a:custGeom>
                  <a:avLst/>
                  <a:gdLst/>
                  <a:ahLst/>
                  <a:cxnLst>
                    <a:cxn ang="0">
                      <a:pos x="19" y="8"/>
                    </a:cxn>
                    <a:cxn ang="0">
                      <a:pos x="12" y="14"/>
                    </a:cxn>
                    <a:cxn ang="0">
                      <a:pos x="12" y="18"/>
                    </a:cxn>
                    <a:cxn ang="0">
                      <a:pos x="13" y="18"/>
                    </a:cxn>
                    <a:cxn ang="0">
                      <a:pos x="16" y="24"/>
                    </a:cxn>
                    <a:cxn ang="0">
                      <a:pos x="10" y="28"/>
                    </a:cxn>
                    <a:cxn ang="0">
                      <a:pos x="6" y="28"/>
                    </a:cxn>
                    <a:cxn ang="0">
                      <a:pos x="3" y="33"/>
                    </a:cxn>
                    <a:cxn ang="0">
                      <a:pos x="3" y="35"/>
                    </a:cxn>
                    <a:cxn ang="0">
                      <a:pos x="0" y="40"/>
                    </a:cxn>
                    <a:cxn ang="0">
                      <a:pos x="0" y="44"/>
                    </a:cxn>
                    <a:cxn ang="0">
                      <a:pos x="6" y="50"/>
                    </a:cxn>
                    <a:cxn ang="0">
                      <a:pos x="12" y="57"/>
                    </a:cxn>
                    <a:cxn ang="0">
                      <a:pos x="17" y="54"/>
                    </a:cxn>
                    <a:cxn ang="0">
                      <a:pos x="19" y="54"/>
                    </a:cxn>
                    <a:cxn ang="0">
                      <a:pos x="22" y="60"/>
                    </a:cxn>
                    <a:cxn ang="0">
                      <a:pos x="23" y="65"/>
                    </a:cxn>
                    <a:cxn ang="0">
                      <a:pos x="24" y="67"/>
                    </a:cxn>
                    <a:cxn ang="0">
                      <a:pos x="29" y="74"/>
                    </a:cxn>
                    <a:cxn ang="0">
                      <a:pos x="26" y="79"/>
                    </a:cxn>
                    <a:cxn ang="0">
                      <a:pos x="23" y="85"/>
                    </a:cxn>
                    <a:cxn ang="0">
                      <a:pos x="24" y="101"/>
                    </a:cxn>
                    <a:cxn ang="0">
                      <a:pos x="29" y="108"/>
                    </a:cxn>
                    <a:cxn ang="0">
                      <a:pos x="34" y="114"/>
                    </a:cxn>
                    <a:cxn ang="0">
                      <a:pos x="44" y="116"/>
                    </a:cxn>
                    <a:cxn ang="0">
                      <a:pos x="46" y="115"/>
                    </a:cxn>
                    <a:cxn ang="0">
                      <a:pos x="52" y="114"/>
                    </a:cxn>
                    <a:cxn ang="0">
                      <a:pos x="57" y="111"/>
                    </a:cxn>
                    <a:cxn ang="0">
                      <a:pos x="59" y="109"/>
                    </a:cxn>
                    <a:cxn ang="0">
                      <a:pos x="63" y="108"/>
                    </a:cxn>
                    <a:cxn ang="0">
                      <a:pos x="64" y="107"/>
                    </a:cxn>
                    <a:cxn ang="0">
                      <a:pos x="70" y="105"/>
                    </a:cxn>
                    <a:cxn ang="0">
                      <a:pos x="76" y="107"/>
                    </a:cxn>
                    <a:cxn ang="0">
                      <a:pos x="67" y="88"/>
                    </a:cxn>
                    <a:cxn ang="0">
                      <a:pos x="59" y="79"/>
                    </a:cxn>
                    <a:cxn ang="0">
                      <a:pos x="53" y="74"/>
                    </a:cxn>
                    <a:cxn ang="0">
                      <a:pos x="53" y="72"/>
                    </a:cxn>
                    <a:cxn ang="0">
                      <a:pos x="56" y="64"/>
                    </a:cxn>
                    <a:cxn ang="0">
                      <a:pos x="59" y="58"/>
                    </a:cxn>
                    <a:cxn ang="0">
                      <a:pos x="60" y="58"/>
                    </a:cxn>
                    <a:cxn ang="0">
                      <a:pos x="66" y="55"/>
                    </a:cxn>
                    <a:cxn ang="0">
                      <a:pos x="67" y="51"/>
                    </a:cxn>
                    <a:cxn ang="0">
                      <a:pos x="67" y="47"/>
                    </a:cxn>
                    <a:cxn ang="0">
                      <a:pos x="69" y="40"/>
                    </a:cxn>
                    <a:cxn ang="0">
                      <a:pos x="61" y="34"/>
                    </a:cxn>
                    <a:cxn ang="0">
                      <a:pos x="54" y="27"/>
                    </a:cxn>
                    <a:cxn ang="0">
                      <a:pos x="52" y="27"/>
                    </a:cxn>
                    <a:cxn ang="0">
                      <a:pos x="46" y="21"/>
                    </a:cxn>
                    <a:cxn ang="0">
                      <a:pos x="46" y="17"/>
                    </a:cxn>
                    <a:cxn ang="0">
                      <a:pos x="44" y="14"/>
                    </a:cxn>
                    <a:cxn ang="0">
                      <a:pos x="36" y="8"/>
                    </a:cxn>
                    <a:cxn ang="0">
                      <a:pos x="30" y="4"/>
                    </a:cxn>
                    <a:cxn ang="0">
                      <a:pos x="24" y="0"/>
                    </a:cxn>
                    <a:cxn ang="0">
                      <a:pos x="22" y="6"/>
                    </a:cxn>
                    <a:cxn ang="0">
                      <a:pos x="19" y="8"/>
                    </a:cxn>
                  </a:cxnLst>
                  <a:rect l="0" t="0" r="r" b="b"/>
                  <a:pathLst>
                    <a:path w="76" h="116">
                      <a:moveTo>
                        <a:pt x="19" y="8"/>
                      </a:moveTo>
                      <a:lnTo>
                        <a:pt x="19" y="8"/>
                      </a:lnTo>
                      <a:lnTo>
                        <a:pt x="15" y="10"/>
                      </a:lnTo>
                      <a:lnTo>
                        <a:pt x="12" y="14"/>
                      </a:lnTo>
                      <a:lnTo>
                        <a:pt x="12" y="17"/>
                      </a:lnTo>
                      <a:lnTo>
                        <a:pt x="12" y="18"/>
                      </a:lnTo>
                      <a:lnTo>
                        <a:pt x="13" y="18"/>
                      </a:lnTo>
                      <a:lnTo>
                        <a:pt x="13" y="18"/>
                      </a:lnTo>
                      <a:lnTo>
                        <a:pt x="15" y="21"/>
                      </a:lnTo>
                      <a:lnTo>
                        <a:pt x="16" y="24"/>
                      </a:lnTo>
                      <a:lnTo>
                        <a:pt x="15" y="27"/>
                      </a:lnTo>
                      <a:lnTo>
                        <a:pt x="10" y="28"/>
                      </a:lnTo>
                      <a:lnTo>
                        <a:pt x="10" y="28"/>
                      </a:lnTo>
                      <a:lnTo>
                        <a:pt x="6" y="28"/>
                      </a:lnTo>
                      <a:lnTo>
                        <a:pt x="3" y="30"/>
                      </a:lnTo>
                      <a:lnTo>
                        <a:pt x="3" y="33"/>
                      </a:lnTo>
                      <a:lnTo>
                        <a:pt x="3" y="35"/>
                      </a:lnTo>
                      <a:lnTo>
                        <a:pt x="3" y="35"/>
                      </a:lnTo>
                      <a:lnTo>
                        <a:pt x="2" y="38"/>
                      </a:lnTo>
                      <a:lnTo>
                        <a:pt x="0" y="40"/>
                      </a:lnTo>
                      <a:lnTo>
                        <a:pt x="0" y="41"/>
                      </a:lnTo>
                      <a:lnTo>
                        <a:pt x="0" y="44"/>
                      </a:lnTo>
                      <a:lnTo>
                        <a:pt x="0" y="44"/>
                      </a:lnTo>
                      <a:lnTo>
                        <a:pt x="6" y="50"/>
                      </a:lnTo>
                      <a:lnTo>
                        <a:pt x="12" y="57"/>
                      </a:lnTo>
                      <a:lnTo>
                        <a:pt x="12" y="57"/>
                      </a:lnTo>
                      <a:lnTo>
                        <a:pt x="13" y="54"/>
                      </a:lnTo>
                      <a:lnTo>
                        <a:pt x="17" y="54"/>
                      </a:lnTo>
                      <a:lnTo>
                        <a:pt x="17" y="54"/>
                      </a:lnTo>
                      <a:lnTo>
                        <a:pt x="19" y="54"/>
                      </a:lnTo>
                      <a:lnTo>
                        <a:pt x="20" y="55"/>
                      </a:lnTo>
                      <a:lnTo>
                        <a:pt x="22" y="60"/>
                      </a:lnTo>
                      <a:lnTo>
                        <a:pt x="22" y="64"/>
                      </a:lnTo>
                      <a:lnTo>
                        <a:pt x="23" y="65"/>
                      </a:lnTo>
                      <a:lnTo>
                        <a:pt x="24" y="67"/>
                      </a:lnTo>
                      <a:lnTo>
                        <a:pt x="24" y="67"/>
                      </a:lnTo>
                      <a:lnTo>
                        <a:pt x="27" y="70"/>
                      </a:lnTo>
                      <a:lnTo>
                        <a:pt x="29" y="74"/>
                      </a:lnTo>
                      <a:lnTo>
                        <a:pt x="27" y="77"/>
                      </a:lnTo>
                      <a:lnTo>
                        <a:pt x="26" y="79"/>
                      </a:lnTo>
                      <a:lnTo>
                        <a:pt x="26" y="79"/>
                      </a:lnTo>
                      <a:lnTo>
                        <a:pt x="23" y="85"/>
                      </a:lnTo>
                      <a:lnTo>
                        <a:pt x="23" y="92"/>
                      </a:lnTo>
                      <a:lnTo>
                        <a:pt x="24" y="101"/>
                      </a:lnTo>
                      <a:lnTo>
                        <a:pt x="26" y="105"/>
                      </a:lnTo>
                      <a:lnTo>
                        <a:pt x="29" y="108"/>
                      </a:lnTo>
                      <a:lnTo>
                        <a:pt x="29" y="108"/>
                      </a:lnTo>
                      <a:lnTo>
                        <a:pt x="34" y="114"/>
                      </a:lnTo>
                      <a:lnTo>
                        <a:pt x="40" y="116"/>
                      </a:lnTo>
                      <a:lnTo>
                        <a:pt x="44" y="116"/>
                      </a:lnTo>
                      <a:lnTo>
                        <a:pt x="46" y="115"/>
                      </a:lnTo>
                      <a:lnTo>
                        <a:pt x="46" y="115"/>
                      </a:lnTo>
                      <a:lnTo>
                        <a:pt x="49" y="114"/>
                      </a:lnTo>
                      <a:lnTo>
                        <a:pt x="52" y="114"/>
                      </a:lnTo>
                      <a:lnTo>
                        <a:pt x="54" y="112"/>
                      </a:lnTo>
                      <a:lnTo>
                        <a:pt x="57" y="111"/>
                      </a:lnTo>
                      <a:lnTo>
                        <a:pt x="57" y="111"/>
                      </a:lnTo>
                      <a:lnTo>
                        <a:pt x="59" y="109"/>
                      </a:lnTo>
                      <a:lnTo>
                        <a:pt x="60" y="109"/>
                      </a:lnTo>
                      <a:lnTo>
                        <a:pt x="63" y="108"/>
                      </a:lnTo>
                      <a:lnTo>
                        <a:pt x="64" y="107"/>
                      </a:lnTo>
                      <a:lnTo>
                        <a:pt x="64" y="107"/>
                      </a:lnTo>
                      <a:lnTo>
                        <a:pt x="67" y="105"/>
                      </a:lnTo>
                      <a:lnTo>
                        <a:pt x="70" y="105"/>
                      </a:lnTo>
                      <a:lnTo>
                        <a:pt x="76" y="107"/>
                      </a:lnTo>
                      <a:lnTo>
                        <a:pt x="76" y="107"/>
                      </a:lnTo>
                      <a:lnTo>
                        <a:pt x="67" y="88"/>
                      </a:lnTo>
                      <a:lnTo>
                        <a:pt x="67" y="88"/>
                      </a:lnTo>
                      <a:lnTo>
                        <a:pt x="63" y="84"/>
                      </a:lnTo>
                      <a:lnTo>
                        <a:pt x="59" y="79"/>
                      </a:lnTo>
                      <a:lnTo>
                        <a:pt x="54" y="75"/>
                      </a:lnTo>
                      <a:lnTo>
                        <a:pt x="53" y="74"/>
                      </a:lnTo>
                      <a:lnTo>
                        <a:pt x="53" y="72"/>
                      </a:lnTo>
                      <a:lnTo>
                        <a:pt x="53" y="72"/>
                      </a:lnTo>
                      <a:lnTo>
                        <a:pt x="54" y="68"/>
                      </a:lnTo>
                      <a:lnTo>
                        <a:pt x="56" y="64"/>
                      </a:lnTo>
                      <a:lnTo>
                        <a:pt x="57" y="60"/>
                      </a:lnTo>
                      <a:lnTo>
                        <a:pt x="59" y="58"/>
                      </a:lnTo>
                      <a:lnTo>
                        <a:pt x="60" y="58"/>
                      </a:lnTo>
                      <a:lnTo>
                        <a:pt x="60" y="58"/>
                      </a:lnTo>
                      <a:lnTo>
                        <a:pt x="63" y="57"/>
                      </a:lnTo>
                      <a:lnTo>
                        <a:pt x="66" y="55"/>
                      </a:lnTo>
                      <a:lnTo>
                        <a:pt x="67" y="54"/>
                      </a:lnTo>
                      <a:lnTo>
                        <a:pt x="67" y="51"/>
                      </a:lnTo>
                      <a:lnTo>
                        <a:pt x="67" y="51"/>
                      </a:lnTo>
                      <a:lnTo>
                        <a:pt x="67" y="47"/>
                      </a:lnTo>
                      <a:lnTo>
                        <a:pt x="69" y="40"/>
                      </a:lnTo>
                      <a:lnTo>
                        <a:pt x="69" y="40"/>
                      </a:lnTo>
                      <a:lnTo>
                        <a:pt x="66" y="38"/>
                      </a:lnTo>
                      <a:lnTo>
                        <a:pt x="61" y="34"/>
                      </a:lnTo>
                      <a:lnTo>
                        <a:pt x="57" y="30"/>
                      </a:lnTo>
                      <a:lnTo>
                        <a:pt x="54" y="27"/>
                      </a:lnTo>
                      <a:lnTo>
                        <a:pt x="54" y="27"/>
                      </a:lnTo>
                      <a:lnTo>
                        <a:pt x="52" y="27"/>
                      </a:lnTo>
                      <a:lnTo>
                        <a:pt x="49" y="24"/>
                      </a:lnTo>
                      <a:lnTo>
                        <a:pt x="46" y="21"/>
                      </a:lnTo>
                      <a:lnTo>
                        <a:pt x="46" y="17"/>
                      </a:lnTo>
                      <a:lnTo>
                        <a:pt x="46" y="17"/>
                      </a:lnTo>
                      <a:lnTo>
                        <a:pt x="46" y="15"/>
                      </a:lnTo>
                      <a:lnTo>
                        <a:pt x="44" y="14"/>
                      </a:lnTo>
                      <a:lnTo>
                        <a:pt x="40" y="11"/>
                      </a:lnTo>
                      <a:lnTo>
                        <a:pt x="36" y="8"/>
                      </a:lnTo>
                      <a:lnTo>
                        <a:pt x="30" y="4"/>
                      </a:lnTo>
                      <a:lnTo>
                        <a:pt x="30" y="4"/>
                      </a:lnTo>
                      <a:lnTo>
                        <a:pt x="27" y="1"/>
                      </a:lnTo>
                      <a:lnTo>
                        <a:pt x="24" y="0"/>
                      </a:lnTo>
                      <a:lnTo>
                        <a:pt x="24" y="0"/>
                      </a:lnTo>
                      <a:lnTo>
                        <a:pt x="22" y="6"/>
                      </a:lnTo>
                      <a:lnTo>
                        <a:pt x="19" y="8"/>
                      </a:lnTo>
                      <a:lnTo>
                        <a:pt x="19" y="8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71" name="Uruguay">
                  <a:extLst>
                    <a:ext uri="{FF2B5EF4-FFF2-40B4-BE49-F238E27FC236}">
                      <a16:creationId xmlns:a16="http://schemas.microsoft.com/office/drawing/2014/main" id="{C2A23B10-566F-494E-AE2F-E5BB9C233C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29505" y="5008225"/>
                  <a:ext cx="121343" cy="125782"/>
                </a:xfrm>
                <a:custGeom>
                  <a:avLst/>
                  <a:gdLst/>
                  <a:ahLst/>
                  <a:cxnLst>
                    <a:cxn ang="0">
                      <a:pos x="79" y="41"/>
                    </a:cxn>
                    <a:cxn ang="0">
                      <a:pos x="74" y="33"/>
                    </a:cxn>
                    <a:cxn ang="0">
                      <a:pos x="69" y="28"/>
                    </a:cxn>
                    <a:cxn ang="0">
                      <a:pos x="54" y="20"/>
                    </a:cxn>
                    <a:cxn ang="0">
                      <a:pos x="50" y="16"/>
                    </a:cxn>
                    <a:cxn ang="0">
                      <a:pos x="45" y="14"/>
                    </a:cxn>
                    <a:cxn ang="0">
                      <a:pos x="42" y="17"/>
                    </a:cxn>
                    <a:cxn ang="0">
                      <a:pos x="40" y="17"/>
                    </a:cxn>
                    <a:cxn ang="0">
                      <a:pos x="37" y="11"/>
                    </a:cxn>
                    <a:cxn ang="0">
                      <a:pos x="35" y="6"/>
                    </a:cxn>
                    <a:cxn ang="0">
                      <a:pos x="26" y="1"/>
                    </a:cxn>
                    <a:cxn ang="0">
                      <a:pos x="20" y="1"/>
                    </a:cxn>
                    <a:cxn ang="0">
                      <a:pos x="16" y="1"/>
                    </a:cxn>
                    <a:cxn ang="0">
                      <a:pos x="12" y="6"/>
                    </a:cxn>
                    <a:cxn ang="0">
                      <a:pos x="10" y="10"/>
                    </a:cxn>
                    <a:cxn ang="0">
                      <a:pos x="8" y="23"/>
                    </a:cxn>
                    <a:cxn ang="0">
                      <a:pos x="5" y="38"/>
                    </a:cxn>
                    <a:cxn ang="0">
                      <a:pos x="5" y="46"/>
                    </a:cxn>
                    <a:cxn ang="0">
                      <a:pos x="2" y="53"/>
                    </a:cxn>
                    <a:cxn ang="0">
                      <a:pos x="0" y="58"/>
                    </a:cxn>
                    <a:cxn ang="0">
                      <a:pos x="3" y="67"/>
                    </a:cxn>
                    <a:cxn ang="0">
                      <a:pos x="6" y="68"/>
                    </a:cxn>
                    <a:cxn ang="0">
                      <a:pos x="5" y="75"/>
                    </a:cxn>
                    <a:cxn ang="0">
                      <a:pos x="8" y="78"/>
                    </a:cxn>
                    <a:cxn ang="0">
                      <a:pos x="10" y="78"/>
                    </a:cxn>
                    <a:cxn ang="0">
                      <a:pos x="20" y="80"/>
                    </a:cxn>
                    <a:cxn ang="0">
                      <a:pos x="32" y="84"/>
                    </a:cxn>
                    <a:cxn ang="0">
                      <a:pos x="37" y="85"/>
                    </a:cxn>
                    <a:cxn ang="0">
                      <a:pos x="45" y="84"/>
                    </a:cxn>
                    <a:cxn ang="0">
                      <a:pos x="56" y="84"/>
                    </a:cxn>
                    <a:cxn ang="0">
                      <a:pos x="69" y="81"/>
                    </a:cxn>
                    <a:cxn ang="0">
                      <a:pos x="72" y="78"/>
                    </a:cxn>
                    <a:cxn ang="0">
                      <a:pos x="82" y="65"/>
                    </a:cxn>
                    <a:cxn ang="0">
                      <a:pos x="79" y="58"/>
                    </a:cxn>
                    <a:cxn ang="0">
                      <a:pos x="79" y="41"/>
                    </a:cxn>
                  </a:cxnLst>
                  <a:rect l="0" t="0" r="r" b="b"/>
                  <a:pathLst>
                    <a:path w="82" h="85">
                      <a:moveTo>
                        <a:pt x="79" y="41"/>
                      </a:moveTo>
                      <a:lnTo>
                        <a:pt x="79" y="41"/>
                      </a:lnTo>
                      <a:lnTo>
                        <a:pt x="77" y="37"/>
                      </a:lnTo>
                      <a:lnTo>
                        <a:pt x="74" y="33"/>
                      </a:lnTo>
                      <a:lnTo>
                        <a:pt x="69" y="28"/>
                      </a:lnTo>
                      <a:lnTo>
                        <a:pt x="69" y="28"/>
                      </a:lnTo>
                      <a:lnTo>
                        <a:pt x="60" y="23"/>
                      </a:lnTo>
                      <a:lnTo>
                        <a:pt x="54" y="20"/>
                      </a:lnTo>
                      <a:lnTo>
                        <a:pt x="50" y="16"/>
                      </a:lnTo>
                      <a:lnTo>
                        <a:pt x="50" y="16"/>
                      </a:lnTo>
                      <a:lnTo>
                        <a:pt x="47" y="13"/>
                      </a:lnTo>
                      <a:lnTo>
                        <a:pt x="45" y="14"/>
                      </a:lnTo>
                      <a:lnTo>
                        <a:pt x="43" y="16"/>
                      </a:lnTo>
                      <a:lnTo>
                        <a:pt x="42" y="17"/>
                      </a:lnTo>
                      <a:lnTo>
                        <a:pt x="42" y="17"/>
                      </a:lnTo>
                      <a:lnTo>
                        <a:pt x="40" y="17"/>
                      </a:lnTo>
                      <a:lnTo>
                        <a:pt x="39" y="14"/>
                      </a:lnTo>
                      <a:lnTo>
                        <a:pt x="37" y="11"/>
                      </a:lnTo>
                      <a:lnTo>
                        <a:pt x="35" y="6"/>
                      </a:lnTo>
                      <a:lnTo>
                        <a:pt x="35" y="6"/>
                      </a:lnTo>
                      <a:lnTo>
                        <a:pt x="30" y="3"/>
                      </a:lnTo>
                      <a:lnTo>
                        <a:pt x="26" y="1"/>
                      </a:lnTo>
                      <a:lnTo>
                        <a:pt x="23" y="0"/>
                      </a:lnTo>
                      <a:lnTo>
                        <a:pt x="20" y="1"/>
                      </a:lnTo>
                      <a:lnTo>
                        <a:pt x="20" y="1"/>
                      </a:lnTo>
                      <a:lnTo>
                        <a:pt x="16" y="1"/>
                      </a:lnTo>
                      <a:lnTo>
                        <a:pt x="16" y="1"/>
                      </a:lnTo>
                      <a:lnTo>
                        <a:pt x="12" y="6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0" y="16"/>
                      </a:lnTo>
                      <a:lnTo>
                        <a:pt x="8" y="23"/>
                      </a:lnTo>
                      <a:lnTo>
                        <a:pt x="6" y="30"/>
                      </a:lnTo>
                      <a:lnTo>
                        <a:pt x="5" y="38"/>
                      </a:lnTo>
                      <a:lnTo>
                        <a:pt x="5" y="38"/>
                      </a:lnTo>
                      <a:lnTo>
                        <a:pt x="5" y="46"/>
                      </a:lnTo>
                      <a:lnTo>
                        <a:pt x="3" y="50"/>
                      </a:lnTo>
                      <a:lnTo>
                        <a:pt x="2" y="53"/>
                      </a:lnTo>
                      <a:lnTo>
                        <a:pt x="0" y="58"/>
                      </a:lnTo>
                      <a:lnTo>
                        <a:pt x="0" y="58"/>
                      </a:lnTo>
                      <a:lnTo>
                        <a:pt x="2" y="64"/>
                      </a:lnTo>
                      <a:lnTo>
                        <a:pt x="3" y="67"/>
                      </a:lnTo>
                      <a:lnTo>
                        <a:pt x="6" y="68"/>
                      </a:lnTo>
                      <a:lnTo>
                        <a:pt x="6" y="68"/>
                      </a:lnTo>
                      <a:lnTo>
                        <a:pt x="6" y="71"/>
                      </a:lnTo>
                      <a:lnTo>
                        <a:pt x="5" y="75"/>
                      </a:lnTo>
                      <a:lnTo>
                        <a:pt x="5" y="75"/>
                      </a:lnTo>
                      <a:lnTo>
                        <a:pt x="8" y="78"/>
                      </a:lnTo>
                      <a:lnTo>
                        <a:pt x="10" y="78"/>
                      </a:lnTo>
                      <a:lnTo>
                        <a:pt x="10" y="78"/>
                      </a:lnTo>
                      <a:lnTo>
                        <a:pt x="16" y="78"/>
                      </a:lnTo>
                      <a:lnTo>
                        <a:pt x="20" y="80"/>
                      </a:lnTo>
                      <a:lnTo>
                        <a:pt x="32" y="84"/>
                      </a:lnTo>
                      <a:lnTo>
                        <a:pt x="32" y="84"/>
                      </a:lnTo>
                      <a:lnTo>
                        <a:pt x="36" y="85"/>
                      </a:lnTo>
                      <a:lnTo>
                        <a:pt x="37" y="85"/>
                      </a:lnTo>
                      <a:lnTo>
                        <a:pt x="40" y="84"/>
                      </a:lnTo>
                      <a:lnTo>
                        <a:pt x="45" y="84"/>
                      </a:lnTo>
                      <a:lnTo>
                        <a:pt x="45" y="84"/>
                      </a:lnTo>
                      <a:lnTo>
                        <a:pt x="56" y="84"/>
                      </a:lnTo>
                      <a:lnTo>
                        <a:pt x="62" y="84"/>
                      </a:lnTo>
                      <a:lnTo>
                        <a:pt x="69" y="81"/>
                      </a:lnTo>
                      <a:lnTo>
                        <a:pt x="69" y="81"/>
                      </a:lnTo>
                      <a:lnTo>
                        <a:pt x="72" y="78"/>
                      </a:lnTo>
                      <a:lnTo>
                        <a:pt x="74" y="74"/>
                      </a:lnTo>
                      <a:lnTo>
                        <a:pt x="82" y="65"/>
                      </a:lnTo>
                      <a:lnTo>
                        <a:pt x="82" y="65"/>
                      </a:lnTo>
                      <a:lnTo>
                        <a:pt x="79" y="58"/>
                      </a:lnTo>
                      <a:lnTo>
                        <a:pt x="79" y="53"/>
                      </a:lnTo>
                      <a:lnTo>
                        <a:pt x="79" y="41"/>
                      </a:lnTo>
                      <a:lnTo>
                        <a:pt x="79" y="41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72" name="Paraguay">
                  <a:extLst>
                    <a:ext uri="{FF2B5EF4-FFF2-40B4-BE49-F238E27FC236}">
                      <a16:creationId xmlns:a16="http://schemas.microsoft.com/office/drawing/2014/main" id="{A45BCD19-3080-42CD-B801-FC212A65D7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24440" y="4732985"/>
                  <a:ext cx="204210" cy="207170"/>
                </a:xfrm>
                <a:custGeom>
                  <a:avLst/>
                  <a:gdLst/>
                  <a:ahLst/>
                  <a:cxnLst>
                    <a:cxn ang="0">
                      <a:pos x="137" y="76"/>
                    </a:cxn>
                    <a:cxn ang="0">
                      <a:pos x="128" y="78"/>
                    </a:cxn>
                    <a:cxn ang="0">
                      <a:pos x="123" y="79"/>
                    </a:cxn>
                    <a:cxn ang="0">
                      <a:pos x="118" y="72"/>
                    </a:cxn>
                    <a:cxn ang="0">
                      <a:pos x="116" y="62"/>
                    </a:cxn>
                    <a:cxn ang="0">
                      <a:pos x="110" y="52"/>
                    </a:cxn>
                    <a:cxn ang="0">
                      <a:pos x="106" y="48"/>
                    </a:cxn>
                    <a:cxn ang="0">
                      <a:pos x="104" y="48"/>
                    </a:cxn>
                    <a:cxn ang="0">
                      <a:pos x="100" y="49"/>
                    </a:cxn>
                    <a:cxn ang="0">
                      <a:pos x="90" y="47"/>
                    </a:cxn>
                    <a:cxn ang="0">
                      <a:pos x="84" y="47"/>
                    </a:cxn>
                    <a:cxn ang="0">
                      <a:pos x="80" y="41"/>
                    </a:cxn>
                    <a:cxn ang="0">
                      <a:pos x="81" y="34"/>
                    </a:cxn>
                    <a:cxn ang="0">
                      <a:pos x="81" y="27"/>
                    </a:cxn>
                    <a:cxn ang="0">
                      <a:pos x="79" y="17"/>
                    </a:cxn>
                    <a:cxn ang="0">
                      <a:pos x="79" y="14"/>
                    </a:cxn>
                    <a:cxn ang="0">
                      <a:pos x="80" y="12"/>
                    </a:cxn>
                    <a:cxn ang="0">
                      <a:pos x="79" y="5"/>
                    </a:cxn>
                    <a:cxn ang="0">
                      <a:pos x="76" y="7"/>
                    </a:cxn>
                    <a:cxn ang="0">
                      <a:pos x="73" y="5"/>
                    </a:cxn>
                    <a:cxn ang="0">
                      <a:pos x="64" y="1"/>
                    </a:cxn>
                    <a:cxn ang="0">
                      <a:pos x="60" y="0"/>
                    </a:cxn>
                    <a:cxn ang="0">
                      <a:pos x="46" y="1"/>
                    </a:cxn>
                    <a:cxn ang="0">
                      <a:pos x="42" y="2"/>
                    </a:cxn>
                    <a:cxn ang="0">
                      <a:pos x="33" y="2"/>
                    </a:cxn>
                    <a:cxn ang="0">
                      <a:pos x="23" y="5"/>
                    </a:cxn>
                    <a:cxn ang="0">
                      <a:pos x="15" y="12"/>
                    </a:cxn>
                    <a:cxn ang="0">
                      <a:pos x="10" y="21"/>
                    </a:cxn>
                    <a:cxn ang="0">
                      <a:pos x="9" y="34"/>
                    </a:cxn>
                    <a:cxn ang="0">
                      <a:pos x="6" y="45"/>
                    </a:cxn>
                    <a:cxn ang="0">
                      <a:pos x="0" y="45"/>
                    </a:cxn>
                    <a:cxn ang="0">
                      <a:pos x="5" y="51"/>
                    </a:cxn>
                    <a:cxn ang="0">
                      <a:pos x="16" y="64"/>
                    </a:cxn>
                    <a:cxn ang="0">
                      <a:pos x="22" y="68"/>
                    </a:cxn>
                    <a:cxn ang="0">
                      <a:pos x="30" y="75"/>
                    </a:cxn>
                    <a:cxn ang="0">
                      <a:pos x="40" y="79"/>
                    </a:cxn>
                    <a:cxn ang="0">
                      <a:pos x="46" y="79"/>
                    </a:cxn>
                    <a:cxn ang="0">
                      <a:pos x="54" y="85"/>
                    </a:cxn>
                    <a:cxn ang="0">
                      <a:pos x="57" y="88"/>
                    </a:cxn>
                    <a:cxn ang="0">
                      <a:pos x="73" y="96"/>
                    </a:cxn>
                    <a:cxn ang="0">
                      <a:pos x="87" y="103"/>
                    </a:cxn>
                    <a:cxn ang="0">
                      <a:pos x="87" y="105"/>
                    </a:cxn>
                    <a:cxn ang="0">
                      <a:pos x="81" y="112"/>
                    </a:cxn>
                    <a:cxn ang="0">
                      <a:pos x="76" y="121"/>
                    </a:cxn>
                    <a:cxn ang="0">
                      <a:pos x="76" y="125"/>
                    </a:cxn>
                    <a:cxn ang="0">
                      <a:pos x="73" y="132"/>
                    </a:cxn>
                    <a:cxn ang="0">
                      <a:pos x="70" y="135"/>
                    </a:cxn>
                    <a:cxn ang="0">
                      <a:pos x="71" y="136"/>
                    </a:cxn>
                    <a:cxn ang="0">
                      <a:pos x="81" y="138"/>
                    </a:cxn>
                    <a:cxn ang="0">
                      <a:pos x="84" y="139"/>
                    </a:cxn>
                    <a:cxn ang="0">
                      <a:pos x="91" y="139"/>
                    </a:cxn>
                    <a:cxn ang="0">
                      <a:pos x="100" y="140"/>
                    </a:cxn>
                    <a:cxn ang="0">
                      <a:pos x="104" y="140"/>
                    </a:cxn>
                    <a:cxn ang="0">
                      <a:pos x="111" y="138"/>
                    </a:cxn>
                    <a:cxn ang="0">
                      <a:pos x="114" y="138"/>
                    </a:cxn>
                    <a:cxn ang="0">
                      <a:pos x="120" y="133"/>
                    </a:cxn>
                    <a:cxn ang="0">
                      <a:pos x="127" y="131"/>
                    </a:cxn>
                    <a:cxn ang="0">
                      <a:pos x="128" y="131"/>
                    </a:cxn>
                    <a:cxn ang="0">
                      <a:pos x="133" y="122"/>
                    </a:cxn>
                    <a:cxn ang="0">
                      <a:pos x="134" y="108"/>
                    </a:cxn>
                    <a:cxn ang="0">
                      <a:pos x="135" y="101"/>
                    </a:cxn>
                    <a:cxn ang="0">
                      <a:pos x="138" y="82"/>
                    </a:cxn>
                    <a:cxn ang="0">
                      <a:pos x="137" y="76"/>
                    </a:cxn>
                  </a:cxnLst>
                  <a:rect l="0" t="0" r="r" b="b"/>
                  <a:pathLst>
                    <a:path w="138" h="140">
                      <a:moveTo>
                        <a:pt x="137" y="76"/>
                      </a:moveTo>
                      <a:lnTo>
                        <a:pt x="137" y="76"/>
                      </a:lnTo>
                      <a:lnTo>
                        <a:pt x="133" y="76"/>
                      </a:lnTo>
                      <a:lnTo>
                        <a:pt x="128" y="78"/>
                      </a:lnTo>
                      <a:lnTo>
                        <a:pt x="123" y="79"/>
                      </a:lnTo>
                      <a:lnTo>
                        <a:pt x="123" y="79"/>
                      </a:lnTo>
                      <a:lnTo>
                        <a:pt x="121" y="78"/>
                      </a:lnTo>
                      <a:lnTo>
                        <a:pt x="118" y="72"/>
                      </a:lnTo>
                      <a:lnTo>
                        <a:pt x="116" y="62"/>
                      </a:lnTo>
                      <a:lnTo>
                        <a:pt x="116" y="62"/>
                      </a:lnTo>
                      <a:lnTo>
                        <a:pt x="113" y="57"/>
                      </a:lnTo>
                      <a:lnTo>
                        <a:pt x="110" y="52"/>
                      </a:lnTo>
                      <a:lnTo>
                        <a:pt x="107" y="49"/>
                      </a:lnTo>
                      <a:lnTo>
                        <a:pt x="106" y="48"/>
                      </a:lnTo>
                      <a:lnTo>
                        <a:pt x="104" y="48"/>
                      </a:lnTo>
                      <a:lnTo>
                        <a:pt x="104" y="48"/>
                      </a:lnTo>
                      <a:lnTo>
                        <a:pt x="101" y="49"/>
                      </a:lnTo>
                      <a:lnTo>
                        <a:pt x="100" y="49"/>
                      </a:lnTo>
                      <a:lnTo>
                        <a:pt x="96" y="48"/>
                      </a:lnTo>
                      <a:lnTo>
                        <a:pt x="90" y="47"/>
                      </a:lnTo>
                      <a:lnTo>
                        <a:pt x="90" y="47"/>
                      </a:lnTo>
                      <a:lnTo>
                        <a:pt x="84" y="47"/>
                      </a:lnTo>
                      <a:lnTo>
                        <a:pt x="81" y="44"/>
                      </a:lnTo>
                      <a:lnTo>
                        <a:pt x="80" y="41"/>
                      </a:lnTo>
                      <a:lnTo>
                        <a:pt x="81" y="34"/>
                      </a:lnTo>
                      <a:lnTo>
                        <a:pt x="81" y="34"/>
                      </a:lnTo>
                      <a:lnTo>
                        <a:pt x="83" y="30"/>
                      </a:lnTo>
                      <a:lnTo>
                        <a:pt x="81" y="27"/>
                      </a:lnTo>
                      <a:lnTo>
                        <a:pt x="80" y="21"/>
                      </a:lnTo>
                      <a:lnTo>
                        <a:pt x="79" y="17"/>
                      </a:lnTo>
                      <a:lnTo>
                        <a:pt x="79" y="15"/>
                      </a:lnTo>
                      <a:lnTo>
                        <a:pt x="79" y="14"/>
                      </a:lnTo>
                      <a:lnTo>
                        <a:pt x="79" y="14"/>
                      </a:lnTo>
                      <a:lnTo>
                        <a:pt x="80" y="12"/>
                      </a:lnTo>
                      <a:lnTo>
                        <a:pt x="81" y="11"/>
                      </a:lnTo>
                      <a:lnTo>
                        <a:pt x="79" y="5"/>
                      </a:lnTo>
                      <a:lnTo>
                        <a:pt x="79" y="5"/>
                      </a:lnTo>
                      <a:lnTo>
                        <a:pt x="76" y="7"/>
                      </a:lnTo>
                      <a:lnTo>
                        <a:pt x="76" y="7"/>
                      </a:lnTo>
                      <a:lnTo>
                        <a:pt x="73" y="5"/>
                      </a:lnTo>
                      <a:lnTo>
                        <a:pt x="69" y="4"/>
                      </a:lnTo>
                      <a:lnTo>
                        <a:pt x="64" y="1"/>
                      </a:lnTo>
                      <a:lnTo>
                        <a:pt x="60" y="0"/>
                      </a:lnTo>
                      <a:lnTo>
                        <a:pt x="60" y="0"/>
                      </a:lnTo>
                      <a:lnTo>
                        <a:pt x="50" y="0"/>
                      </a:lnTo>
                      <a:lnTo>
                        <a:pt x="46" y="1"/>
                      </a:lnTo>
                      <a:lnTo>
                        <a:pt x="42" y="2"/>
                      </a:lnTo>
                      <a:lnTo>
                        <a:pt x="42" y="2"/>
                      </a:lnTo>
                      <a:lnTo>
                        <a:pt x="37" y="2"/>
                      </a:lnTo>
                      <a:lnTo>
                        <a:pt x="33" y="2"/>
                      </a:lnTo>
                      <a:lnTo>
                        <a:pt x="27" y="4"/>
                      </a:lnTo>
                      <a:lnTo>
                        <a:pt x="23" y="5"/>
                      </a:lnTo>
                      <a:lnTo>
                        <a:pt x="23" y="5"/>
                      </a:lnTo>
                      <a:lnTo>
                        <a:pt x="15" y="12"/>
                      </a:lnTo>
                      <a:lnTo>
                        <a:pt x="10" y="17"/>
                      </a:lnTo>
                      <a:lnTo>
                        <a:pt x="10" y="21"/>
                      </a:lnTo>
                      <a:lnTo>
                        <a:pt x="10" y="21"/>
                      </a:lnTo>
                      <a:lnTo>
                        <a:pt x="9" y="34"/>
                      </a:lnTo>
                      <a:lnTo>
                        <a:pt x="7" y="41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5" y="51"/>
                      </a:lnTo>
                      <a:lnTo>
                        <a:pt x="10" y="57"/>
                      </a:lnTo>
                      <a:lnTo>
                        <a:pt x="16" y="64"/>
                      </a:lnTo>
                      <a:lnTo>
                        <a:pt x="22" y="68"/>
                      </a:lnTo>
                      <a:lnTo>
                        <a:pt x="22" y="68"/>
                      </a:lnTo>
                      <a:lnTo>
                        <a:pt x="27" y="72"/>
                      </a:lnTo>
                      <a:lnTo>
                        <a:pt x="30" y="75"/>
                      </a:lnTo>
                      <a:lnTo>
                        <a:pt x="34" y="78"/>
                      </a:lnTo>
                      <a:lnTo>
                        <a:pt x="40" y="79"/>
                      </a:lnTo>
                      <a:lnTo>
                        <a:pt x="40" y="79"/>
                      </a:lnTo>
                      <a:lnTo>
                        <a:pt x="46" y="79"/>
                      </a:lnTo>
                      <a:lnTo>
                        <a:pt x="51" y="82"/>
                      </a:lnTo>
                      <a:lnTo>
                        <a:pt x="54" y="85"/>
                      </a:lnTo>
                      <a:lnTo>
                        <a:pt x="57" y="88"/>
                      </a:lnTo>
                      <a:lnTo>
                        <a:pt x="57" y="88"/>
                      </a:lnTo>
                      <a:lnTo>
                        <a:pt x="63" y="92"/>
                      </a:lnTo>
                      <a:lnTo>
                        <a:pt x="73" y="96"/>
                      </a:lnTo>
                      <a:lnTo>
                        <a:pt x="83" y="99"/>
                      </a:lnTo>
                      <a:lnTo>
                        <a:pt x="87" y="103"/>
                      </a:lnTo>
                      <a:lnTo>
                        <a:pt x="87" y="103"/>
                      </a:lnTo>
                      <a:lnTo>
                        <a:pt x="87" y="105"/>
                      </a:lnTo>
                      <a:lnTo>
                        <a:pt x="87" y="106"/>
                      </a:lnTo>
                      <a:lnTo>
                        <a:pt x="81" y="112"/>
                      </a:lnTo>
                      <a:lnTo>
                        <a:pt x="77" y="118"/>
                      </a:lnTo>
                      <a:lnTo>
                        <a:pt x="76" y="121"/>
                      </a:lnTo>
                      <a:lnTo>
                        <a:pt x="76" y="125"/>
                      </a:lnTo>
                      <a:lnTo>
                        <a:pt x="76" y="125"/>
                      </a:lnTo>
                      <a:lnTo>
                        <a:pt x="74" y="129"/>
                      </a:lnTo>
                      <a:lnTo>
                        <a:pt x="73" y="132"/>
                      </a:lnTo>
                      <a:lnTo>
                        <a:pt x="70" y="133"/>
                      </a:lnTo>
                      <a:lnTo>
                        <a:pt x="70" y="135"/>
                      </a:lnTo>
                      <a:lnTo>
                        <a:pt x="70" y="135"/>
                      </a:lnTo>
                      <a:lnTo>
                        <a:pt x="71" y="136"/>
                      </a:lnTo>
                      <a:lnTo>
                        <a:pt x="76" y="138"/>
                      </a:lnTo>
                      <a:lnTo>
                        <a:pt x="81" y="138"/>
                      </a:lnTo>
                      <a:lnTo>
                        <a:pt x="84" y="139"/>
                      </a:lnTo>
                      <a:lnTo>
                        <a:pt x="84" y="139"/>
                      </a:lnTo>
                      <a:lnTo>
                        <a:pt x="88" y="139"/>
                      </a:lnTo>
                      <a:lnTo>
                        <a:pt x="91" y="139"/>
                      </a:lnTo>
                      <a:lnTo>
                        <a:pt x="96" y="139"/>
                      </a:lnTo>
                      <a:lnTo>
                        <a:pt x="100" y="140"/>
                      </a:lnTo>
                      <a:lnTo>
                        <a:pt x="100" y="140"/>
                      </a:lnTo>
                      <a:lnTo>
                        <a:pt x="104" y="140"/>
                      </a:lnTo>
                      <a:lnTo>
                        <a:pt x="107" y="139"/>
                      </a:lnTo>
                      <a:lnTo>
                        <a:pt x="111" y="138"/>
                      </a:lnTo>
                      <a:lnTo>
                        <a:pt x="114" y="138"/>
                      </a:lnTo>
                      <a:lnTo>
                        <a:pt x="114" y="138"/>
                      </a:lnTo>
                      <a:lnTo>
                        <a:pt x="117" y="136"/>
                      </a:lnTo>
                      <a:lnTo>
                        <a:pt x="120" y="133"/>
                      </a:lnTo>
                      <a:lnTo>
                        <a:pt x="123" y="132"/>
                      </a:lnTo>
                      <a:lnTo>
                        <a:pt x="127" y="131"/>
                      </a:lnTo>
                      <a:lnTo>
                        <a:pt x="127" y="131"/>
                      </a:lnTo>
                      <a:lnTo>
                        <a:pt x="128" y="131"/>
                      </a:lnTo>
                      <a:lnTo>
                        <a:pt x="130" y="128"/>
                      </a:lnTo>
                      <a:lnTo>
                        <a:pt x="133" y="122"/>
                      </a:lnTo>
                      <a:lnTo>
                        <a:pt x="134" y="113"/>
                      </a:lnTo>
                      <a:lnTo>
                        <a:pt x="134" y="108"/>
                      </a:lnTo>
                      <a:lnTo>
                        <a:pt x="134" y="108"/>
                      </a:lnTo>
                      <a:lnTo>
                        <a:pt x="135" y="101"/>
                      </a:lnTo>
                      <a:lnTo>
                        <a:pt x="137" y="91"/>
                      </a:lnTo>
                      <a:lnTo>
                        <a:pt x="138" y="82"/>
                      </a:lnTo>
                      <a:lnTo>
                        <a:pt x="138" y="79"/>
                      </a:lnTo>
                      <a:lnTo>
                        <a:pt x="137" y="76"/>
                      </a:lnTo>
                      <a:lnTo>
                        <a:pt x="137" y="76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73" name="Ecuador">
                  <a:extLst>
                    <a:ext uri="{FF2B5EF4-FFF2-40B4-BE49-F238E27FC236}">
                      <a16:creationId xmlns:a16="http://schemas.microsoft.com/office/drawing/2014/main" id="{D0E553AC-206F-4FF2-9B57-BA4CA864A8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90864" y="4226899"/>
                  <a:ext cx="137620" cy="155377"/>
                </a:xfrm>
                <a:custGeom>
                  <a:avLst/>
                  <a:gdLst/>
                  <a:ahLst/>
                  <a:cxnLst>
                    <a:cxn ang="0">
                      <a:pos x="86" y="29"/>
                    </a:cxn>
                    <a:cxn ang="0">
                      <a:pos x="76" y="19"/>
                    </a:cxn>
                    <a:cxn ang="0">
                      <a:pos x="74" y="19"/>
                    </a:cxn>
                    <a:cxn ang="0">
                      <a:pos x="70" y="22"/>
                    </a:cxn>
                    <a:cxn ang="0">
                      <a:pos x="63" y="19"/>
                    </a:cxn>
                    <a:cxn ang="0">
                      <a:pos x="57" y="14"/>
                    </a:cxn>
                    <a:cxn ang="0">
                      <a:pos x="53" y="12"/>
                    </a:cxn>
                    <a:cxn ang="0">
                      <a:pos x="49" y="10"/>
                    </a:cxn>
                    <a:cxn ang="0">
                      <a:pos x="33" y="0"/>
                    </a:cxn>
                    <a:cxn ang="0">
                      <a:pos x="33" y="3"/>
                    </a:cxn>
                    <a:cxn ang="0">
                      <a:pos x="32" y="4"/>
                    </a:cxn>
                    <a:cxn ang="0">
                      <a:pos x="22" y="9"/>
                    </a:cxn>
                    <a:cxn ang="0">
                      <a:pos x="17" y="10"/>
                    </a:cxn>
                    <a:cxn ang="0">
                      <a:pos x="16" y="20"/>
                    </a:cxn>
                    <a:cxn ang="0">
                      <a:pos x="16" y="23"/>
                    </a:cxn>
                    <a:cxn ang="0">
                      <a:pos x="12" y="27"/>
                    </a:cxn>
                    <a:cxn ang="0">
                      <a:pos x="9" y="30"/>
                    </a:cxn>
                    <a:cxn ang="0">
                      <a:pos x="7" y="37"/>
                    </a:cxn>
                    <a:cxn ang="0">
                      <a:pos x="5" y="39"/>
                    </a:cxn>
                    <a:cxn ang="0">
                      <a:pos x="0" y="43"/>
                    </a:cxn>
                    <a:cxn ang="0">
                      <a:pos x="2" y="50"/>
                    </a:cxn>
                    <a:cxn ang="0">
                      <a:pos x="2" y="53"/>
                    </a:cxn>
                    <a:cxn ang="0">
                      <a:pos x="0" y="60"/>
                    </a:cxn>
                    <a:cxn ang="0">
                      <a:pos x="0" y="61"/>
                    </a:cxn>
                    <a:cxn ang="0">
                      <a:pos x="9" y="68"/>
                    </a:cxn>
                    <a:cxn ang="0">
                      <a:pos x="12" y="70"/>
                    </a:cxn>
                    <a:cxn ang="0">
                      <a:pos x="16" y="68"/>
                    </a:cxn>
                    <a:cxn ang="0">
                      <a:pos x="17" y="70"/>
                    </a:cxn>
                    <a:cxn ang="0">
                      <a:pos x="16" y="77"/>
                    </a:cxn>
                    <a:cxn ang="0">
                      <a:pos x="10" y="80"/>
                    </a:cxn>
                    <a:cxn ang="0">
                      <a:pos x="9" y="80"/>
                    </a:cxn>
                    <a:cxn ang="0">
                      <a:pos x="12" y="86"/>
                    </a:cxn>
                    <a:cxn ang="0">
                      <a:pos x="12" y="88"/>
                    </a:cxn>
                    <a:cxn ang="0">
                      <a:pos x="9" y="93"/>
                    </a:cxn>
                    <a:cxn ang="0">
                      <a:pos x="12" y="97"/>
                    </a:cxn>
                    <a:cxn ang="0">
                      <a:pos x="14" y="98"/>
                    </a:cxn>
                    <a:cxn ang="0">
                      <a:pos x="22" y="98"/>
                    </a:cxn>
                    <a:cxn ang="0">
                      <a:pos x="24" y="100"/>
                    </a:cxn>
                    <a:cxn ang="0">
                      <a:pos x="30" y="105"/>
                    </a:cxn>
                    <a:cxn ang="0">
                      <a:pos x="36" y="100"/>
                    </a:cxn>
                    <a:cxn ang="0">
                      <a:pos x="41" y="84"/>
                    </a:cxn>
                    <a:cxn ang="0">
                      <a:pos x="47" y="76"/>
                    </a:cxn>
                    <a:cxn ang="0">
                      <a:pos x="50" y="74"/>
                    </a:cxn>
                    <a:cxn ang="0">
                      <a:pos x="66" y="68"/>
                    </a:cxn>
                    <a:cxn ang="0">
                      <a:pos x="78" y="61"/>
                    </a:cxn>
                    <a:cxn ang="0">
                      <a:pos x="81" y="57"/>
                    </a:cxn>
                    <a:cxn ang="0">
                      <a:pos x="87" y="46"/>
                    </a:cxn>
                    <a:cxn ang="0">
                      <a:pos x="90" y="40"/>
                    </a:cxn>
                    <a:cxn ang="0">
                      <a:pos x="93" y="39"/>
                    </a:cxn>
                    <a:cxn ang="0">
                      <a:pos x="86" y="29"/>
                    </a:cxn>
                  </a:cxnLst>
                  <a:rect l="0" t="0" r="r" b="b"/>
                  <a:pathLst>
                    <a:path w="93" h="105">
                      <a:moveTo>
                        <a:pt x="86" y="29"/>
                      </a:moveTo>
                      <a:lnTo>
                        <a:pt x="86" y="29"/>
                      </a:lnTo>
                      <a:lnTo>
                        <a:pt x="78" y="20"/>
                      </a:lnTo>
                      <a:lnTo>
                        <a:pt x="76" y="19"/>
                      </a:lnTo>
                      <a:lnTo>
                        <a:pt x="74" y="19"/>
                      </a:lnTo>
                      <a:lnTo>
                        <a:pt x="74" y="19"/>
                      </a:lnTo>
                      <a:lnTo>
                        <a:pt x="73" y="20"/>
                      </a:lnTo>
                      <a:lnTo>
                        <a:pt x="70" y="22"/>
                      </a:lnTo>
                      <a:lnTo>
                        <a:pt x="66" y="20"/>
                      </a:lnTo>
                      <a:lnTo>
                        <a:pt x="63" y="19"/>
                      </a:lnTo>
                      <a:lnTo>
                        <a:pt x="63" y="19"/>
                      </a:lnTo>
                      <a:lnTo>
                        <a:pt x="57" y="14"/>
                      </a:lnTo>
                      <a:lnTo>
                        <a:pt x="54" y="13"/>
                      </a:lnTo>
                      <a:lnTo>
                        <a:pt x="53" y="12"/>
                      </a:lnTo>
                      <a:lnTo>
                        <a:pt x="53" y="12"/>
                      </a:lnTo>
                      <a:lnTo>
                        <a:pt x="49" y="10"/>
                      </a:lnTo>
                      <a:lnTo>
                        <a:pt x="43" y="9"/>
                      </a:lnTo>
                      <a:lnTo>
                        <a:pt x="33" y="0"/>
                      </a:lnTo>
                      <a:lnTo>
                        <a:pt x="33" y="0"/>
                      </a:lnTo>
                      <a:lnTo>
                        <a:pt x="33" y="3"/>
                      </a:lnTo>
                      <a:lnTo>
                        <a:pt x="33" y="3"/>
                      </a:lnTo>
                      <a:lnTo>
                        <a:pt x="32" y="4"/>
                      </a:lnTo>
                      <a:lnTo>
                        <a:pt x="29" y="7"/>
                      </a:lnTo>
                      <a:lnTo>
                        <a:pt x="22" y="9"/>
                      </a:lnTo>
                      <a:lnTo>
                        <a:pt x="22" y="9"/>
                      </a:lnTo>
                      <a:lnTo>
                        <a:pt x="17" y="10"/>
                      </a:lnTo>
                      <a:lnTo>
                        <a:pt x="16" y="13"/>
                      </a:lnTo>
                      <a:lnTo>
                        <a:pt x="16" y="20"/>
                      </a:lnTo>
                      <a:lnTo>
                        <a:pt x="16" y="20"/>
                      </a:lnTo>
                      <a:lnTo>
                        <a:pt x="16" y="23"/>
                      </a:lnTo>
                      <a:lnTo>
                        <a:pt x="13" y="24"/>
                      </a:lnTo>
                      <a:lnTo>
                        <a:pt x="12" y="27"/>
                      </a:lnTo>
                      <a:lnTo>
                        <a:pt x="9" y="30"/>
                      </a:lnTo>
                      <a:lnTo>
                        <a:pt x="9" y="30"/>
                      </a:lnTo>
                      <a:lnTo>
                        <a:pt x="7" y="36"/>
                      </a:lnTo>
                      <a:lnTo>
                        <a:pt x="7" y="37"/>
                      </a:lnTo>
                      <a:lnTo>
                        <a:pt x="5" y="39"/>
                      </a:lnTo>
                      <a:lnTo>
                        <a:pt x="5" y="39"/>
                      </a:lnTo>
                      <a:lnTo>
                        <a:pt x="2" y="40"/>
                      </a:lnTo>
                      <a:lnTo>
                        <a:pt x="0" y="43"/>
                      </a:lnTo>
                      <a:lnTo>
                        <a:pt x="0" y="46"/>
                      </a:lnTo>
                      <a:lnTo>
                        <a:pt x="2" y="50"/>
                      </a:lnTo>
                      <a:lnTo>
                        <a:pt x="2" y="50"/>
                      </a:lnTo>
                      <a:lnTo>
                        <a:pt x="2" y="53"/>
                      </a:lnTo>
                      <a:lnTo>
                        <a:pt x="2" y="56"/>
                      </a:lnTo>
                      <a:lnTo>
                        <a:pt x="0" y="60"/>
                      </a:lnTo>
                      <a:lnTo>
                        <a:pt x="0" y="60"/>
                      </a:lnTo>
                      <a:lnTo>
                        <a:pt x="0" y="61"/>
                      </a:lnTo>
                      <a:lnTo>
                        <a:pt x="3" y="63"/>
                      </a:lnTo>
                      <a:lnTo>
                        <a:pt x="9" y="68"/>
                      </a:lnTo>
                      <a:lnTo>
                        <a:pt x="9" y="68"/>
                      </a:lnTo>
                      <a:lnTo>
                        <a:pt x="12" y="70"/>
                      </a:lnTo>
                      <a:lnTo>
                        <a:pt x="14" y="70"/>
                      </a:lnTo>
                      <a:lnTo>
                        <a:pt x="16" y="68"/>
                      </a:lnTo>
                      <a:lnTo>
                        <a:pt x="17" y="70"/>
                      </a:lnTo>
                      <a:lnTo>
                        <a:pt x="17" y="70"/>
                      </a:lnTo>
                      <a:lnTo>
                        <a:pt x="17" y="73"/>
                      </a:lnTo>
                      <a:lnTo>
                        <a:pt x="16" y="77"/>
                      </a:lnTo>
                      <a:lnTo>
                        <a:pt x="14" y="78"/>
                      </a:lnTo>
                      <a:lnTo>
                        <a:pt x="10" y="80"/>
                      </a:lnTo>
                      <a:lnTo>
                        <a:pt x="10" y="80"/>
                      </a:lnTo>
                      <a:lnTo>
                        <a:pt x="9" y="80"/>
                      </a:lnTo>
                      <a:lnTo>
                        <a:pt x="9" y="80"/>
                      </a:lnTo>
                      <a:lnTo>
                        <a:pt x="12" y="86"/>
                      </a:lnTo>
                      <a:lnTo>
                        <a:pt x="12" y="87"/>
                      </a:lnTo>
                      <a:lnTo>
                        <a:pt x="12" y="88"/>
                      </a:lnTo>
                      <a:lnTo>
                        <a:pt x="12" y="88"/>
                      </a:lnTo>
                      <a:lnTo>
                        <a:pt x="9" y="93"/>
                      </a:lnTo>
                      <a:lnTo>
                        <a:pt x="9" y="94"/>
                      </a:lnTo>
                      <a:lnTo>
                        <a:pt x="12" y="97"/>
                      </a:lnTo>
                      <a:lnTo>
                        <a:pt x="12" y="97"/>
                      </a:lnTo>
                      <a:lnTo>
                        <a:pt x="14" y="98"/>
                      </a:lnTo>
                      <a:lnTo>
                        <a:pt x="19" y="98"/>
                      </a:lnTo>
                      <a:lnTo>
                        <a:pt x="22" y="98"/>
                      </a:lnTo>
                      <a:lnTo>
                        <a:pt x="24" y="100"/>
                      </a:lnTo>
                      <a:lnTo>
                        <a:pt x="24" y="100"/>
                      </a:lnTo>
                      <a:lnTo>
                        <a:pt x="27" y="104"/>
                      </a:lnTo>
                      <a:lnTo>
                        <a:pt x="30" y="105"/>
                      </a:lnTo>
                      <a:lnTo>
                        <a:pt x="33" y="104"/>
                      </a:lnTo>
                      <a:lnTo>
                        <a:pt x="36" y="100"/>
                      </a:lnTo>
                      <a:lnTo>
                        <a:pt x="36" y="100"/>
                      </a:lnTo>
                      <a:lnTo>
                        <a:pt x="41" y="84"/>
                      </a:lnTo>
                      <a:lnTo>
                        <a:pt x="46" y="77"/>
                      </a:lnTo>
                      <a:lnTo>
                        <a:pt x="47" y="76"/>
                      </a:lnTo>
                      <a:lnTo>
                        <a:pt x="50" y="74"/>
                      </a:lnTo>
                      <a:lnTo>
                        <a:pt x="50" y="74"/>
                      </a:lnTo>
                      <a:lnTo>
                        <a:pt x="57" y="71"/>
                      </a:lnTo>
                      <a:lnTo>
                        <a:pt x="66" y="68"/>
                      </a:lnTo>
                      <a:lnTo>
                        <a:pt x="74" y="64"/>
                      </a:lnTo>
                      <a:lnTo>
                        <a:pt x="78" y="61"/>
                      </a:lnTo>
                      <a:lnTo>
                        <a:pt x="81" y="57"/>
                      </a:lnTo>
                      <a:lnTo>
                        <a:pt x="81" y="57"/>
                      </a:lnTo>
                      <a:lnTo>
                        <a:pt x="86" y="50"/>
                      </a:lnTo>
                      <a:lnTo>
                        <a:pt x="87" y="46"/>
                      </a:lnTo>
                      <a:lnTo>
                        <a:pt x="88" y="43"/>
                      </a:lnTo>
                      <a:lnTo>
                        <a:pt x="90" y="40"/>
                      </a:lnTo>
                      <a:lnTo>
                        <a:pt x="90" y="40"/>
                      </a:lnTo>
                      <a:lnTo>
                        <a:pt x="93" y="39"/>
                      </a:lnTo>
                      <a:lnTo>
                        <a:pt x="91" y="36"/>
                      </a:lnTo>
                      <a:lnTo>
                        <a:pt x="86" y="29"/>
                      </a:lnTo>
                      <a:lnTo>
                        <a:pt x="86" y="29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74" name="Bolivia">
                  <a:extLst>
                    <a:ext uri="{FF2B5EF4-FFF2-40B4-BE49-F238E27FC236}">
                      <a16:creationId xmlns:a16="http://schemas.microsoft.com/office/drawing/2014/main" id="{632534CB-5696-449E-8AF1-8C251D43C3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63144" y="4500659"/>
                  <a:ext cx="288558" cy="322593"/>
                </a:xfrm>
                <a:custGeom>
                  <a:avLst/>
                  <a:gdLst/>
                  <a:ahLst/>
                  <a:cxnLst>
                    <a:cxn ang="0">
                      <a:pos x="189" y="124"/>
                    </a:cxn>
                    <a:cxn ang="0">
                      <a:pos x="183" y="111"/>
                    </a:cxn>
                    <a:cxn ang="0">
                      <a:pos x="172" y="107"/>
                    </a:cxn>
                    <a:cxn ang="0">
                      <a:pos x="153" y="100"/>
                    </a:cxn>
                    <a:cxn ang="0">
                      <a:pos x="151" y="88"/>
                    </a:cxn>
                    <a:cxn ang="0">
                      <a:pos x="153" y="84"/>
                    </a:cxn>
                    <a:cxn ang="0">
                      <a:pos x="149" y="74"/>
                    </a:cxn>
                    <a:cxn ang="0">
                      <a:pos x="143" y="63"/>
                    </a:cxn>
                    <a:cxn ang="0">
                      <a:pos x="126" y="60"/>
                    </a:cxn>
                    <a:cxn ang="0">
                      <a:pos x="121" y="54"/>
                    </a:cxn>
                    <a:cxn ang="0">
                      <a:pos x="109" y="50"/>
                    </a:cxn>
                    <a:cxn ang="0">
                      <a:pos x="102" y="47"/>
                    </a:cxn>
                    <a:cxn ang="0">
                      <a:pos x="95" y="44"/>
                    </a:cxn>
                    <a:cxn ang="0">
                      <a:pos x="75" y="33"/>
                    </a:cxn>
                    <a:cxn ang="0">
                      <a:pos x="69" y="16"/>
                    </a:cxn>
                    <a:cxn ang="0">
                      <a:pos x="71" y="0"/>
                    </a:cxn>
                    <a:cxn ang="0">
                      <a:pos x="55" y="2"/>
                    </a:cxn>
                    <a:cxn ang="0">
                      <a:pos x="37" y="10"/>
                    </a:cxn>
                    <a:cxn ang="0">
                      <a:pos x="23" y="17"/>
                    </a:cxn>
                    <a:cxn ang="0">
                      <a:pos x="8" y="20"/>
                    </a:cxn>
                    <a:cxn ang="0">
                      <a:pos x="14" y="41"/>
                    </a:cxn>
                    <a:cxn ang="0">
                      <a:pos x="10" y="50"/>
                    </a:cxn>
                    <a:cxn ang="0">
                      <a:pos x="11" y="73"/>
                    </a:cxn>
                    <a:cxn ang="0">
                      <a:pos x="7" y="83"/>
                    </a:cxn>
                    <a:cxn ang="0">
                      <a:pos x="8" y="88"/>
                    </a:cxn>
                    <a:cxn ang="0">
                      <a:pos x="4" y="100"/>
                    </a:cxn>
                    <a:cxn ang="0">
                      <a:pos x="10" y="107"/>
                    </a:cxn>
                    <a:cxn ang="0">
                      <a:pos x="1" y="120"/>
                    </a:cxn>
                    <a:cxn ang="0">
                      <a:pos x="0" y="127"/>
                    </a:cxn>
                    <a:cxn ang="0">
                      <a:pos x="7" y="134"/>
                    </a:cxn>
                    <a:cxn ang="0">
                      <a:pos x="8" y="147"/>
                    </a:cxn>
                    <a:cxn ang="0">
                      <a:pos x="14" y="155"/>
                    </a:cxn>
                    <a:cxn ang="0">
                      <a:pos x="17" y="161"/>
                    </a:cxn>
                    <a:cxn ang="0">
                      <a:pos x="14" y="172"/>
                    </a:cxn>
                    <a:cxn ang="0">
                      <a:pos x="14" y="179"/>
                    </a:cxn>
                    <a:cxn ang="0">
                      <a:pos x="21" y="188"/>
                    </a:cxn>
                    <a:cxn ang="0">
                      <a:pos x="25" y="199"/>
                    </a:cxn>
                    <a:cxn ang="0">
                      <a:pos x="30" y="218"/>
                    </a:cxn>
                    <a:cxn ang="0">
                      <a:pos x="44" y="211"/>
                    </a:cxn>
                    <a:cxn ang="0">
                      <a:pos x="58" y="201"/>
                    </a:cxn>
                    <a:cxn ang="0">
                      <a:pos x="75" y="205"/>
                    </a:cxn>
                    <a:cxn ang="0">
                      <a:pos x="85" y="214"/>
                    </a:cxn>
                    <a:cxn ang="0">
                      <a:pos x="94" y="202"/>
                    </a:cxn>
                    <a:cxn ang="0">
                      <a:pos x="115" y="202"/>
                    </a:cxn>
                    <a:cxn ang="0">
                      <a:pos x="119" y="178"/>
                    </a:cxn>
                    <a:cxn ang="0">
                      <a:pos x="132" y="162"/>
                    </a:cxn>
                    <a:cxn ang="0">
                      <a:pos x="151" y="159"/>
                    </a:cxn>
                    <a:cxn ang="0">
                      <a:pos x="169" y="157"/>
                    </a:cxn>
                    <a:cxn ang="0">
                      <a:pos x="182" y="162"/>
                    </a:cxn>
                    <a:cxn ang="0">
                      <a:pos x="190" y="159"/>
                    </a:cxn>
                    <a:cxn ang="0">
                      <a:pos x="192" y="147"/>
                    </a:cxn>
                    <a:cxn ang="0">
                      <a:pos x="195" y="131"/>
                    </a:cxn>
                  </a:cxnLst>
                  <a:rect l="0" t="0" r="r" b="b"/>
                  <a:pathLst>
                    <a:path w="195" h="218">
                      <a:moveTo>
                        <a:pt x="195" y="131"/>
                      </a:moveTo>
                      <a:lnTo>
                        <a:pt x="195" y="131"/>
                      </a:lnTo>
                      <a:lnTo>
                        <a:pt x="192" y="127"/>
                      </a:lnTo>
                      <a:lnTo>
                        <a:pt x="189" y="124"/>
                      </a:lnTo>
                      <a:lnTo>
                        <a:pt x="186" y="120"/>
                      </a:lnTo>
                      <a:lnTo>
                        <a:pt x="185" y="115"/>
                      </a:lnTo>
                      <a:lnTo>
                        <a:pt x="185" y="115"/>
                      </a:lnTo>
                      <a:lnTo>
                        <a:pt x="183" y="111"/>
                      </a:lnTo>
                      <a:lnTo>
                        <a:pt x="182" y="108"/>
                      </a:lnTo>
                      <a:lnTo>
                        <a:pt x="178" y="107"/>
                      </a:lnTo>
                      <a:lnTo>
                        <a:pt x="172" y="107"/>
                      </a:lnTo>
                      <a:lnTo>
                        <a:pt x="172" y="107"/>
                      </a:lnTo>
                      <a:lnTo>
                        <a:pt x="165" y="107"/>
                      </a:lnTo>
                      <a:lnTo>
                        <a:pt x="159" y="105"/>
                      </a:lnTo>
                      <a:lnTo>
                        <a:pt x="155" y="103"/>
                      </a:lnTo>
                      <a:lnTo>
                        <a:pt x="153" y="100"/>
                      </a:lnTo>
                      <a:lnTo>
                        <a:pt x="153" y="100"/>
                      </a:lnTo>
                      <a:lnTo>
                        <a:pt x="152" y="95"/>
                      </a:lnTo>
                      <a:lnTo>
                        <a:pt x="151" y="91"/>
                      </a:lnTo>
                      <a:lnTo>
                        <a:pt x="151" y="88"/>
                      </a:lnTo>
                      <a:lnTo>
                        <a:pt x="152" y="85"/>
                      </a:lnTo>
                      <a:lnTo>
                        <a:pt x="152" y="85"/>
                      </a:lnTo>
                      <a:lnTo>
                        <a:pt x="153" y="85"/>
                      </a:lnTo>
                      <a:lnTo>
                        <a:pt x="153" y="84"/>
                      </a:lnTo>
                      <a:lnTo>
                        <a:pt x="152" y="81"/>
                      </a:lnTo>
                      <a:lnTo>
                        <a:pt x="151" y="77"/>
                      </a:lnTo>
                      <a:lnTo>
                        <a:pt x="149" y="74"/>
                      </a:lnTo>
                      <a:lnTo>
                        <a:pt x="149" y="74"/>
                      </a:lnTo>
                      <a:lnTo>
                        <a:pt x="149" y="70"/>
                      </a:lnTo>
                      <a:lnTo>
                        <a:pt x="148" y="67"/>
                      </a:lnTo>
                      <a:lnTo>
                        <a:pt x="143" y="63"/>
                      </a:lnTo>
                      <a:lnTo>
                        <a:pt x="143" y="63"/>
                      </a:lnTo>
                      <a:lnTo>
                        <a:pt x="139" y="61"/>
                      </a:lnTo>
                      <a:lnTo>
                        <a:pt x="133" y="61"/>
                      </a:lnTo>
                      <a:lnTo>
                        <a:pt x="128" y="61"/>
                      </a:lnTo>
                      <a:lnTo>
                        <a:pt x="126" y="60"/>
                      </a:lnTo>
                      <a:lnTo>
                        <a:pt x="126" y="58"/>
                      </a:lnTo>
                      <a:lnTo>
                        <a:pt x="126" y="58"/>
                      </a:lnTo>
                      <a:lnTo>
                        <a:pt x="125" y="56"/>
                      </a:lnTo>
                      <a:lnTo>
                        <a:pt x="121" y="54"/>
                      </a:lnTo>
                      <a:lnTo>
                        <a:pt x="112" y="53"/>
                      </a:lnTo>
                      <a:lnTo>
                        <a:pt x="112" y="53"/>
                      </a:lnTo>
                      <a:lnTo>
                        <a:pt x="111" y="51"/>
                      </a:lnTo>
                      <a:lnTo>
                        <a:pt x="109" y="50"/>
                      </a:lnTo>
                      <a:lnTo>
                        <a:pt x="108" y="47"/>
                      </a:lnTo>
                      <a:lnTo>
                        <a:pt x="106" y="47"/>
                      </a:lnTo>
                      <a:lnTo>
                        <a:pt x="106" y="47"/>
                      </a:lnTo>
                      <a:lnTo>
                        <a:pt x="102" y="47"/>
                      </a:lnTo>
                      <a:lnTo>
                        <a:pt x="101" y="46"/>
                      </a:lnTo>
                      <a:lnTo>
                        <a:pt x="98" y="44"/>
                      </a:lnTo>
                      <a:lnTo>
                        <a:pt x="95" y="44"/>
                      </a:lnTo>
                      <a:lnTo>
                        <a:pt x="95" y="44"/>
                      </a:lnTo>
                      <a:lnTo>
                        <a:pt x="89" y="44"/>
                      </a:lnTo>
                      <a:lnTo>
                        <a:pt x="85" y="43"/>
                      </a:lnTo>
                      <a:lnTo>
                        <a:pt x="81" y="39"/>
                      </a:lnTo>
                      <a:lnTo>
                        <a:pt x="75" y="33"/>
                      </a:lnTo>
                      <a:lnTo>
                        <a:pt x="75" y="33"/>
                      </a:lnTo>
                      <a:lnTo>
                        <a:pt x="72" y="30"/>
                      </a:lnTo>
                      <a:lnTo>
                        <a:pt x="71" y="26"/>
                      </a:lnTo>
                      <a:lnTo>
                        <a:pt x="69" y="16"/>
                      </a:lnTo>
                      <a:lnTo>
                        <a:pt x="69" y="7"/>
                      </a:lnTo>
                      <a:lnTo>
                        <a:pt x="71" y="2"/>
                      </a:lnTo>
                      <a:lnTo>
                        <a:pt x="71" y="2"/>
                      </a:lnTo>
                      <a:lnTo>
                        <a:pt x="71" y="0"/>
                      </a:lnTo>
                      <a:lnTo>
                        <a:pt x="69" y="0"/>
                      </a:lnTo>
                      <a:lnTo>
                        <a:pt x="65" y="0"/>
                      </a:lnTo>
                      <a:lnTo>
                        <a:pt x="55" y="2"/>
                      </a:lnTo>
                      <a:lnTo>
                        <a:pt x="55" y="2"/>
                      </a:lnTo>
                      <a:lnTo>
                        <a:pt x="51" y="2"/>
                      </a:lnTo>
                      <a:lnTo>
                        <a:pt x="45" y="4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28" y="13"/>
                      </a:lnTo>
                      <a:lnTo>
                        <a:pt x="25" y="14"/>
                      </a:lnTo>
                      <a:lnTo>
                        <a:pt x="23" y="17"/>
                      </a:lnTo>
                      <a:lnTo>
                        <a:pt x="23" y="17"/>
                      </a:lnTo>
                      <a:lnTo>
                        <a:pt x="20" y="19"/>
                      </a:lnTo>
                      <a:lnTo>
                        <a:pt x="17" y="20"/>
                      </a:lnTo>
                      <a:lnTo>
                        <a:pt x="13" y="20"/>
                      </a:lnTo>
                      <a:lnTo>
                        <a:pt x="8" y="20"/>
                      </a:lnTo>
                      <a:lnTo>
                        <a:pt x="8" y="20"/>
                      </a:lnTo>
                      <a:lnTo>
                        <a:pt x="3" y="19"/>
                      </a:lnTo>
                      <a:lnTo>
                        <a:pt x="3" y="19"/>
                      </a:lnTo>
                      <a:lnTo>
                        <a:pt x="14" y="41"/>
                      </a:lnTo>
                      <a:lnTo>
                        <a:pt x="14" y="41"/>
                      </a:lnTo>
                      <a:lnTo>
                        <a:pt x="14" y="44"/>
                      </a:lnTo>
                      <a:lnTo>
                        <a:pt x="14" y="47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0" y="54"/>
                      </a:lnTo>
                      <a:lnTo>
                        <a:pt x="10" y="60"/>
                      </a:lnTo>
                      <a:lnTo>
                        <a:pt x="11" y="73"/>
                      </a:lnTo>
                      <a:lnTo>
                        <a:pt x="11" y="73"/>
                      </a:lnTo>
                      <a:lnTo>
                        <a:pt x="11" y="76"/>
                      </a:lnTo>
                      <a:lnTo>
                        <a:pt x="8" y="80"/>
                      </a:lnTo>
                      <a:lnTo>
                        <a:pt x="7" y="83"/>
                      </a:lnTo>
                      <a:lnTo>
                        <a:pt x="7" y="84"/>
                      </a:lnTo>
                      <a:lnTo>
                        <a:pt x="8" y="85"/>
                      </a:lnTo>
                      <a:lnTo>
                        <a:pt x="8" y="85"/>
                      </a:lnTo>
                      <a:lnTo>
                        <a:pt x="8" y="88"/>
                      </a:lnTo>
                      <a:lnTo>
                        <a:pt x="7" y="93"/>
                      </a:lnTo>
                      <a:lnTo>
                        <a:pt x="5" y="95"/>
                      </a:lnTo>
                      <a:lnTo>
                        <a:pt x="4" y="100"/>
                      </a:lnTo>
                      <a:lnTo>
                        <a:pt x="4" y="100"/>
                      </a:lnTo>
                      <a:lnTo>
                        <a:pt x="5" y="103"/>
                      </a:lnTo>
                      <a:lnTo>
                        <a:pt x="7" y="104"/>
                      </a:lnTo>
                      <a:lnTo>
                        <a:pt x="10" y="105"/>
                      </a:lnTo>
                      <a:lnTo>
                        <a:pt x="10" y="107"/>
                      </a:lnTo>
                      <a:lnTo>
                        <a:pt x="10" y="107"/>
                      </a:lnTo>
                      <a:lnTo>
                        <a:pt x="10" y="110"/>
                      </a:lnTo>
                      <a:lnTo>
                        <a:pt x="7" y="114"/>
                      </a:lnTo>
                      <a:lnTo>
                        <a:pt x="1" y="120"/>
                      </a:lnTo>
                      <a:lnTo>
                        <a:pt x="1" y="120"/>
                      </a:lnTo>
                      <a:lnTo>
                        <a:pt x="0" y="122"/>
                      </a:lnTo>
                      <a:lnTo>
                        <a:pt x="0" y="127"/>
                      </a:lnTo>
                      <a:lnTo>
                        <a:pt x="0" y="127"/>
                      </a:lnTo>
                      <a:lnTo>
                        <a:pt x="3" y="130"/>
                      </a:lnTo>
                      <a:lnTo>
                        <a:pt x="4" y="131"/>
                      </a:lnTo>
                      <a:lnTo>
                        <a:pt x="7" y="134"/>
                      </a:lnTo>
                      <a:lnTo>
                        <a:pt x="7" y="134"/>
                      </a:lnTo>
                      <a:lnTo>
                        <a:pt x="8" y="135"/>
                      </a:lnTo>
                      <a:lnTo>
                        <a:pt x="8" y="138"/>
                      </a:lnTo>
                      <a:lnTo>
                        <a:pt x="8" y="142"/>
                      </a:lnTo>
                      <a:lnTo>
                        <a:pt x="8" y="147"/>
                      </a:lnTo>
                      <a:lnTo>
                        <a:pt x="10" y="150"/>
                      </a:lnTo>
                      <a:lnTo>
                        <a:pt x="11" y="151"/>
                      </a:lnTo>
                      <a:lnTo>
                        <a:pt x="11" y="151"/>
                      </a:lnTo>
                      <a:lnTo>
                        <a:pt x="14" y="155"/>
                      </a:lnTo>
                      <a:lnTo>
                        <a:pt x="17" y="157"/>
                      </a:lnTo>
                      <a:lnTo>
                        <a:pt x="18" y="158"/>
                      </a:lnTo>
                      <a:lnTo>
                        <a:pt x="17" y="161"/>
                      </a:lnTo>
                      <a:lnTo>
                        <a:pt x="17" y="161"/>
                      </a:lnTo>
                      <a:lnTo>
                        <a:pt x="15" y="162"/>
                      </a:lnTo>
                      <a:lnTo>
                        <a:pt x="15" y="167"/>
                      </a:lnTo>
                      <a:lnTo>
                        <a:pt x="15" y="169"/>
                      </a:lnTo>
                      <a:lnTo>
                        <a:pt x="14" y="172"/>
                      </a:lnTo>
                      <a:lnTo>
                        <a:pt x="14" y="172"/>
                      </a:lnTo>
                      <a:lnTo>
                        <a:pt x="13" y="174"/>
                      </a:lnTo>
                      <a:lnTo>
                        <a:pt x="13" y="175"/>
                      </a:lnTo>
                      <a:lnTo>
                        <a:pt x="14" y="179"/>
                      </a:lnTo>
                      <a:lnTo>
                        <a:pt x="17" y="182"/>
                      </a:lnTo>
                      <a:lnTo>
                        <a:pt x="20" y="185"/>
                      </a:lnTo>
                      <a:lnTo>
                        <a:pt x="20" y="185"/>
                      </a:lnTo>
                      <a:lnTo>
                        <a:pt x="21" y="188"/>
                      </a:lnTo>
                      <a:lnTo>
                        <a:pt x="23" y="191"/>
                      </a:lnTo>
                      <a:lnTo>
                        <a:pt x="23" y="196"/>
                      </a:lnTo>
                      <a:lnTo>
                        <a:pt x="25" y="199"/>
                      </a:lnTo>
                      <a:lnTo>
                        <a:pt x="25" y="199"/>
                      </a:lnTo>
                      <a:lnTo>
                        <a:pt x="27" y="204"/>
                      </a:lnTo>
                      <a:lnTo>
                        <a:pt x="28" y="209"/>
                      </a:lnTo>
                      <a:lnTo>
                        <a:pt x="30" y="218"/>
                      </a:lnTo>
                      <a:lnTo>
                        <a:pt x="30" y="218"/>
                      </a:lnTo>
                      <a:lnTo>
                        <a:pt x="30" y="218"/>
                      </a:lnTo>
                      <a:lnTo>
                        <a:pt x="32" y="218"/>
                      </a:lnTo>
                      <a:lnTo>
                        <a:pt x="38" y="215"/>
                      </a:lnTo>
                      <a:lnTo>
                        <a:pt x="44" y="211"/>
                      </a:lnTo>
                      <a:lnTo>
                        <a:pt x="51" y="205"/>
                      </a:lnTo>
                      <a:lnTo>
                        <a:pt x="51" y="205"/>
                      </a:lnTo>
                      <a:lnTo>
                        <a:pt x="55" y="201"/>
                      </a:lnTo>
                      <a:lnTo>
                        <a:pt x="58" y="201"/>
                      </a:lnTo>
                      <a:lnTo>
                        <a:pt x="61" y="202"/>
                      </a:lnTo>
                      <a:lnTo>
                        <a:pt x="65" y="204"/>
                      </a:lnTo>
                      <a:lnTo>
                        <a:pt x="65" y="204"/>
                      </a:lnTo>
                      <a:lnTo>
                        <a:pt x="75" y="205"/>
                      </a:lnTo>
                      <a:lnTo>
                        <a:pt x="81" y="208"/>
                      </a:lnTo>
                      <a:lnTo>
                        <a:pt x="84" y="212"/>
                      </a:lnTo>
                      <a:lnTo>
                        <a:pt x="84" y="212"/>
                      </a:lnTo>
                      <a:lnTo>
                        <a:pt x="85" y="214"/>
                      </a:lnTo>
                      <a:lnTo>
                        <a:pt x="87" y="214"/>
                      </a:lnTo>
                      <a:lnTo>
                        <a:pt x="88" y="211"/>
                      </a:lnTo>
                      <a:lnTo>
                        <a:pt x="94" y="202"/>
                      </a:lnTo>
                      <a:lnTo>
                        <a:pt x="94" y="202"/>
                      </a:lnTo>
                      <a:lnTo>
                        <a:pt x="96" y="201"/>
                      </a:lnTo>
                      <a:lnTo>
                        <a:pt x="104" y="201"/>
                      </a:lnTo>
                      <a:lnTo>
                        <a:pt x="115" y="202"/>
                      </a:lnTo>
                      <a:lnTo>
                        <a:pt x="115" y="202"/>
                      </a:lnTo>
                      <a:lnTo>
                        <a:pt x="116" y="198"/>
                      </a:lnTo>
                      <a:lnTo>
                        <a:pt x="118" y="191"/>
                      </a:lnTo>
                      <a:lnTo>
                        <a:pt x="119" y="178"/>
                      </a:lnTo>
                      <a:lnTo>
                        <a:pt x="119" y="178"/>
                      </a:lnTo>
                      <a:lnTo>
                        <a:pt x="119" y="174"/>
                      </a:lnTo>
                      <a:lnTo>
                        <a:pt x="124" y="169"/>
                      </a:lnTo>
                      <a:lnTo>
                        <a:pt x="132" y="162"/>
                      </a:lnTo>
                      <a:lnTo>
                        <a:pt x="132" y="162"/>
                      </a:lnTo>
                      <a:lnTo>
                        <a:pt x="136" y="161"/>
                      </a:lnTo>
                      <a:lnTo>
                        <a:pt x="142" y="159"/>
                      </a:lnTo>
                      <a:lnTo>
                        <a:pt x="146" y="159"/>
                      </a:lnTo>
                      <a:lnTo>
                        <a:pt x="151" y="159"/>
                      </a:lnTo>
                      <a:lnTo>
                        <a:pt x="151" y="159"/>
                      </a:lnTo>
                      <a:lnTo>
                        <a:pt x="155" y="158"/>
                      </a:lnTo>
                      <a:lnTo>
                        <a:pt x="159" y="157"/>
                      </a:lnTo>
                      <a:lnTo>
                        <a:pt x="169" y="157"/>
                      </a:lnTo>
                      <a:lnTo>
                        <a:pt x="169" y="157"/>
                      </a:lnTo>
                      <a:lnTo>
                        <a:pt x="173" y="158"/>
                      </a:lnTo>
                      <a:lnTo>
                        <a:pt x="178" y="161"/>
                      </a:lnTo>
                      <a:lnTo>
                        <a:pt x="182" y="162"/>
                      </a:lnTo>
                      <a:lnTo>
                        <a:pt x="185" y="164"/>
                      </a:lnTo>
                      <a:lnTo>
                        <a:pt x="185" y="164"/>
                      </a:lnTo>
                      <a:lnTo>
                        <a:pt x="188" y="162"/>
                      </a:lnTo>
                      <a:lnTo>
                        <a:pt x="190" y="159"/>
                      </a:lnTo>
                      <a:lnTo>
                        <a:pt x="192" y="157"/>
                      </a:lnTo>
                      <a:lnTo>
                        <a:pt x="192" y="152"/>
                      </a:lnTo>
                      <a:lnTo>
                        <a:pt x="192" y="152"/>
                      </a:lnTo>
                      <a:lnTo>
                        <a:pt x="192" y="147"/>
                      </a:lnTo>
                      <a:lnTo>
                        <a:pt x="193" y="142"/>
                      </a:lnTo>
                      <a:lnTo>
                        <a:pt x="195" y="137"/>
                      </a:lnTo>
                      <a:lnTo>
                        <a:pt x="195" y="131"/>
                      </a:lnTo>
                      <a:lnTo>
                        <a:pt x="195" y="131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75" name="Peru">
                  <a:extLst>
                    <a:ext uri="{FF2B5EF4-FFF2-40B4-BE49-F238E27FC236}">
                      <a16:creationId xmlns:a16="http://schemas.microsoft.com/office/drawing/2014/main" id="{DDD57D23-FE47-4B2B-80D0-40A8D52C29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83465" y="4266852"/>
                  <a:ext cx="300396" cy="443935"/>
                </a:xfrm>
                <a:custGeom>
                  <a:avLst/>
                  <a:gdLst/>
                  <a:ahLst/>
                  <a:cxnLst>
                    <a:cxn ang="0">
                      <a:pos x="189" y="285"/>
                    </a:cxn>
                    <a:cxn ang="0">
                      <a:pos x="196" y="272"/>
                    </a:cxn>
                    <a:cxn ang="0">
                      <a:pos x="199" y="263"/>
                    </a:cxn>
                    <a:cxn ang="0">
                      <a:pos x="193" y="258"/>
                    </a:cxn>
                    <a:cxn ang="0">
                      <a:pos x="197" y="243"/>
                    </a:cxn>
                    <a:cxn ang="0">
                      <a:pos x="197" y="238"/>
                    </a:cxn>
                    <a:cxn ang="0">
                      <a:pos x="199" y="218"/>
                    </a:cxn>
                    <a:cxn ang="0">
                      <a:pos x="203" y="205"/>
                    </a:cxn>
                    <a:cxn ang="0">
                      <a:pos x="192" y="177"/>
                    </a:cxn>
                    <a:cxn ang="0">
                      <a:pos x="177" y="178"/>
                    </a:cxn>
                    <a:cxn ang="0">
                      <a:pos x="173" y="157"/>
                    </a:cxn>
                    <a:cxn ang="0">
                      <a:pos x="167" y="155"/>
                    </a:cxn>
                    <a:cxn ang="0">
                      <a:pos x="159" y="161"/>
                    </a:cxn>
                    <a:cxn ang="0">
                      <a:pos x="145" y="160"/>
                    </a:cxn>
                    <a:cxn ang="0">
                      <a:pos x="140" y="151"/>
                    </a:cxn>
                    <a:cxn ang="0">
                      <a:pos x="132" y="148"/>
                    </a:cxn>
                    <a:cxn ang="0">
                      <a:pos x="130" y="138"/>
                    </a:cxn>
                    <a:cxn ang="0">
                      <a:pos x="120" y="121"/>
                    </a:cxn>
                    <a:cxn ang="0">
                      <a:pos x="122" y="113"/>
                    </a:cxn>
                    <a:cxn ang="0">
                      <a:pos x="126" y="106"/>
                    </a:cxn>
                    <a:cxn ang="0">
                      <a:pos x="130" y="98"/>
                    </a:cxn>
                    <a:cxn ang="0">
                      <a:pos x="136" y="84"/>
                    </a:cxn>
                    <a:cxn ang="0">
                      <a:pos x="145" y="77"/>
                    </a:cxn>
                    <a:cxn ang="0">
                      <a:pos x="160" y="70"/>
                    </a:cxn>
                    <a:cxn ang="0">
                      <a:pos x="173" y="66"/>
                    </a:cxn>
                    <a:cxn ang="0">
                      <a:pos x="180" y="64"/>
                    </a:cxn>
                    <a:cxn ang="0">
                      <a:pos x="173" y="59"/>
                    </a:cxn>
                    <a:cxn ang="0">
                      <a:pos x="182" y="46"/>
                    </a:cxn>
                    <a:cxn ang="0">
                      <a:pos x="170" y="36"/>
                    </a:cxn>
                    <a:cxn ang="0">
                      <a:pos x="162" y="37"/>
                    </a:cxn>
                    <a:cxn ang="0">
                      <a:pos x="155" y="36"/>
                    </a:cxn>
                    <a:cxn ang="0">
                      <a:pos x="139" y="39"/>
                    </a:cxn>
                    <a:cxn ang="0">
                      <a:pos x="130" y="34"/>
                    </a:cxn>
                    <a:cxn ang="0">
                      <a:pos x="125" y="24"/>
                    </a:cxn>
                    <a:cxn ang="0">
                      <a:pos x="119" y="16"/>
                    </a:cxn>
                    <a:cxn ang="0">
                      <a:pos x="112" y="13"/>
                    </a:cxn>
                    <a:cxn ang="0">
                      <a:pos x="105" y="2"/>
                    </a:cxn>
                    <a:cxn ang="0">
                      <a:pos x="92" y="2"/>
                    </a:cxn>
                    <a:cxn ang="0">
                      <a:pos x="95" y="13"/>
                    </a:cxn>
                    <a:cxn ang="0">
                      <a:pos x="86" y="30"/>
                    </a:cxn>
                    <a:cxn ang="0">
                      <a:pos x="71" y="41"/>
                    </a:cxn>
                    <a:cxn ang="0">
                      <a:pos x="52" y="49"/>
                    </a:cxn>
                    <a:cxn ang="0">
                      <a:pos x="41" y="73"/>
                    </a:cxn>
                    <a:cxn ang="0">
                      <a:pos x="29" y="73"/>
                    </a:cxn>
                    <a:cxn ang="0">
                      <a:pos x="19" y="71"/>
                    </a:cxn>
                    <a:cxn ang="0">
                      <a:pos x="14" y="66"/>
                    </a:cxn>
                    <a:cxn ang="0">
                      <a:pos x="17" y="59"/>
                    </a:cxn>
                    <a:cxn ang="0">
                      <a:pos x="7" y="59"/>
                    </a:cxn>
                    <a:cxn ang="0">
                      <a:pos x="0" y="73"/>
                    </a:cxn>
                    <a:cxn ang="0">
                      <a:pos x="7" y="91"/>
                    </a:cxn>
                    <a:cxn ang="0">
                      <a:pos x="1" y="94"/>
                    </a:cxn>
                    <a:cxn ang="0">
                      <a:pos x="19" y="107"/>
                    </a:cxn>
                    <a:cxn ang="0">
                      <a:pos x="31" y="124"/>
                    </a:cxn>
                    <a:cxn ang="0">
                      <a:pos x="41" y="138"/>
                    </a:cxn>
                    <a:cxn ang="0">
                      <a:pos x="65" y="192"/>
                    </a:cxn>
                    <a:cxn ang="0">
                      <a:pos x="79" y="215"/>
                    </a:cxn>
                    <a:cxn ang="0">
                      <a:pos x="81" y="225"/>
                    </a:cxn>
                    <a:cxn ang="0">
                      <a:pos x="86" y="236"/>
                    </a:cxn>
                    <a:cxn ang="0">
                      <a:pos x="112" y="255"/>
                    </a:cxn>
                    <a:cxn ang="0">
                      <a:pos x="159" y="283"/>
                    </a:cxn>
                    <a:cxn ang="0">
                      <a:pos x="177" y="298"/>
                    </a:cxn>
                    <a:cxn ang="0">
                      <a:pos x="182" y="298"/>
                    </a:cxn>
                    <a:cxn ang="0">
                      <a:pos x="189" y="285"/>
                    </a:cxn>
                  </a:cxnLst>
                  <a:rect l="0" t="0" r="r" b="b"/>
                  <a:pathLst>
                    <a:path w="203" h="300">
                      <a:moveTo>
                        <a:pt x="189" y="285"/>
                      </a:moveTo>
                      <a:lnTo>
                        <a:pt x="189" y="285"/>
                      </a:lnTo>
                      <a:lnTo>
                        <a:pt x="189" y="285"/>
                      </a:lnTo>
                      <a:lnTo>
                        <a:pt x="189" y="285"/>
                      </a:lnTo>
                      <a:lnTo>
                        <a:pt x="189" y="280"/>
                      </a:lnTo>
                      <a:lnTo>
                        <a:pt x="190" y="278"/>
                      </a:lnTo>
                      <a:lnTo>
                        <a:pt x="190" y="278"/>
                      </a:lnTo>
                      <a:lnTo>
                        <a:pt x="196" y="272"/>
                      </a:lnTo>
                      <a:lnTo>
                        <a:pt x="199" y="268"/>
                      </a:lnTo>
                      <a:lnTo>
                        <a:pt x="199" y="265"/>
                      </a:lnTo>
                      <a:lnTo>
                        <a:pt x="199" y="265"/>
                      </a:lnTo>
                      <a:lnTo>
                        <a:pt x="199" y="263"/>
                      </a:lnTo>
                      <a:lnTo>
                        <a:pt x="196" y="262"/>
                      </a:lnTo>
                      <a:lnTo>
                        <a:pt x="194" y="261"/>
                      </a:lnTo>
                      <a:lnTo>
                        <a:pt x="193" y="258"/>
                      </a:lnTo>
                      <a:lnTo>
                        <a:pt x="193" y="258"/>
                      </a:lnTo>
                      <a:lnTo>
                        <a:pt x="194" y="253"/>
                      </a:lnTo>
                      <a:lnTo>
                        <a:pt x="196" y="251"/>
                      </a:lnTo>
                      <a:lnTo>
                        <a:pt x="197" y="246"/>
                      </a:lnTo>
                      <a:lnTo>
                        <a:pt x="197" y="243"/>
                      </a:lnTo>
                      <a:lnTo>
                        <a:pt x="197" y="243"/>
                      </a:lnTo>
                      <a:lnTo>
                        <a:pt x="196" y="242"/>
                      </a:lnTo>
                      <a:lnTo>
                        <a:pt x="196" y="241"/>
                      </a:lnTo>
                      <a:lnTo>
                        <a:pt x="197" y="238"/>
                      </a:lnTo>
                      <a:lnTo>
                        <a:pt x="200" y="234"/>
                      </a:lnTo>
                      <a:lnTo>
                        <a:pt x="200" y="231"/>
                      </a:lnTo>
                      <a:lnTo>
                        <a:pt x="200" y="231"/>
                      </a:lnTo>
                      <a:lnTo>
                        <a:pt x="199" y="218"/>
                      </a:lnTo>
                      <a:lnTo>
                        <a:pt x="199" y="212"/>
                      </a:lnTo>
                      <a:lnTo>
                        <a:pt x="199" y="208"/>
                      </a:lnTo>
                      <a:lnTo>
                        <a:pt x="199" y="208"/>
                      </a:lnTo>
                      <a:lnTo>
                        <a:pt x="203" y="205"/>
                      </a:lnTo>
                      <a:lnTo>
                        <a:pt x="203" y="202"/>
                      </a:lnTo>
                      <a:lnTo>
                        <a:pt x="203" y="199"/>
                      </a:lnTo>
                      <a:lnTo>
                        <a:pt x="203" y="199"/>
                      </a:lnTo>
                      <a:lnTo>
                        <a:pt x="192" y="177"/>
                      </a:lnTo>
                      <a:lnTo>
                        <a:pt x="192" y="177"/>
                      </a:lnTo>
                      <a:lnTo>
                        <a:pt x="184" y="177"/>
                      </a:lnTo>
                      <a:lnTo>
                        <a:pt x="177" y="178"/>
                      </a:lnTo>
                      <a:lnTo>
                        <a:pt x="177" y="178"/>
                      </a:lnTo>
                      <a:lnTo>
                        <a:pt x="175" y="178"/>
                      </a:lnTo>
                      <a:lnTo>
                        <a:pt x="175" y="175"/>
                      </a:lnTo>
                      <a:lnTo>
                        <a:pt x="173" y="170"/>
                      </a:lnTo>
                      <a:lnTo>
                        <a:pt x="173" y="157"/>
                      </a:lnTo>
                      <a:lnTo>
                        <a:pt x="173" y="157"/>
                      </a:lnTo>
                      <a:lnTo>
                        <a:pt x="172" y="154"/>
                      </a:lnTo>
                      <a:lnTo>
                        <a:pt x="170" y="154"/>
                      </a:lnTo>
                      <a:lnTo>
                        <a:pt x="167" y="155"/>
                      </a:lnTo>
                      <a:lnTo>
                        <a:pt x="166" y="158"/>
                      </a:lnTo>
                      <a:lnTo>
                        <a:pt x="166" y="158"/>
                      </a:lnTo>
                      <a:lnTo>
                        <a:pt x="163" y="160"/>
                      </a:lnTo>
                      <a:lnTo>
                        <a:pt x="159" y="161"/>
                      </a:lnTo>
                      <a:lnTo>
                        <a:pt x="149" y="161"/>
                      </a:lnTo>
                      <a:lnTo>
                        <a:pt x="149" y="161"/>
                      </a:lnTo>
                      <a:lnTo>
                        <a:pt x="146" y="160"/>
                      </a:lnTo>
                      <a:lnTo>
                        <a:pt x="145" y="160"/>
                      </a:lnTo>
                      <a:lnTo>
                        <a:pt x="143" y="155"/>
                      </a:lnTo>
                      <a:lnTo>
                        <a:pt x="142" y="152"/>
                      </a:lnTo>
                      <a:lnTo>
                        <a:pt x="142" y="151"/>
                      </a:lnTo>
                      <a:lnTo>
                        <a:pt x="140" y="151"/>
                      </a:lnTo>
                      <a:lnTo>
                        <a:pt x="140" y="151"/>
                      </a:lnTo>
                      <a:lnTo>
                        <a:pt x="138" y="151"/>
                      </a:lnTo>
                      <a:lnTo>
                        <a:pt x="135" y="150"/>
                      </a:lnTo>
                      <a:lnTo>
                        <a:pt x="132" y="148"/>
                      </a:lnTo>
                      <a:lnTo>
                        <a:pt x="132" y="145"/>
                      </a:lnTo>
                      <a:lnTo>
                        <a:pt x="132" y="145"/>
                      </a:lnTo>
                      <a:lnTo>
                        <a:pt x="132" y="142"/>
                      </a:lnTo>
                      <a:lnTo>
                        <a:pt x="130" y="138"/>
                      </a:lnTo>
                      <a:lnTo>
                        <a:pt x="126" y="131"/>
                      </a:lnTo>
                      <a:lnTo>
                        <a:pt x="126" y="131"/>
                      </a:lnTo>
                      <a:lnTo>
                        <a:pt x="120" y="124"/>
                      </a:lnTo>
                      <a:lnTo>
                        <a:pt x="120" y="121"/>
                      </a:lnTo>
                      <a:lnTo>
                        <a:pt x="122" y="118"/>
                      </a:lnTo>
                      <a:lnTo>
                        <a:pt x="122" y="118"/>
                      </a:lnTo>
                      <a:lnTo>
                        <a:pt x="122" y="115"/>
                      </a:lnTo>
                      <a:lnTo>
                        <a:pt x="122" y="113"/>
                      </a:lnTo>
                      <a:lnTo>
                        <a:pt x="122" y="110"/>
                      </a:lnTo>
                      <a:lnTo>
                        <a:pt x="123" y="107"/>
                      </a:lnTo>
                      <a:lnTo>
                        <a:pt x="123" y="107"/>
                      </a:lnTo>
                      <a:lnTo>
                        <a:pt x="126" y="106"/>
                      </a:lnTo>
                      <a:lnTo>
                        <a:pt x="129" y="104"/>
                      </a:lnTo>
                      <a:lnTo>
                        <a:pt x="130" y="101"/>
                      </a:lnTo>
                      <a:lnTo>
                        <a:pt x="130" y="98"/>
                      </a:lnTo>
                      <a:lnTo>
                        <a:pt x="130" y="98"/>
                      </a:lnTo>
                      <a:lnTo>
                        <a:pt x="130" y="96"/>
                      </a:lnTo>
                      <a:lnTo>
                        <a:pt x="133" y="91"/>
                      </a:lnTo>
                      <a:lnTo>
                        <a:pt x="135" y="88"/>
                      </a:lnTo>
                      <a:lnTo>
                        <a:pt x="136" y="84"/>
                      </a:lnTo>
                      <a:lnTo>
                        <a:pt x="136" y="84"/>
                      </a:lnTo>
                      <a:lnTo>
                        <a:pt x="138" y="80"/>
                      </a:lnTo>
                      <a:lnTo>
                        <a:pt x="140" y="78"/>
                      </a:lnTo>
                      <a:lnTo>
                        <a:pt x="145" y="77"/>
                      </a:lnTo>
                      <a:lnTo>
                        <a:pt x="150" y="74"/>
                      </a:lnTo>
                      <a:lnTo>
                        <a:pt x="150" y="74"/>
                      </a:lnTo>
                      <a:lnTo>
                        <a:pt x="155" y="71"/>
                      </a:lnTo>
                      <a:lnTo>
                        <a:pt x="160" y="70"/>
                      </a:lnTo>
                      <a:lnTo>
                        <a:pt x="165" y="70"/>
                      </a:lnTo>
                      <a:lnTo>
                        <a:pt x="170" y="67"/>
                      </a:lnTo>
                      <a:lnTo>
                        <a:pt x="170" y="67"/>
                      </a:lnTo>
                      <a:lnTo>
                        <a:pt x="173" y="66"/>
                      </a:lnTo>
                      <a:lnTo>
                        <a:pt x="176" y="66"/>
                      </a:lnTo>
                      <a:lnTo>
                        <a:pt x="183" y="66"/>
                      </a:lnTo>
                      <a:lnTo>
                        <a:pt x="183" y="66"/>
                      </a:lnTo>
                      <a:lnTo>
                        <a:pt x="180" y="64"/>
                      </a:lnTo>
                      <a:lnTo>
                        <a:pt x="177" y="61"/>
                      </a:lnTo>
                      <a:lnTo>
                        <a:pt x="175" y="60"/>
                      </a:lnTo>
                      <a:lnTo>
                        <a:pt x="173" y="59"/>
                      </a:lnTo>
                      <a:lnTo>
                        <a:pt x="173" y="59"/>
                      </a:lnTo>
                      <a:lnTo>
                        <a:pt x="173" y="56"/>
                      </a:lnTo>
                      <a:lnTo>
                        <a:pt x="176" y="51"/>
                      </a:lnTo>
                      <a:lnTo>
                        <a:pt x="182" y="46"/>
                      </a:lnTo>
                      <a:lnTo>
                        <a:pt x="182" y="46"/>
                      </a:lnTo>
                      <a:lnTo>
                        <a:pt x="182" y="43"/>
                      </a:lnTo>
                      <a:lnTo>
                        <a:pt x="180" y="41"/>
                      </a:lnTo>
                      <a:lnTo>
                        <a:pt x="177" y="39"/>
                      </a:lnTo>
                      <a:lnTo>
                        <a:pt x="170" y="36"/>
                      </a:lnTo>
                      <a:lnTo>
                        <a:pt x="170" y="36"/>
                      </a:lnTo>
                      <a:lnTo>
                        <a:pt x="167" y="36"/>
                      </a:lnTo>
                      <a:lnTo>
                        <a:pt x="165" y="36"/>
                      </a:lnTo>
                      <a:lnTo>
                        <a:pt x="162" y="37"/>
                      </a:lnTo>
                      <a:lnTo>
                        <a:pt x="159" y="36"/>
                      </a:lnTo>
                      <a:lnTo>
                        <a:pt x="159" y="36"/>
                      </a:lnTo>
                      <a:lnTo>
                        <a:pt x="156" y="36"/>
                      </a:lnTo>
                      <a:lnTo>
                        <a:pt x="155" y="36"/>
                      </a:lnTo>
                      <a:lnTo>
                        <a:pt x="149" y="37"/>
                      </a:lnTo>
                      <a:lnTo>
                        <a:pt x="149" y="37"/>
                      </a:lnTo>
                      <a:lnTo>
                        <a:pt x="146" y="39"/>
                      </a:lnTo>
                      <a:lnTo>
                        <a:pt x="139" y="39"/>
                      </a:lnTo>
                      <a:lnTo>
                        <a:pt x="133" y="37"/>
                      </a:lnTo>
                      <a:lnTo>
                        <a:pt x="132" y="37"/>
                      </a:lnTo>
                      <a:lnTo>
                        <a:pt x="130" y="34"/>
                      </a:lnTo>
                      <a:lnTo>
                        <a:pt x="130" y="34"/>
                      </a:lnTo>
                      <a:lnTo>
                        <a:pt x="130" y="32"/>
                      </a:lnTo>
                      <a:lnTo>
                        <a:pt x="128" y="29"/>
                      </a:lnTo>
                      <a:lnTo>
                        <a:pt x="126" y="27"/>
                      </a:lnTo>
                      <a:lnTo>
                        <a:pt x="125" y="24"/>
                      </a:lnTo>
                      <a:lnTo>
                        <a:pt x="125" y="24"/>
                      </a:lnTo>
                      <a:lnTo>
                        <a:pt x="125" y="22"/>
                      </a:lnTo>
                      <a:lnTo>
                        <a:pt x="122" y="19"/>
                      </a:lnTo>
                      <a:lnTo>
                        <a:pt x="119" y="16"/>
                      </a:lnTo>
                      <a:lnTo>
                        <a:pt x="115" y="14"/>
                      </a:lnTo>
                      <a:lnTo>
                        <a:pt x="115" y="14"/>
                      </a:lnTo>
                      <a:lnTo>
                        <a:pt x="113" y="14"/>
                      </a:lnTo>
                      <a:lnTo>
                        <a:pt x="112" y="13"/>
                      </a:lnTo>
                      <a:lnTo>
                        <a:pt x="109" y="9"/>
                      </a:lnTo>
                      <a:lnTo>
                        <a:pt x="108" y="5"/>
                      </a:lnTo>
                      <a:lnTo>
                        <a:pt x="105" y="2"/>
                      </a:lnTo>
                      <a:lnTo>
                        <a:pt x="105" y="2"/>
                      </a:lnTo>
                      <a:lnTo>
                        <a:pt x="103" y="0"/>
                      </a:lnTo>
                      <a:lnTo>
                        <a:pt x="99" y="0"/>
                      </a:lnTo>
                      <a:lnTo>
                        <a:pt x="92" y="2"/>
                      </a:lnTo>
                      <a:lnTo>
                        <a:pt x="92" y="2"/>
                      </a:lnTo>
                      <a:lnTo>
                        <a:pt x="96" y="9"/>
                      </a:lnTo>
                      <a:lnTo>
                        <a:pt x="98" y="12"/>
                      </a:lnTo>
                      <a:lnTo>
                        <a:pt x="95" y="13"/>
                      </a:lnTo>
                      <a:lnTo>
                        <a:pt x="95" y="13"/>
                      </a:lnTo>
                      <a:lnTo>
                        <a:pt x="93" y="16"/>
                      </a:lnTo>
                      <a:lnTo>
                        <a:pt x="92" y="19"/>
                      </a:lnTo>
                      <a:lnTo>
                        <a:pt x="91" y="23"/>
                      </a:lnTo>
                      <a:lnTo>
                        <a:pt x="86" y="30"/>
                      </a:lnTo>
                      <a:lnTo>
                        <a:pt x="86" y="30"/>
                      </a:lnTo>
                      <a:lnTo>
                        <a:pt x="83" y="34"/>
                      </a:lnTo>
                      <a:lnTo>
                        <a:pt x="79" y="37"/>
                      </a:lnTo>
                      <a:lnTo>
                        <a:pt x="71" y="41"/>
                      </a:lnTo>
                      <a:lnTo>
                        <a:pt x="62" y="44"/>
                      </a:lnTo>
                      <a:lnTo>
                        <a:pt x="55" y="47"/>
                      </a:lnTo>
                      <a:lnTo>
                        <a:pt x="55" y="47"/>
                      </a:lnTo>
                      <a:lnTo>
                        <a:pt x="52" y="49"/>
                      </a:lnTo>
                      <a:lnTo>
                        <a:pt x="51" y="50"/>
                      </a:lnTo>
                      <a:lnTo>
                        <a:pt x="46" y="57"/>
                      </a:lnTo>
                      <a:lnTo>
                        <a:pt x="41" y="73"/>
                      </a:lnTo>
                      <a:lnTo>
                        <a:pt x="41" y="73"/>
                      </a:lnTo>
                      <a:lnTo>
                        <a:pt x="38" y="77"/>
                      </a:lnTo>
                      <a:lnTo>
                        <a:pt x="35" y="78"/>
                      </a:lnTo>
                      <a:lnTo>
                        <a:pt x="32" y="77"/>
                      </a:lnTo>
                      <a:lnTo>
                        <a:pt x="29" y="73"/>
                      </a:lnTo>
                      <a:lnTo>
                        <a:pt x="29" y="73"/>
                      </a:lnTo>
                      <a:lnTo>
                        <a:pt x="27" y="71"/>
                      </a:lnTo>
                      <a:lnTo>
                        <a:pt x="24" y="71"/>
                      </a:lnTo>
                      <a:lnTo>
                        <a:pt x="19" y="71"/>
                      </a:lnTo>
                      <a:lnTo>
                        <a:pt x="17" y="70"/>
                      </a:lnTo>
                      <a:lnTo>
                        <a:pt x="17" y="70"/>
                      </a:lnTo>
                      <a:lnTo>
                        <a:pt x="14" y="67"/>
                      </a:lnTo>
                      <a:lnTo>
                        <a:pt x="14" y="66"/>
                      </a:lnTo>
                      <a:lnTo>
                        <a:pt x="17" y="61"/>
                      </a:lnTo>
                      <a:lnTo>
                        <a:pt x="17" y="61"/>
                      </a:lnTo>
                      <a:lnTo>
                        <a:pt x="17" y="60"/>
                      </a:lnTo>
                      <a:lnTo>
                        <a:pt x="17" y="59"/>
                      </a:lnTo>
                      <a:lnTo>
                        <a:pt x="14" y="53"/>
                      </a:lnTo>
                      <a:lnTo>
                        <a:pt x="14" y="53"/>
                      </a:lnTo>
                      <a:lnTo>
                        <a:pt x="10" y="56"/>
                      </a:lnTo>
                      <a:lnTo>
                        <a:pt x="7" y="59"/>
                      </a:lnTo>
                      <a:lnTo>
                        <a:pt x="1" y="67"/>
                      </a:lnTo>
                      <a:lnTo>
                        <a:pt x="1" y="67"/>
                      </a:lnTo>
                      <a:lnTo>
                        <a:pt x="0" y="70"/>
                      </a:lnTo>
                      <a:lnTo>
                        <a:pt x="0" y="73"/>
                      </a:lnTo>
                      <a:lnTo>
                        <a:pt x="2" y="78"/>
                      </a:lnTo>
                      <a:lnTo>
                        <a:pt x="7" y="90"/>
                      </a:lnTo>
                      <a:lnTo>
                        <a:pt x="7" y="90"/>
                      </a:lnTo>
                      <a:lnTo>
                        <a:pt x="7" y="91"/>
                      </a:lnTo>
                      <a:lnTo>
                        <a:pt x="5" y="91"/>
                      </a:lnTo>
                      <a:lnTo>
                        <a:pt x="2" y="91"/>
                      </a:lnTo>
                      <a:lnTo>
                        <a:pt x="1" y="94"/>
                      </a:lnTo>
                      <a:lnTo>
                        <a:pt x="1" y="94"/>
                      </a:lnTo>
                      <a:lnTo>
                        <a:pt x="2" y="96"/>
                      </a:lnTo>
                      <a:lnTo>
                        <a:pt x="2" y="97"/>
                      </a:lnTo>
                      <a:lnTo>
                        <a:pt x="8" y="100"/>
                      </a:lnTo>
                      <a:lnTo>
                        <a:pt x="19" y="107"/>
                      </a:lnTo>
                      <a:lnTo>
                        <a:pt x="19" y="107"/>
                      </a:lnTo>
                      <a:lnTo>
                        <a:pt x="24" y="113"/>
                      </a:lnTo>
                      <a:lnTo>
                        <a:pt x="27" y="118"/>
                      </a:lnTo>
                      <a:lnTo>
                        <a:pt x="31" y="124"/>
                      </a:lnTo>
                      <a:lnTo>
                        <a:pt x="35" y="130"/>
                      </a:lnTo>
                      <a:lnTo>
                        <a:pt x="35" y="130"/>
                      </a:lnTo>
                      <a:lnTo>
                        <a:pt x="38" y="134"/>
                      </a:lnTo>
                      <a:lnTo>
                        <a:pt x="41" y="138"/>
                      </a:lnTo>
                      <a:lnTo>
                        <a:pt x="46" y="154"/>
                      </a:lnTo>
                      <a:lnTo>
                        <a:pt x="46" y="154"/>
                      </a:lnTo>
                      <a:lnTo>
                        <a:pt x="58" y="179"/>
                      </a:lnTo>
                      <a:lnTo>
                        <a:pt x="65" y="192"/>
                      </a:lnTo>
                      <a:lnTo>
                        <a:pt x="71" y="201"/>
                      </a:lnTo>
                      <a:lnTo>
                        <a:pt x="71" y="201"/>
                      </a:lnTo>
                      <a:lnTo>
                        <a:pt x="76" y="208"/>
                      </a:lnTo>
                      <a:lnTo>
                        <a:pt x="79" y="215"/>
                      </a:lnTo>
                      <a:lnTo>
                        <a:pt x="81" y="219"/>
                      </a:lnTo>
                      <a:lnTo>
                        <a:pt x="81" y="222"/>
                      </a:lnTo>
                      <a:lnTo>
                        <a:pt x="81" y="222"/>
                      </a:lnTo>
                      <a:lnTo>
                        <a:pt x="81" y="225"/>
                      </a:lnTo>
                      <a:lnTo>
                        <a:pt x="81" y="229"/>
                      </a:lnTo>
                      <a:lnTo>
                        <a:pt x="83" y="234"/>
                      </a:lnTo>
                      <a:lnTo>
                        <a:pt x="86" y="236"/>
                      </a:lnTo>
                      <a:lnTo>
                        <a:pt x="86" y="236"/>
                      </a:lnTo>
                      <a:lnTo>
                        <a:pt x="96" y="243"/>
                      </a:lnTo>
                      <a:lnTo>
                        <a:pt x="102" y="249"/>
                      </a:lnTo>
                      <a:lnTo>
                        <a:pt x="112" y="255"/>
                      </a:lnTo>
                      <a:lnTo>
                        <a:pt x="112" y="255"/>
                      </a:lnTo>
                      <a:lnTo>
                        <a:pt x="139" y="269"/>
                      </a:lnTo>
                      <a:lnTo>
                        <a:pt x="152" y="276"/>
                      </a:lnTo>
                      <a:lnTo>
                        <a:pt x="156" y="280"/>
                      </a:lnTo>
                      <a:lnTo>
                        <a:pt x="159" y="283"/>
                      </a:lnTo>
                      <a:lnTo>
                        <a:pt x="159" y="283"/>
                      </a:lnTo>
                      <a:lnTo>
                        <a:pt x="163" y="288"/>
                      </a:lnTo>
                      <a:lnTo>
                        <a:pt x="169" y="292"/>
                      </a:lnTo>
                      <a:lnTo>
                        <a:pt x="177" y="298"/>
                      </a:lnTo>
                      <a:lnTo>
                        <a:pt x="177" y="298"/>
                      </a:lnTo>
                      <a:lnTo>
                        <a:pt x="179" y="300"/>
                      </a:lnTo>
                      <a:lnTo>
                        <a:pt x="179" y="300"/>
                      </a:lnTo>
                      <a:lnTo>
                        <a:pt x="182" y="298"/>
                      </a:lnTo>
                      <a:lnTo>
                        <a:pt x="182" y="298"/>
                      </a:lnTo>
                      <a:lnTo>
                        <a:pt x="184" y="295"/>
                      </a:lnTo>
                      <a:lnTo>
                        <a:pt x="186" y="292"/>
                      </a:lnTo>
                      <a:lnTo>
                        <a:pt x="189" y="285"/>
                      </a:lnTo>
                      <a:lnTo>
                        <a:pt x="189" y="285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76" name="Colombia">
                  <a:extLst>
                    <a:ext uri="{FF2B5EF4-FFF2-40B4-BE49-F238E27FC236}">
                      <a16:creationId xmlns:a16="http://schemas.microsoft.com/office/drawing/2014/main" id="{A132ACD4-6538-41D8-8FCA-28CC711E85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9697" y="3963497"/>
                  <a:ext cx="282640" cy="401022"/>
                </a:xfrm>
                <a:custGeom>
                  <a:avLst/>
                  <a:gdLst/>
                  <a:ahLst/>
                  <a:cxnLst>
                    <a:cxn ang="0">
                      <a:pos x="40" y="198"/>
                    </a:cxn>
                    <a:cxn ang="0">
                      <a:pos x="53" y="207"/>
                    </a:cxn>
                    <a:cxn ang="0">
                      <a:pos x="65" y="205"/>
                    </a:cxn>
                    <a:cxn ang="0">
                      <a:pos x="74" y="218"/>
                    </a:cxn>
                    <a:cxn ang="0">
                      <a:pos x="84" y="224"/>
                    </a:cxn>
                    <a:cxn ang="0">
                      <a:pos x="90" y="234"/>
                    </a:cxn>
                    <a:cxn ang="0">
                      <a:pos x="95" y="242"/>
                    </a:cxn>
                    <a:cxn ang="0">
                      <a:pos x="117" y="241"/>
                    </a:cxn>
                    <a:cxn ang="0">
                      <a:pos x="127" y="241"/>
                    </a:cxn>
                    <a:cxn ang="0">
                      <a:pos x="142" y="246"/>
                    </a:cxn>
                    <a:cxn ang="0">
                      <a:pos x="135" y="261"/>
                    </a:cxn>
                    <a:cxn ang="0">
                      <a:pos x="142" y="269"/>
                    </a:cxn>
                    <a:cxn ang="0">
                      <a:pos x="146" y="271"/>
                    </a:cxn>
                    <a:cxn ang="0">
                      <a:pos x="152" y="238"/>
                    </a:cxn>
                    <a:cxn ang="0">
                      <a:pos x="151" y="215"/>
                    </a:cxn>
                    <a:cxn ang="0">
                      <a:pos x="145" y="197"/>
                    </a:cxn>
                    <a:cxn ang="0">
                      <a:pos x="158" y="190"/>
                    </a:cxn>
                    <a:cxn ang="0">
                      <a:pos x="149" y="182"/>
                    </a:cxn>
                    <a:cxn ang="0">
                      <a:pos x="151" y="175"/>
                    </a:cxn>
                    <a:cxn ang="0">
                      <a:pos x="183" y="173"/>
                    </a:cxn>
                    <a:cxn ang="0">
                      <a:pos x="188" y="161"/>
                    </a:cxn>
                    <a:cxn ang="0">
                      <a:pos x="188" y="150"/>
                    </a:cxn>
                    <a:cxn ang="0">
                      <a:pos x="182" y="137"/>
                    </a:cxn>
                    <a:cxn ang="0">
                      <a:pos x="185" y="107"/>
                    </a:cxn>
                    <a:cxn ang="0">
                      <a:pos x="182" y="101"/>
                    </a:cxn>
                    <a:cxn ang="0">
                      <a:pos x="155" y="101"/>
                    </a:cxn>
                    <a:cxn ang="0">
                      <a:pos x="139" y="90"/>
                    </a:cxn>
                    <a:cxn ang="0">
                      <a:pos x="109" y="89"/>
                    </a:cxn>
                    <a:cxn ang="0">
                      <a:pos x="107" y="69"/>
                    </a:cxn>
                    <a:cxn ang="0">
                      <a:pos x="100" y="59"/>
                    </a:cxn>
                    <a:cxn ang="0">
                      <a:pos x="91" y="54"/>
                    </a:cxn>
                    <a:cxn ang="0">
                      <a:pos x="97" y="36"/>
                    </a:cxn>
                    <a:cxn ang="0">
                      <a:pos x="111" y="17"/>
                    </a:cxn>
                    <a:cxn ang="0">
                      <a:pos x="119" y="12"/>
                    </a:cxn>
                    <a:cxn ang="0">
                      <a:pos x="124" y="2"/>
                    </a:cxn>
                    <a:cxn ang="0">
                      <a:pos x="111" y="7"/>
                    </a:cxn>
                    <a:cxn ang="0">
                      <a:pos x="91" y="19"/>
                    </a:cxn>
                    <a:cxn ang="0">
                      <a:pos x="77" y="22"/>
                    </a:cxn>
                    <a:cxn ang="0">
                      <a:pos x="70" y="22"/>
                    </a:cxn>
                    <a:cxn ang="0">
                      <a:pos x="54" y="36"/>
                    </a:cxn>
                    <a:cxn ang="0">
                      <a:pos x="48" y="52"/>
                    </a:cxn>
                    <a:cxn ang="0">
                      <a:pos x="31" y="70"/>
                    </a:cxn>
                    <a:cxn ang="0">
                      <a:pos x="27" y="76"/>
                    </a:cxn>
                    <a:cxn ang="0">
                      <a:pos x="24" y="94"/>
                    </a:cxn>
                    <a:cxn ang="0">
                      <a:pos x="26" y="109"/>
                    </a:cxn>
                    <a:cxn ang="0">
                      <a:pos x="24" y="124"/>
                    </a:cxn>
                    <a:cxn ang="0">
                      <a:pos x="28" y="143"/>
                    </a:cxn>
                    <a:cxn ang="0">
                      <a:pos x="16" y="161"/>
                    </a:cxn>
                    <a:cxn ang="0">
                      <a:pos x="6" y="167"/>
                    </a:cxn>
                    <a:cxn ang="0">
                      <a:pos x="0" y="174"/>
                    </a:cxn>
                    <a:cxn ang="0">
                      <a:pos x="20" y="190"/>
                    </a:cxn>
                    <a:cxn ang="0">
                      <a:pos x="30" y="197"/>
                    </a:cxn>
                  </a:cxnLst>
                  <a:rect l="0" t="0" r="r" b="b"/>
                  <a:pathLst>
                    <a:path w="191" h="271">
                      <a:moveTo>
                        <a:pt x="30" y="197"/>
                      </a:moveTo>
                      <a:lnTo>
                        <a:pt x="30" y="197"/>
                      </a:lnTo>
                      <a:lnTo>
                        <a:pt x="33" y="198"/>
                      </a:lnTo>
                      <a:lnTo>
                        <a:pt x="37" y="200"/>
                      </a:lnTo>
                      <a:lnTo>
                        <a:pt x="40" y="198"/>
                      </a:lnTo>
                      <a:lnTo>
                        <a:pt x="41" y="197"/>
                      </a:lnTo>
                      <a:lnTo>
                        <a:pt x="41" y="197"/>
                      </a:lnTo>
                      <a:lnTo>
                        <a:pt x="43" y="197"/>
                      </a:lnTo>
                      <a:lnTo>
                        <a:pt x="45" y="198"/>
                      </a:lnTo>
                      <a:lnTo>
                        <a:pt x="53" y="207"/>
                      </a:lnTo>
                      <a:lnTo>
                        <a:pt x="53" y="207"/>
                      </a:lnTo>
                      <a:lnTo>
                        <a:pt x="54" y="207"/>
                      </a:lnTo>
                      <a:lnTo>
                        <a:pt x="54" y="207"/>
                      </a:lnTo>
                      <a:lnTo>
                        <a:pt x="61" y="205"/>
                      </a:lnTo>
                      <a:lnTo>
                        <a:pt x="65" y="205"/>
                      </a:lnTo>
                      <a:lnTo>
                        <a:pt x="67" y="207"/>
                      </a:lnTo>
                      <a:lnTo>
                        <a:pt x="67" y="207"/>
                      </a:lnTo>
                      <a:lnTo>
                        <a:pt x="70" y="210"/>
                      </a:lnTo>
                      <a:lnTo>
                        <a:pt x="71" y="214"/>
                      </a:lnTo>
                      <a:lnTo>
                        <a:pt x="74" y="218"/>
                      </a:lnTo>
                      <a:lnTo>
                        <a:pt x="75" y="219"/>
                      </a:lnTo>
                      <a:lnTo>
                        <a:pt x="77" y="219"/>
                      </a:lnTo>
                      <a:lnTo>
                        <a:pt x="77" y="219"/>
                      </a:lnTo>
                      <a:lnTo>
                        <a:pt x="81" y="221"/>
                      </a:lnTo>
                      <a:lnTo>
                        <a:pt x="84" y="224"/>
                      </a:lnTo>
                      <a:lnTo>
                        <a:pt x="87" y="227"/>
                      </a:lnTo>
                      <a:lnTo>
                        <a:pt x="87" y="229"/>
                      </a:lnTo>
                      <a:lnTo>
                        <a:pt x="87" y="229"/>
                      </a:lnTo>
                      <a:lnTo>
                        <a:pt x="88" y="232"/>
                      </a:lnTo>
                      <a:lnTo>
                        <a:pt x="90" y="234"/>
                      </a:lnTo>
                      <a:lnTo>
                        <a:pt x="92" y="237"/>
                      </a:lnTo>
                      <a:lnTo>
                        <a:pt x="92" y="239"/>
                      </a:lnTo>
                      <a:lnTo>
                        <a:pt x="92" y="239"/>
                      </a:lnTo>
                      <a:lnTo>
                        <a:pt x="94" y="242"/>
                      </a:lnTo>
                      <a:lnTo>
                        <a:pt x="95" y="242"/>
                      </a:lnTo>
                      <a:lnTo>
                        <a:pt x="101" y="244"/>
                      </a:lnTo>
                      <a:lnTo>
                        <a:pt x="108" y="244"/>
                      </a:lnTo>
                      <a:lnTo>
                        <a:pt x="111" y="242"/>
                      </a:lnTo>
                      <a:lnTo>
                        <a:pt x="111" y="242"/>
                      </a:lnTo>
                      <a:lnTo>
                        <a:pt x="117" y="241"/>
                      </a:lnTo>
                      <a:lnTo>
                        <a:pt x="118" y="241"/>
                      </a:lnTo>
                      <a:lnTo>
                        <a:pt x="121" y="241"/>
                      </a:lnTo>
                      <a:lnTo>
                        <a:pt x="121" y="241"/>
                      </a:lnTo>
                      <a:lnTo>
                        <a:pt x="124" y="242"/>
                      </a:lnTo>
                      <a:lnTo>
                        <a:pt x="127" y="241"/>
                      </a:lnTo>
                      <a:lnTo>
                        <a:pt x="129" y="241"/>
                      </a:lnTo>
                      <a:lnTo>
                        <a:pt x="132" y="241"/>
                      </a:lnTo>
                      <a:lnTo>
                        <a:pt x="132" y="241"/>
                      </a:lnTo>
                      <a:lnTo>
                        <a:pt x="139" y="244"/>
                      </a:lnTo>
                      <a:lnTo>
                        <a:pt x="142" y="246"/>
                      </a:lnTo>
                      <a:lnTo>
                        <a:pt x="144" y="248"/>
                      </a:lnTo>
                      <a:lnTo>
                        <a:pt x="144" y="251"/>
                      </a:lnTo>
                      <a:lnTo>
                        <a:pt x="144" y="251"/>
                      </a:lnTo>
                      <a:lnTo>
                        <a:pt x="138" y="256"/>
                      </a:lnTo>
                      <a:lnTo>
                        <a:pt x="135" y="261"/>
                      </a:lnTo>
                      <a:lnTo>
                        <a:pt x="135" y="264"/>
                      </a:lnTo>
                      <a:lnTo>
                        <a:pt x="135" y="264"/>
                      </a:lnTo>
                      <a:lnTo>
                        <a:pt x="137" y="265"/>
                      </a:lnTo>
                      <a:lnTo>
                        <a:pt x="139" y="266"/>
                      </a:lnTo>
                      <a:lnTo>
                        <a:pt x="142" y="269"/>
                      </a:lnTo>
                      <a:lnTo>
                        <a:pt x="145" y="271"/>
                      </a:lnTo>
                      <a:lnTo>
                        <a:pt x="145" y="271"/>
                      </a:lnTo>
                      <a:lnTo>
                        <a:pt x="145" y="271"/>
                      </a:lnTo>
                      <a:lnTo>
                        <a:pt x="145" y="271"/>
                      </a:lnTo>
                      <a:lnTo>
                        <a:pt x="146" y="271"/>
                      </a:lnTo>
                      <a:lnTo>
                        <a:pt x="148" y="268"/>
                      </a:lnTo>
                      <a:lnTo>
                        <a:pt x="149" y="262"/>
                      </a:lnTo>
                      <a:lnTo>
                        <a:pt x="152" y="249"/>
                      </a:lnTo>
                      <a:lnTo>
                        <a:pt x="152" y="249"/>
                      </a:lnTo>
                      <a:lnTo>
                        <a:pt x="152" y="238"/>
                      </a:lnTo>
                      <a:lnTo>
                        <a:pt x="155" y="228"/>
                      </a:lnTo>
                      <a:lnTo>
                        <a:pt x="155" y="228"/>
                      </a:lnTo>
                      <a:lnTo>
                        <a:pt x="155" y="224"/>
                      </a:lnTo>
                      <a:lnTo>
                        <a:pt x="154" y="221"/>
                      </a:lnTo>
                      <a:lnTo>
                        <a:pt x="151" y="215"/>
                      </a:lnTo>
                      <a:lnTo>
                        <a:pt x="146" y="208"/>
                      </a:lnTo>
                      <a:lnTo>
                        <a:pt x="145" y="205"/>
                      </a:lnTo>
                      <a:lnTo>
                        <a:pt x="145" y="201"/>
                      </a:lnTo>
                      <a:lnTo>
                        <a:pt x="145" y="201"/>
                      </a:lnTo>
                      <a:lnTo>
                        <a:pt x="145" y="197"/>
                      </a:lnTo>
                      <a:lnTo>
                        <a:pt x="148" y="195"/>
                      </a:lnTo>
                      <a:lnTo>
                        <a:pt x="151" y="194"/>
                      </a:lnTo>
                      <a:lnTo>
                        <a:pt x="155" y="192"/>
                      </a:lnTo>
                      <a:lnTo>
                        <a:pt x="155" y="192"/>
                      </a:lnTo>
                      <a:lnTo>
                        <a:pt x="158" y="190"/>
                      </a:lnTo>
                      <a:lnTo>
                        <a:pt x="156" y="188"/>
                      </a:lnTo>
                      <a:lnTo>
                        <a:pt x="152" y="187"/>
                      </a:lnTo>
                      <a:lnTo>
                        <a:pt x="152" y="187"/>
                      </a:lnTo>
                      <a:lnTo>
                        <a:pt x="151" y="185"/>
                      </a:lnTo>
                      <a:lnTo>
                        <a:pt x="149" y="182"/>
                      </a:lnTo>
                      <a:lnTo>
                        <a:pt x="148" y="180"/>
                      </a:lnTo>
                      <a:lnTo>
                        <a:pt x="148" y="177"/>
                      </a:lnTo>
                      <a:lnTo>
                        <a:pt x="148" y="177"/>
                      </a:lnTo>
                      <a:lnTo>
                        <a:pt x="149" y="177"/>
                      </a:lnTo>
                      <a:lnTo>
                        <a:pt x="151" y="175"/>
                      </a:lnTo>
                      <a:lnTo>
                        <a:pt x="158" y="175"/>
                      </a:lnTo>
                      <a:lnTo>
                        <a:pt x="172" y="175"/>
                      </a:lnTo>
                      <a:lnTo>
                        <a:pt x="172" y="175"/>
                      </a:lnTo>
                      <a:lnTo>
                        <a:pt x="178" y="175"/>
                      </a:lnTo>
                      <a:lnTo>
                        <a:pt x="183" y="173"/>
                      </a:lnTo>
                      <a:lnTo>
                        <a:pt x="191" y="170"/>
                      </a:lnTo>
                      <a:lnTo>
                        <a:pt x="191" y="170"/>
                      </a:lnTo>
                      <a:lnTo>
                        <a:pt x="191" y="167"/>
                      </a:lnTo>
                      <a:lnTo>
                        <a:pt x="189" y="164"/>
                      </a:lnTo>
                      <a:lnTo>
                        <a:pt x="188" y="161"/>
                      </a:lnTo>
                      <a:lnTo>
                        <a:pt x="188" y="161"/>
                      </a:lnTo>
                      <a:lnTo>
                        <a:pt x="185" y="158"/>
                      </a:lnTo>
                      <a:lnTo>
                        <a:pt x="185" y="155"/>
                      </a:lnTo>
                      <a:lnTo>
                        <a:pt x="186" y="153"/>
                      </a:lnTo>
                      <a:lnTo>
                        <a:pt x="188" y="150"/>
                      </a:lnTo>
                      <a:lnTo>
                        <a:pt x="188" y="150"/>
                      </a:lnTo>
                      <a:lnTo>
                        <a:pt x="189" y="147"/>
                      </a:lnTo>
                      <a:lnTo>
                        <a:pt x="188" y="144"/>
                      </a:lnTo>
                      <a:lnTo>
                        <a:pt x="182" y="137"/>
                      </a:lnTo>
                      <a:lnTo>
                        <a:pt x="182" y="137"/>
                      </a:lnTo>
                      <a:lnTo>
                        <a:pt x="181" y="134"/>
                      </a:lnTo>
                      <a:lnTo>
                        <a:pt x="179" y="131"/>
                      </a:lnTo>
                      <a:lnTo>
                        <a:pt x="181" y="124"/>
                      </a:lnTo>
                      <a:lnTo>
                        <a:pt x="182" y="116"/>
                      </a:lnTo>
                      <a:lnTo>
                        <a:pt x="185" y="107"/>
                      </a:lnTo>
                      <a:lnTo>
                        <a:pt x="185" y="107"/>
                      </a:lnTo>
                      <a:lnTo>
                        <a:pt x="186" y="106"/>
                      </a:lnTo>
                      <a:lnTo>
                        <a:pt x="186" y="103"/>
                      </a:lnTo>
                      <a:lnTo>
                        <a:pt x="183" y="103"/>
                      </a:lnTo>
                      <a:lnTo>
                        <a:pt x="182" y="101"/>
                      </a:lnTo>
                      <a:lnTo>
                        <a:pt x="174" y="101"/>
                      </a:lnTo>
                      <a:lnTo>
                        <a:pt x="166" y="103"/>
                      </a:lnTo>
                      <a:lnTo>
                        <a:pt x="166" y="103"/>
                      </a:lnTo>
                      <a:lnTo>
                        <a:pt x="161" y="103"/>
                      </a:lnTo>
                      <a:lnTo>
                        <a:pt x="155" y="101"/>
                      </a:lnTo>
                      <a:lnTo>
                        <a:pt x="149" y="97"/>
                      </a:lnTo>
                      <a:lnTo>
                        <a:pt x="144" y="93"/>
                      </a:lnTo>
                      <a:lnTo>
                        <a:pt x="144" y="93"/>
                      </a:lnTo>
                      <a:lnTo>
                        <a:pt x="142" y="90"/>
                      </a:lnTo>
                      <a:lnTo>
                        <a:pt x="139" y="90"/>
                      </a:lnTo>
                      <a:lnTo>
                        <a:pt x="134" y="89"/>
                      </a:lnTo>
                      <a:lnTo>
                        <a:pt x="117" y="90"/>
                      </a:lnTo>
                      <a:lnTo>
                        <a:pt x="117" y="90"/>
                      </a:lnTo>
                      <a:lnTo>
                        <a:pt x="112" y="90"/>
                      </a:lnTo>
                      <a:lnTo>
                        <a:pt x="109" y="89"/>
                      </a:lnTo>
                      <a:lnTo>
                        <a:pt x="108" y="86"/>
                      </a:lnTo>
                      <a:lnTo>
                        <a:pt x="107" y="83"/>
                      </a:lnTo>
                      <a:lnTo>
                        <a:pt x="105" y="76"/>
                      </a:lnTo>
                      <a:lnTo>
                        <a:pt x="107" y="69"/>
                      </a:lnTo>
                      <a:lnTo>
                        <a:pt x="107" y="69"/>
                      </a:lnTo>
                      <a:lnTo>
                        <a:pt x="105" y="66"/>
                      </a:lnTo>
                      <a:lnTo>
                        <a:pt x="104" y="63"/>
                      </a:lnTo>
                      <a:lnTo>
                        <a:pt x="101" y="62"/>
                      </a:lnTo>
                      <a:lnTo>
                        <a:pt x="100" y="59"/>
                      </a:lnTo>
                      <a:lnTo>
                        <a:pt x="100" y="59"/>
                      </a:lnTo>
                      <a:lnTo>
                        <a:pt x="98" y="56"/>
                      </a:lnTo>
                      <a:lnTo>
                        <a:pt x="97" y="56"/>
                      </a:lnTo>
                      <a:lnTo>
                        <a:pt x="92" y="56"/>
                      </a:lnTo>
                      <a:lnTo>
                        <a:pt x="92" y="56"/>
                      </a:lnTo>
                      <a:lnTo>
                        <a:pt x="91" y="54"/>
                      </a:lnTo>
                      <a:lnTo>
                        <a:pt x="91" y="53"/>
                      </a:lnTo>
                      <a:lnTo>
                        <a:pt x="94" y="47"/>
                      </a:lnTo>
                      <a:lnTo>
                        <a:pt x="94" y="47"/>
                      </a:lnTo>
                      <a:lnTo>
                        <a:pt x="97" y="43"/>
                      </a:lnTo>
                      <a:lnTo>
                        <a:pt x="97" y="36"/>
                      </a:lnTo>
                      <a:lnTo>
                        <a:pt x="97" y="36"/>
                      </a:lnTo>
                      <a:lnTo>
                        <a:pt x="98" y="32"/>
                      </a:lnTo>
                      <a:lnTo>
                        <a:pt x="102" y="27"/>
                      </a:lnTo>
                      <a:lnTo>
                        <a:pt x="111" y="17"/>
                      </a:lnTo>
                      <a:lnTo>
                        <a:pt x="111" y="17"/>
                      </a:lnTo>
                      <a:lnTo>
                        <a:pt x="112" y="16"/>
                      </a:lnTo>
                      <a:lnTo>
                        <a:pt x="115" y="15"/>
                      </a:lnTo>
                      <a:lnTo>
                        <a:pt x="115" y="15"/>
                      </a:lnTo>
                      <a:lnTo>
                        <a:pt x="117" y="13"/>
                      </a:lnTo>
                      <a:lnTo>
                        <a:pt x="119" y="12"/>
                      </a:lnTo>
                      <a:lnTo>
                        <a:pt x="119" y="12"/>
                      </a:lnTo>
                      <a:lnTo>
                        <a:pt x="124" y="10"/>
                      </a:lnTo>
                      <a:lnTo>
                        <a:pt x="127" y="7"/>
                      </a:lnTo>
                      <a:lnTo>
                        <a:pt x="127" y="5"/>
                      </a:lnTo>
                      <a:lnTo>
                        <a:pt x="124" y="2"/>
                      </a:lnTo>
                      <a:lnTo>
                        <a:pt x="124" y="2"/>
                      </a:lnTo>
                      <a:lnTo>
                        <a:pt x="121" y="0"/>
                      </a:lnTo>
                      <a:lnTo>
                        <a:pt x="119" y="2"/>
                      </a:lnTo>
                      <a:lnTo>
                        <a:pt x="115" y="5"/>
                      </a:lnTo>
                      <a:lnTo>
                        <a:pt x="111" y="7"/>
                      </a:lnTo>
                      <a:lnTo>
                        <a:pt x="105" y="10"/>
                      </a:lnTo>
                      <a:lnTo>
                        <a:pt x="105" y="10"/>
                      </a:lnTo>
                      <a:lnTo>
                        <a:pt x="101" y="12"/>
                      </a:lnTo>
                      <a:lnTo>
                        <a:pt x="98" y="13"/>
                      </a:lnTo>
                      <a:lnTo>
                        <a:pt x="91" y="19"/>
                      </a:lnTo>
                      <a:lnTo>
                        <a:pt x="91" y="19"/>
                      </a:lnTo>
                      <a:lnTo>
                        <a:pt x="87" y="19"/>
                      </a:lnTo>
                      <a:lnTo>
                        <a:pt x="82" y="20"/>
                      </a:lnTo>
                      <a:lnTo>
                        <a:pt x="78" y="20"/>
                      </a:lnTo>
                      <a:lnTo>
                        <a:pt x="77" y="22"/>
                      </a:lnTo>
                      <a:lnTo>
                        <a:pt x="77" y="23"/>
                      </a:lnTo>
                      <a:lnTo>
                        <a:pt x="77" y="23"/>
                      </a:lnTo>
                      <a:lnTo>
                        <a:pt x="77" y="25"/>
                      </a:lnTo>
                      <a:lnTo>
                        <a:pt x="74" y="25"/>
                      </a:lnTo>
                      <a:lnTo>
                        <a:pt x="70" y="22"/>
                      </a:lnTo>
                      <a:lnTo>
                        <a:pt x="70" y="22"/>
                      </a:lnTo>
                      <a:lnTo>
                        <a:pt x="65" y="23"/>
                      </a:lnTo>
                      <a:lnTo>
                        <a:pt x="60" y="26"/>
                      </a:lnTo>
                      <a:lnTo>
                        <a:pt x="55" y="32"/>
                      </a:lnTo>
                      <a:lnTo>
                        <a:pt x="54" y="36"/>
                      </a:lnTo>
                      <a:lnTo>
                        <a:pt x="54" y="36"/>
                      </a:lnTo>
                      <a:lnTo>
                        <a:pt x="55" y="43"/>
                      </a:lnTo>
                      <a:lnTo>
                        <a:pt x="53" y="47"/>
                      </a:lnTo>
                      <a:lnTo>
                        <a:pt x="48" y="52"/>
                      </a:lnTo>
                      <a:lnTo>
                        <a:pt x="48" y="52"/>
                      </a:lnTo>
                      <a:lnTo>
                        <a:pt x="44" y="56"/>
                      </a:lnTo>
                      <a:lnTo>
                        <a:pt x="40" y="60"/>
                      </a:lnTo>
                      <a:lnTo>
                        <a:pt x="33" y="70"/>
                      </a:lnTo>
                      <a:lnTo>
                        <a:pt x="33" y="70"/>
                      </a:lnTo>
                      <a:lnTo>
                        <a:pt x="31" y="70"/>
                      </a:lnTo>
                      <a:lnTo>
                        <a:pt x="30" y="70"/>
                      </a:lnTo>
                      <a:lnTo>
                        <a:pt x="30" y="70"/>
                      </a:lnTo>
                      <a:lnTo>
                        <a:pt x="28" y="73"/>
                      </a:lnTo>
                      <a:lnTo>
                        <a:pt x="27" y="76"/>
                      </a:lnTo>
                      <a:lnTo>
                        <a:pt x="27" y="76"/>
                      </a:lnTo>
                      <a:lnTo>
                        <a:pt x="16" y="86"/>
                      </a:lnTo>
                      <a:lnTo>
                        <a:pt x="16" y="86"/>
                      </a:lnTo>
                      <a:lnTo>
                        <a:pt x="21" y="91"/>
                      </a:lnTo>
                      <a:lnTo>
                        <a:pt x="21" y="91"/>
                      </a:lnTo>
                      <a:lnTo>
                        <a:pt x="24" y="94"/>
                      </a:lnTo>
                      <a:lnTo>
                        <a:pt x="24" y="99"/>
                      </a:lnTo>
                      <a:lnTo>
                        <a:pt x="24" y="101"/>
                      </a:lnTo>
                      <a:lnTo>
                        <a:pt x="24" y="103"/>
                      </a:lnTo>
                      <a:lnTo>
                        <a:pt x="24" y="103"/>
                      </a:lnTo>
                      <a:lnTo>
                        <a:pt x="26" y="109"/>
                      </a:lnTo>
                      <a:lnTo>
                        <a:pt x="26" y="110"/>
                      </a:lnTo>
                      <a:lnTo>
                        <a:pt x="24" y="113"/>
                      </a:lnTo>
                      <a:lnTo>
                        <a:pt x="24" y="113"/>
                      </a:lnTo>
                      <a:lnTo>
                        <a:pt x="24" y="117"/>
                      </a:lnTo>
                      <a:lnTo>
                        <a:pt x="24" y="124"/>
                      </a:lnTo>
                      <a:lnTo>
                        <a:pt x="26" y="133"/>
                      </a:lnTo>
                      <a:lnTo>
                        <a:pt x="27" y="137"/>
                      </a:lnTo>
                      <a:lnTo>
                        <a:pt x="27" y="137"/>
                      </a:lnTo>
                      <a:lnTo>
                        <a:pt x="28" y="140"/>
                      </a:lnTo>
                      <a:lnTo>
                        <a:pt x="28" y="143"/>
                      </a:lnTo>
                      <a:lnTo>
                        <a:pt x="24" y="151"/>
                      </a:lnTo>
                      <a:lnTo>
                        <a:pt x="24" y="151"/>
                      </a:lnTo>
                      <a:lnTo>
                        <a:pt x="21" y="155"/>
                      </a:lnTo>
                      <a:lnTo>
                        <a:pt x="18" y="158"/>
                      </a:lnTo>
                      <a:lnTo>
                        <a:pt x="16" y="161"/>
                      </a:lnTo>
                      <a:lnTo>
                        <a:pt x="11" y="161"/>
                      </a:lnTo>
                      <a:lnTo>
                        <a:pt x="11" y="161"/>
                      </a:lnTo>
                      <a:lnTo>
                        <a:pt x="8" y="163"/>
                      </a:lnTo>
                      <a:lnTo>
                        <a:pt x="7" y="164"/>
                      </a:lnTo>
                      <a:lnTo>
                        <a:pt x="6" y="167"/>
                      </a:lnTo>
                      <a:lnTo>
                        <a:pt x="4" y="171"/>
                      </a:lnTo>
                      <a:lnTo>
                        <a:pt x="3" y="173"/>
                      </a:lnTo>
                      <a:lnTo>
                        <a:pt x="3" y="173"/>
                      </a:lnTo>
                      <a:lnTo>
                        <a:pt x="1" y="173"/>
                      </a:lnTo>
                      <a:lnTo>
                        <a:pt x="0" y="174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10" y="187"/>
                      </a:lnTo>
                      <a:lnTo>
                        <a:pt x="16" y="188"/>
                      </a:lnTo>
                      <a:lnTo>
                        <a:pt x="20" y="190"/>
                      </a:lnTo>
                      <a:lnTo>
                        <a:pt x="20" y="190"/>
                      </a:lnTo>
                      <a:lnTo>
                        <a:pt x="21" y="191"/>
                      </a:lnTo>
                      <a:lnTo>
                        <a:pt x="24" y="192"/>
                      </a:lnTo>
                      <a:lnTo>
                        <a:pt x="30" y="197"/>
                      </a:lnTo>
                      <a:lnTo>
                        <a:pt x="30" y="197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77" name="Venezuela">
                  <a:extLst>
                    <a:ext uri="{FF2B5EF4-FFF2-40B4-BE49-F238E27FC236}">
                      <a16:creationId xmlns:a16="http://schemas.microsoft.com/office/drawing/2014/main" id="{1C1BCC85-10FC-436C-9D46-2F5E58B529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74357" y="3972376"/>
                  <a:ext cx="325552" cy="273761"/>
                </a:xfrm>
                <a:custGeom>
                  <a:avLst/>
                  <a:gdLst/>
                  <a:ahLst/>
                  <a:cxnLst>
                    <a:cxn ang="0">
                      <a:pos x="6" y="30"/>
                    </a:cxn>
                    <a:cxn ang="0">
                      <a:pos x="0" y="47"/>
                    </a:cxn>
                    <a:cxn ang="0">
                      <a:pos x="7" y="50"/>
                    </a:cxn>
                    <a:cxn ang="0">
                      <a:pos x="14" y="60"/>
                    </a:cxn>
                    <a:cxn ang="0">
                      <a:pos x="17" y="80"/>
                    </a:cxn>
                    <a:cxn ang="0">
                      <a:pos x="43" y="83"/>
                    </a:cxn>
                    <a:cxn ang="0">
                      <a:pos x="58" y="91"/>
                    </a:cxn>
                    <a:cxn ang="0">
                      <a:pos x="83" y="95"/>
                    </a:cxn>
                    <a:cxn ang="0">
                      <a:pos x="94" y="101"/>
                    </a:cxn>
                    <a:cxn ang="0">
                      <a:pos x="90" y="128"/>
                    </a:cxn>
                    <a:cxn ang="0">
                      <a:pos x="97" y="144"/>
                    </a:cxn>
                    <a:cxn ang="0">
                      <a:pos x="97" y="155"/>
                    </a:cxn>
                    <a:cxn ang="0">
                      <a:pos x="100" y="164"/>
                    </a:cxn>
                    <a:cxn ang="0">
                      <a:pos x="107" y="178"/>
                    </a:cxn>
                    <a:cxn ang="0">
                      <a:pos x="119" y="185"/>
                    </a:cxn>
                    <a:cxn ang="0">
                      <a:pos x="128" y="184"/>
                    </a:cxn>
                    <a:cxn ang="0">
                      <a:pos x="142" y="176"/>
                    </a:cxn>
                    <a:cxn ang="0">
                      <a:pos x="151" y="169"/>
                    </a:cxn>
                    <a:cxn ang="0">
                      <a:pos x="161" y="162"/>
                    </a:cxn>
                    <a:cxn ang="0">
                      <a:pos x="155" y="158"/>
                    </a:cxn>
                    <a:cxn ang="0">
                      <a:pos x="149" y="149"/>
                    </a:cxn>
                    <a:cxn ang="0">
                      <a:pos x="145" y="135"/>
                    </a:cxn>
                    <a:cxn ang="0">
                      <a:pos x="144" y="130"/>
                    </a:cxn>
                    <a:cxn ang="0">
                      <a:pos x="159" y="132"/>
                    </a:cxn>
                    <a:cxn ang="0">
                      <a:pos x="168" y="138"/>
                    </a:cxn>
                    <a:cxn ang="0">
                      <a:pos x="174" y="132"/>
                    </a:cxn>
                    <a:cxn ang="0">
                      <a:pos x="188" y="130"/>
                    </a:cxn>
                    <a:cxn ang="0">
                      <a:pos x="208" y="117"/>
                    </a:cxn>
                    <a:cxn ang="0">
                      <a:pos x="196" y="101"/>
                    </a:cxn>
                    <a:cxn ang="0">
                      <a:pos x="199" y="93"/>
                    </a:cxn>
                    <a:cxn ang="0">
                      <a:pos x="211" y="87"/>
                    </a:cxn>
                    <a:cxn ang="0">
                      <a:pos x="208" y="78"/>
                    </a:cxn>
                    <a:cxn ang="0">
                      <a:pos x="215" y="68"/>
                    </a:cxn>
                    <a:cxn ang="0">
                      <a:pos x="208" y="58"/>
                    </a:cxn>
                    <a:cxn ang="0">
                      <a:pos x="196" y="54"/>
                    </a:cxn>
                    <a:cxn ang="0">
                      <a:pos x="199" y="41"/>
                    </a:cxn>
                    <a:cxn ang="0">
                      <a:pos x="174" y="31"/>
                    </a:cxn>
                    <a:cxn ang="0">
                      <a:pos x="182" y="26"/>
                    </a:cxn>
                    <a:cxn ang="0">
                      <a:pos x="158" y="24"/>
                    </a:cxn>
                    <a:cxn ang="0">
                      <a:pos x="128" y="34"/>
                    </a:cxn>
                    <a:cxn ang="0">
                      <a:pos x="105" y="26"/>
                    </a:cxn>
                    <a:cxn ang="0">
                      <a:pos x="84" y="21"/>
                    </a:cxn>
                    <a:cxn ang="0">
                      <a:pos x="71" y="9"/>
                    </a:cxn>
                    <a:cxn ang="0">
                      <a:pos x="61" y="1"/>
                    </a:cxn>
                    <a:cxn ang="0">
                      <a:pos x="55" y="1"/>
                    </a:cxn>
                    <a:cxn ang="0">
                      <a:pos x="53" y="10"/>
                    </a:cxn>
                    <a:cxn ang="0">
                      <a:pos x="31" y="23"/>
                    </a:cxn>
                    <a:cxn ang="0">
                      <a:pos x="37" y="47"/>
                    </a:cxn>
                    <a:cxn ang="0">
                      <a:pos x="23" y="46"/>
                    </a:cxn>
                    <a:cxn ang="0">
                      <a:pos x="23" y="30"/>
                    </a:cxn>
                    <a:cxn ang="0">
                      <a:pos x="24" y="14"/>
                    </a:cxn>
                    <a:cxn ang="0">
                      <a:pos x="20" y="11"/>
                    </a:cxn>
                  </a:cxnLst>
                  <a:rect l="0" t="0" r="r" b="b"/>
                  <a:pathLst>
                    <a:path w="220" h="185">
                      <a:moveTo>
                        <a:pt x="20" y="11"/>
                      </a:moveTo>
                      <a:lnTo>
                        <a:pt x="20" y="11"/>
                      </a:lnTo>
                      <a:lnTo>
                        <a:pt x="11" y="21"/>
                      </a:lnTo>
                      <a:lnTo>
                        <a:pt x="7" y="26"/>
                      </a:lnTo>
                      <a:lnTo>
                        <a:pt x="6" y="30"/>
                      </a:lnTo>
                      <a:lnTo>
                        <a:pt x="6" y="30"/>
                      </a:lnTo>
                      <a:lnTo>
                        <a:pt x="6" y="37"/>
                      </a:lnTo>
                      <a:lnTo>
                        <a:pt x="3" y="41"/>
                      </a:lnTo>
                      <a:lnTo>
                        <a:pt x="3" y="41"/>
                      </a:lnTo>
                      <a:lnTo>
                        <a:pt x="0" y="47"/>
                      </a:lnTo>
                      <a:lnTo>
                        <a:pt x="0" y="48"/>
                      </a:lnTo>
                      <a:lnTo>
                        <a:pt x="1" y="50"/>
                      </a:lnTo>
                      <a:lnTo>
                        <a:pt x="1" y="50"/>
                      </a:lnTo>
                      <a:lnTo>
                        <a:pt x="6" y="50"/>
                      </a:lnTo>
                      <a:lnTo>
                        <a:pt x="7" y="50"/>
                      </a:lnTo>
                      <a:lnTo>
                        <a:pt x="9" y="53"/>
                      </a:lnTo>
                      <a:lnTo>
                        <a:pt x="9" y="53"/>
                      </a:lnTo>
                      <a:lnTo>
                        <a:pt x="10" y="56"/>
                      </a:lnTo>
                      <a:lnTo>
                        <a:pt x="13" y="57"/>
                      </a:lnTo>
                      <a:lnTo>
                        <a:pt x="14" y="60"/>
                      </a:lnTo>
                      <a:lnTo>
                        <a:pt x="16" y="63"/>
                      </a:lnTo>
                      <a:lnTo>
                        <a:pt x="16" y="63"/>
                      </a:lnTo>
                      <a:lnTo>
                        <a:pt x="14" y="70"/>
                      </a:lnTo>
                      <a:lnTo>
                        <a:pt x="16" y="77"/>
                      </a:lnTo>
                      <a:lnTo>
                        <a:pt x="17" y="80"/>
                      </a:lnTo>
                      <a:lnTo>
                        <a:pt x="18" y="83"/>
                      </a:lnTo>
                      <a:lnTo>
                        <a:pt x="21" y="84"/>
                      </a:lnTo>
                      <a:lnTo>
                        <a:pt x="26" y="84"/>
                      </a:lnTo>
                      <a:lnTo>
                        <a:pt x="26" y="84"/>
                      </a:lnTo>
                      <a:lnTo>
                        <a:pt x="43" y="83"/>
                      </a:lnTo>
                      <a:lnTo>
                        <a:pt x="48" y="84"/>
                      </a:lnTo>
                      <a:lnTo>
                        <a:pt x="51" y="84"/>
                      </a:lnTo>
                      <a:lnTo>
                        <a:pt x="53" y="87"/>
                      </a:lnTo>
                      <a:lnTo>
                        <a:pt x="53" y="87"/>
                      </a:lnTo>
                      <a:lnTo>
                        <a:pt x="58" y="91"/>
                      </a:lnTo>
                      <a:lnTo>
                        <a:pt x="64" y="95"/>
                      </a:lnTo>
                      <a:lnTo>
                        <a:pt x="70" y="97"/>
                      </a:lnTo>
                      <a:lnTo>
                        <a:pt x="75" y="97"/>
                      </a:lnTo>
                      <a:lnTo>
                        <a:pt x="75" y="97"/>
                      </a:lnTo>
                      <a:lnTo>
                        <a:pt x="83" y="95"/>
                      </a:lnTo>
                      <a:lnTo>
                        <a:pt x="91" y="95"/>
                      </a:lnTo>
                      <a:lnTo>
                        <a:pt x="92" y="97"/>
                      </a:lnTo>
                      <a:lnTo>
                        <a:pt x="95" y="97"/>
                      </a:lnTo>
                      <a:lnTo>
                        <a:pt x="95" y="100"/>
                      </a:lnTo>
                      <a:lnTo>
                        <a:pt x="94" y="101"/>
                      </a:lnTo>
                      <a:lnTo>
                        <a:pt x="94" y="101"/>
                      </a:lnTo>
                      <a:lnTo>
                        <a:pt x="91" y="110"/>
                      </a:lnTo>
                      <a:lnTo>
                        <a:pt x="90" y="118"/>
                      </a:lnTo>
                      <a:lnTo>
                        <a:pt x="88" y="125"/>
                      </a:lnTo>
                      <a:lnTo>
                        <a:pt x="90" y="128"/>
                      </a:lnTo>
                      <a:lnTo>
                        <a:pt x="91" y="131"/>
                      </a:lnTo>
                      <a:lnTo>
                        <a:pt x="91" y="131"/>
                      </a:lnTo>
                      <a:lnTo>
                        <a:pt x="97" y="138"/>
                      </a:lnTo>
                      <a:lnTo>
                        <a:pt x="98" y="141"/>
                      </a:lnTo>
                      <a:lnTo>
                        <a:pt x="97" y="144"/>
                      </a:lnTo>
                      <a:lnTo>
                        <a:pt x="97" y="144"/>
                      </a:lnTo>
                      <a:lnTo>
                        <a:pt x="95" y="147"/>
                      </a:lnTo>
                      <a:lnTo>
                        <a:pt x="94" y="149"/>
                      </a:lnTo>
                      <a:lnTo>
                        <a:pt x="94" y="152"/>
                      </a:lnTo>
                      <a:lnTo>
                        <a:pt x="97" y="155"/>
                      </a:lnTo>
                      <a:lnTo>
                        <a:pt x="97" y="155"/>
                      </a:lnTo>
                      <a:lnTo>
                        <a:pt x="98" y="158"/>
                      </a:lnTo>
                      <a:lnTo>
                        <a:pt x="100" y="161"/>
                      </a:lnTo>
                      <a:lnTo>
                        <a:pt x="100" y="164"/>
                      </a:lnTo>
                      <a:lnTo>
                        <a:pt x="100" y="164"/>
                      </a:lnTo>
                      <a:lnTo>
                        <a:pt x="97" y="165"/>
                      </a:lnTo>
                      <a:lnTo>
                        <a:pt x="97" y="165"/>
                      </a:lnTo>
                      <a:lnTo>
                        <a:pt x="101" y="169"/>
                      </a:lnTo>
                      <a:lnTo>
                        <a:pt x="104" y="174"/>
                      </a:lnTo>
                      <a:lnTo>
                        <a:pt x="107" y="178"/>
                      </a:lnTo>
                      <a:lnTo>
                        <a:pt x="110" y="181"/>
                      </a:lnTo>
                      <a:lnTo>
                        <a:pt x="110" y="181"/>
                      </a:lnTo>
                      <a:lnTo>
                        <a:pt x="115" y="185"/>
                      </a:lnTo>
                      <a:lnTo>
                        <a:pt x="117" y="185"/>
                      </a:lnTo>
                      <a:lnTo>
                        <a:pt x="119" y="185"/>
                      </a:lnTo>
                      <a:lnTo>
                        <a:pt x="119" y="185"/>
                      </a:lnTo>
                      <a:lnTo>
                        <a:pt x="124" y="182"/>
                      </a:lnTo>
                      <a:lnTo>
                        <a:pt x="125" y="182"/>
                      </a:lnTo>
                      <a:lnTo>
                        <a:pt x="128" y="184"/>
                      </a:lnTo>
                      <a:lnTo>
                        <a:pt x="128" y="184"/>
                      </a:lnTo>
                      <a:lnTo>
                        <a:pt x="129" y="184"/>
                      </a:lnTo>
                      <a:lnTo>
                        <a:pt x="132" y="182"/>
                      </a:lnTo>
                      <a:lnTo>
                        <a:pt x="138" y="178"/>
                      </a:lnTo>
                      <a:lnTo>
                        <a:pt x="138" y="178"/>
                      </a:lnTo>
                      <a:lnTo>
                        <a:pt x="142" y="176"/>
                      </a:lnTo>
                      <a:lnTo>
                        <a:pt x="145" y="175"/>
                      </a:lnTo>
                      <a:lnTo>
                        <a:pt x="148" y="175"/>
                      </a:lnTo>
                      <a:lnTo>
                        <a:pt x="149" y="172"/>
                      </a:lnTo>
                      <a:lnTo>
                        <a:pt x="149" y="172"/>
                      </a:lnTo>
                      <a:lnTo>
                        <a:pt x="151" y="169"/>
                      </a:lnTo>
                      <a:lnTo>
                        <a:pt x="152" y="167"/>
                      </a:lnTo>
                      <a:lnTo>
                        <a:pt x="155" y="165"/>
                      </a:lnTo>
                      <a:lnTo>
                        <a:pt x="158" y="164"/>
                      </a:lnTo>
                      <a:lnTo>
                        <a:pt x="158" y="164"/>
                      </a:lnTo>
                      <a:lnTo>
                        <a:pt x="161" y="162"/>
                      </a:lnTo>
                      <a:lnTo>
                        <a:pt x="162" y="159"/>
                      </a:lnTo>
                      <a:lnTo>
                        <a:pt x="162" y="158"/>
                      </a:lnTo>
                      <a:lnTo>
                        <a:pt x="161" y="157"/>
                      </a:lnTo>
                      <a:lnTo>
                        <a:pt x="161" y="157"/>
                      </a:lnTo>
                      <a:lnTo>
                        <a:pt x="155" y="158"/>
                      </a:lnTo>
                      <a:lnTo>
                        <a:pt x="152" y="158"/>
                      </a:lnTo>
                      <a:lnTo>
                        <a:pt x="152" y="155"/>
                      </a:lnTo>
                      <a:lnTo>
                        <a:pt x="152" y="155"/>
                      </a:lnTo>
                      <a:lnTo>
                        <a:pt x="151" y="152"/>
                      </a:lnTo>
                      <a:lnTo>
                        <a:pt x="149" y="149"/>
                      </a:lnTo>
                      <a:lnTo>
                        <a:pt x="148" y="148"/>
                      </a:lnTo>
                      <a:lnTo>
                        <a:pt x="148" y="145"/>
                      </a:lnTo>
                      <a:lnTo>
                        <a:pt x="148" y="145"/>
                      </a:lnTo>
                      <a:lnTo>
                        <a:pt x="147" y="138"/>
                      </a:lnTo>
                      <a:lnTo>
                        <a:pt x="145" y="135"/>
                      </a:lnTo>
                      <a:lnTo>
                        <a:pt x="141" y="132"/>
                      </a:lnTo>
                      <a:lnTo>
                        <a:pt x="141" y="132"/>
                      </a:lnTo>
                      <a:lnTo>
                        <a:pt x="141" y="132"/>
                      </a:lnTo>
                      <a:lnTo>
                        <a:pt x="141" y="131"/>
                      </a:lnTo>
                      <a:lnTo>
                        <a:pt x="144" y="130"/>
                      </a:lnTo>
                      <a:lnTo>
                        <a:pt x="148" y="130"/>
                      </a:lnTo>
                      <a:lnTo>
                        <a:pt x="152" y="131"/>
                      </a:lnTo>
                      <a:lnTo>
                        <a:pt x="152" y="131"/>
                      </a:lnTo>
                      <a:lnTo>
                        <a:pt x="155" y="132"/>
                      </a:lnTo>
                      <a:lnTo>
                        <a:pt x="159" y="132"/>
                      </a:lnTo>
                      <a:lnTo>
                        <a:pt x="164" y="134"/>
                      </a:lnTo>
                      <a:lnTo>
                        <a:pt x="165" y="135"/>
                      </a:lnTo>
                      <a:lnTo>
                        <a:pt x="166" y="135"/>
                      </a:lnTo>
                      <a:lnTo>
                        <a:pt x="166" y="135"/>
                      </a:lnTo>
                      <a:lnTo>
                        <a:pt x="168" y="138"/>
                      </a:lnTo>
                      <a:lnTo>
                        <a:pt x="169" y="139"/>
                      </a:lnTo>
                      <a:lnTo>
                        <a:pt x="172" y="139"/>
                      </a:lnTo>
                      <a:lnTo>
                        <a:pt x="172" y="137"/>
                      </a:lnTo>
                      <a:lnTo>
                        <a:pt x="172" y="137"/>
                      </a:lnTo>
                      <a:lnTo>
                        <a:pt x="174" y="132"/>
                      </a:lnTo>
                      <a:lnTo>
                        <a:pt x="176" y="131"/>
                      </a:lnTo>
                      <a:lnTo>
                        <a:pt x="179" y="130"/>
                      </a:lnTo>
                      <a:lnTo>
                        <a:pt x="184" y="130"/>
                      </a:lnTo>
                      <a:lnTo>
                        <a:pt x="184" y="130"/>
                      </a:lnTo>
                      <a:lnTo>
                        <a:pt x="188" y="130"/>
                      </a:lnTo>
                      <a:lnTo>
                        <a:pt x="193" y="127"/>
                      </a:lnTo>
                      <a:lnTo>
                        <a:pt x="203" y="122"/>
                      </a:lnTo>
                      <a:lnTo>
                        <a:pt x="203" y="122"/>
                      </a:lnTo>
                      <a:lnTo>
                        <a:pt x="206" y="120"/>
                      </a:lnTo>
                      <a:lnTo>
                        <a:pt x="208" y="117"/>
                      </a:lnTo>
                      <a:lnTo>
                        <a:pt x="208" y="117"/>
                      </a:lnTo>
                      <a:lnTo>
                        <a:pt x="202" y="110"/>
                      </a:lnTo>
                      <a:lnTo>
                        <a:pt x="196" y="104"/>
                      </a:lnTo>
                      <a:lnTo>
                        <a:pt x="196" y="104"/>
                      </a:lnTo>
                      <a:lnTo>
                        <a:pt x="196" y="101"/>
                      </a:lnTo>
                      <a:lnTo>
                        <a:pt x="196" y="100"/>
                      </a:lnTo>
                      <a:lnTo>
                        <a:pt x="198" y="98"/>
                      </a:lnTo>
                      <a:lnTo>
                        <a:pt x="199" y="95"/>
                      </a:lnTo>
                      <a:lnTo>
                        <a:pt x="199" y="95"/>
                      </a:lnTo>
                      <a:lnTo>
                        <a:pt x="199" y="93"/>
                      </a:lnTo>
                      <a:lnTo>
                        <a:pt x="199" y="90"/>
                      </a:lnTo>
                      <a:lnTo>
                        <a:pt x="202" y="88"/>
                      </a:lnTo>
                      <a:lnTo>
                        <a:pt x="206" y="88"/>
                      </a:lnTo>
                      <a:lnTo>
                        <a:pt x="206" y="88"/>
                      </a:lnTo>
                      <a:lnTo>
                        <a:pt x="211" y="87"/>
                      </a:lnTo>
                      <a:lnTo>
                        <a:pt x="212" y="84"/>
                      </a:lnTo>
                      <a:lnTo>
                        <a:pt x="211" y="81"/>
                      </a:lnTo>
                      <a:lnTo>
                        <a:pt x="209" y="78"/>
                      </a:lnTo>
                      <a:lnTo>
                        <a:pt x="209" y="78"/>
                      </a:lnTo>
                      <a:lnTo>
                        <a:pt x="208" y="78"/>
                      </a:lnTo>
                      <a:lnTo>
                        <a:pt x="208" y="77"/>
                      </a:lnTo>
                      <a:lnTo>
                        <a:pt x="208" y="74"/>
                      </a:lnTo>
                      <a:lnTo>
                        <a:pt x="211" y="70"/>
                      </a:lnTo>
                      <a:lnTo>
                        <a:pt x="215" y="68"/>
                      </a:lnTo>
                      <a:lnTo>
                        <a:pt x="215" y="68"/>
                      </a:lnTo>
                      <a:lnTo>
                        <a:pt x="218" y="66"/>
                      </a:lnTo>
                      <a:lnTo>
                        <a:pt x="220" y="60"/>
                      </a:lnTo>
                      <a:lnTo>
                        <a:pt x="220" y="60"/>
                      </a:lnTo>
                      <a:lnTo>
                        <a:pt x="213" y="58"/>
                      </a:lnTo>
                      <a:lnTo>
                        <a:pt x="208" y="58"/>
                      </a:lnTo>
                      <a:lnTo>
                        <a:pt x="196" y="58"/>
                      </a:lnTo>
                      <a:lnTo>
                        <a:pt x="196" y="58"/>
                      </a:lnTo>
                      <a:lnTo>
                        <a:pt x="195" y="58"/>
                      </a:lnTo>
                      <a:lnTo>
                        <a:pt x="195" y="57"/>
                      </a:lnTo>
                      <a:lnTo>
                        <a:pt x="196" y="54"/>
                      </a:lnTo>
                      <a:lnTo>
                        <a:pt x="199" y="50"/>
                      </a:lnTo>
                      <a:lnTo>
                        <a:pt x="201" y="44"/>
                      </a:lnTo>
                      <a:lnTo>
                        <a:pt x="201" y="44"/>
                      </a:lnTo>
                      <a:lnTo>
                        <a:pt x="201" y="43"/>
                      </a:lnTo>
                      <a:lnTo>
                        <a:pt x="199" y="41"/>
                      </a:lnTo>
                      <a:lnTo>
                        <a:pt x="192" y="38"/>
                      </a:lnTo>
                      <a:lnTo>
                        <a:pt x="178" y="36"/>
                      </a:lnTo>
                      <a:lnTo>
                        <a:pt x="178" y="36"/>
                      </a:lnTo>
                      <a:lnTo>
                        <a:pt x="174" y="34"/>
                      </a:lnTo>
                      <a:lnTo>
                        <a:pt x="174" y="31"/>
                      </a:lnTo>
                      <a:lnTo>
                        <a:pt x="175" y="29"/>
                      </a:lnTo>
                      <a:lnTo>
                        <a:pt x="179" y="27"/>
                      </a:lnTo>
                      <a:lnTo>
                        <a:pt x="179" y="27"/>
                      </a:lnTo>
                      <a:lnTo>
                        <a:pt x="181" y="27"/>
                      </a:lnTo>
                      <a:lnTo>
                        <a:pt x="182" y="26"/>
                      </a:lnTo>
                      <a:lnTo>
                        <a:pt x="179" y="24"/>
                      </a:lnTo>
                      <a:lnTo>
                        <a:pt x="174" y="23"/>
                      </a:lnTo>
                      <a:lnTo>
                        <a:pt x="166" y="23"/>
                      </a:lnTo>
                      <a:lnTo>
                        <a:pt x="166" y="23"/>
                      </a:lnTo>
                      <a:lnTo>
                        <a:pt x="158" y="24"/>
                      </a:lnTo>
                      <a:lnTo>
                        <a:pt x="149" y="27"/>
                      </a:lnTo>
                      <a:lnTo>
                        <a:pt x="135" y="34"/>
                      </a:lnTo>
                      <a:lnTo>
                        <a:pt x="135" y="34"/>
                      </a:lnTo>
                      <a:lnTo>
                        <a:pt x="132" y="34"/>
                      </a:lnTo>
                      <a:lnTo>
                        <a:pt x="128" y="34"/>
                      </a:lnTo>
                      <a:lnTo>
                        <a:pt x="121" y="30"/>
                      </a:lnTo>
                      <a:lnTo>
                        <a:pt x="112" y="26"/>
                      </a:lnTo>
                      <a:lnTo>
                        <a:pt x="108" y="24"/>
                      </a:lnTo>
                      <a:lnTo>
                        <a:pt x="105" y="26"/>
                      </a:lnTo>
                      <a:lnTo>
                        <a:pt x="105" y="26"/>
                      </a:lnTo>
                      <a:lnTo>
                        <a:pt x="98" y="27"/>
                      </a:lnTo>
                      <a:lnTo>
                        <a:pt x="91" y="27"/>
                      </a:lnTo>
                      <a:lnTo>
                        <a:pt x="85" y="26"/>
                      </a:lnTo>
                      <a:lnTo>
                        <a:pt x="84" y="24"/>
                      </a:lnTo>
                      <a:lnTo>
                        <a:pt x="84" y="21"/>
                      </a:lnTo>
                      <a:lnTo>
                        <a:pt x="84" y="21"/>
                      </a:lnTo>
                      <a:lnTo>
                        <a:pt x="83" y="17"/>
                      </a:lnTo>
                      <a:lnTo>
                        <a:pt x="81" y="13"/>
                      </a:lnTo>
                      <a:lnTo>
                        <a:pt x="77" y="10"/>
                      </a:lnTo>
                      <a:lnTo>
                        <a:pt x="71" y="9"/>
                      </a:lnTo>
                      <a:lnTo>
                        <a:pt x="71" y="9"/>
                      </a:lnTo>
                      <a:lnTo>
                        <a:pt x="68" y="9"/>
                      </a:lnTo>
                      <a:lnTo>
                        <a:pt x="67" y="9"/>
                      </a:lnTo>
                      <a:lnTo>
                        <a:pt x="64" y="4"/>
                      </a:lnTo>
                      <a:lnTo>
                        <a:pt x="61" y="1"/>
                      </a:lnTo>
                      <a:lnTo>
                        <a:pt x="60" y="0"/>
                      </a:lnTo>
                      <a:lnTo>
                        <a:pt x="58" y="0"/>
                      </a:lnTo>
                      <a:lnTo>
                        <a:pt x="58" y="0"/>
                      </a:lnTo>
                      <a:lnTo>
                        <a:pt x="55" y="0"/>
                      </a:lnTo>
                      <a:lnTo>
                        <a:pt x="55" y="1"/>
                      </a:lnTo>
                      <a:lnTo>
                        <a:pt x="54" y="4"/>
                      </a:lnTo>
                      <a:lnTo>
                        <a:pt x="55" y="9"/>
                      </a:lnTo>
                      <a:lnTo>
                        <a:pt x="54" y="10"/>
                      </a:lnTo>
                      <a:lnTo>
                        <a:pt x="53" y="10"/>
                      </a:lnTo>
                      <a:lnTo>
                        <a:pt x="53" y="10"/>
                      </a:lnTo>
                      <a:lnTo>
                        <a:pt x="41" y="16"/>
                      </a:lnTo>
                      <a:lnTo>
                        <a:pt x="34" y="19"/>
                      </a:lnTo>
                      <a:lnTo>
                        <a:pt x="33" y="21"/>
                      </a:lnTo>
                      <a:lnTo>
                        <a:pt x="31" y="23"/>
                      </a:lnTo>
                      <a:lnTo>
                        <a:pt x="31" y="23"/>
                      </a:lnTo>
                      <a:lnTo>
                        <a:pt x="33" y="29"/>
                      </a:lnTo>
                      <a:lnTo>
                        <a:pt x="36" y="34"/>
                      </a:lnTo>
                      <a:lnTo>
                        <a:pt x="37" y="41"/>
                      </a:lnTo>
                      <a:lnTo>
                        <a:pt x="37" y="44"/>
                      </a:lnTo>
                      <a:lnTo>
                        <a:pt x="37" y="47"/>
                      </a:lnTo>
                      <a:lnTo>
                        <a:pt x="37" y="47"/>
                      </a:lnTo>
                      <a:lnTo>
                        <a:pt x="36" y="48"/>
                      </a:lnTo>
                      <a:lnTo>
                        <a:pt x="33" y="50"/>
                      </a:lnTo>
                      <a:lnTo>
                        <a:pt x="28" y="48"/>
                      </a:lnTo>
                      <a:lnTo>
                        <a:pt x="23" y="46"/>
                      </a:lnTo>
                      <a:lnTo>
                        <a:pt x="20" y="41"/>
                      </a:lnTo>
                      <a:lnTo>
                        <a:pt x="20" y="41"/>
                      </a:lnTo>
                      <a:lnTo>
                        <a:pt x="18" y="38"/>
                      </a:lnTo>
                      <a:lnTo>
                        <a:pt x="20" y="36"/>
                      </a:lnTo>
                      <a:lnTo>
                        <a:pt x="23" y="30"/>
                      </a:lnTo>
                      <a:lnTo>
                        <a:pt x="26" y="24"/>
                      </a:lnTo>
                      <a:lnTo>
                        <a:pt x="27" y="21"/>
                      </a:lnTo>
                      <a:lnTo>
                        <a:pt x="27" y="20"/>
                      </a:lnTo>
                      <a:lnTo>
                        <a:pt x="27" y="20"/>
                      </a:lnTo>
                      <a:lnTo>
                        <a:pt x="24" y="14"/>
                      </a:lnTo>
                      <a:lnTo>
                        <a:pt x="24" y="11"/>
                      </a:lnTo>
                      <a:lnTo>
                        <a:pt x="24" y="9"/>
                      </a:lnTo>
                      <a:lnTo>
                        <a:pt x="24" y="9"/>
                      </a:lnTo>
                      <a:lnTo>
                        <a:pt x="21" y="10"/>
                      </a:lnTo>
                      <a:lnTo>
                        <a:pt x="20" y="11"/>
                      </a:lnTo>
                      <a:lnTo>
                        <a:pt x="20" y="11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78" name="Argentina">
                  <a:extLst>
                    <a:ext uri="{FF2B5EF4-FFF2-40B4-BE49-F238E27FC236}">
                      <a16:creationId xmlns:a16="http://schemas.microsoft.com/office/drawing/2014/main" id="{B22007E8-9EE1-4060-8A2E-14F8B0950C8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768439" y="4798096"/>
                  <a:ext cx="475011" cy="941142"/>
                </a:xfrm>
                <a:custGeom>
                  <a:avLst/>
                  <a:gdLst/>
                  <a:ahLst/>
                  <a:cxnLst>
                    <a:cxn ang="0">
                      <a:pos x="87" y="597"/>
                    </a:cxn>
                    <a:cxn ang="0">
                      <a:pos x="84" y="587"/>
                    </a:cxn>
                    <a:cxn ang="0">
                      <a:pos x="78" y="633"/>
                    </a:cxn>
                    <a:cxn ang="0">
                      <a:pos x="116" y="633"/>
                    </a:cxn>
                    <a:cxn ang="0">
                      <a:pos x="318" y="62"/>
                    </a:cxn>
                    <a:cxn ang="0">
                      <a:pos x="303" y="84"/>
                    </a:cxn>
                    <a:cxn ang="0">
                      <a:pos x="284" y="94"/>
                    </a:cxn>
                    <a:cxn ang="0">
                      <a:pos x="257" y="95"/>
                    </a:cxn>
                    <a:cxn ang="0">
                      <a:pos x="249" y="81"/>
                    </a:cxn>
                    <a:cxn ang="0">
                      <a:pos x="256" y="55"/>
                    </a:cxn>
                    <a:cxn ang="0">
                      <a:pos x="213" y="35"/>
                    </a:cxn>
                    <a:cxn ang="0">
                      <a:pos x="173" y="1"/>
                    </a:cxn>
                    <a:cxn ang="0">
                      <a:pos x="148" y="11"/>
                    </a:cxn>
                    <a:cxn ang="0">
                      <a:pos x="115" y="4"/>
                    </a:cxn>
                    <a:cxn ang="0">
                      <a:pos x="89" y="40"/>
                    </a:cxn>
                    <a:cxn ang="0">
                      <a:pos x="81" y="61"/>
                    </a:cxn>
                    <a:cxn ang="0">
                      <a:pos x="84" y="84"/>
                    </a:cxn>
                    <a:cxn ang="0">
                      <a:pos x="71" y="105"/>
                    </a:cxn>
                    <a:cxn ang="0">
                      <a:pos x="58" y="125"/>
                    </a:cxn>
                    <a:cxn ang="0">
                      <a:pos x="55" y="148"/>
                    </a:cxn>
                    <a:cxn ang="0">
                      <a:pos x="50" y="176"/>
                    </a:cxn>
                    <a:cxn ang="0">
                      <a:pos x="59" y="206"/>
                    </a:cxn>
                    <a:cxn ang="0">
                      <a:pos x="50" y="232"/>
                    </a:cxn>
                    <a:cxn ang="0">
                      <a:pos x="42" y="256"/>
                    </a:cxn>
                    <a:cxn ang="0">
                      <a:pos x="41" y="294"/>
                    </a:cxn>
                    <a:cxn ang="0">
                      <a:pos x="34" y="311"/>
                    </a:cxn>
                    <a:cxn ang="0">
                      <a:pos x="25" y="333"/>
                    </a:cxn>
                    <a:cxn ang="0">
                      <a:pos x="27" y="358"/>
                    </a:cxn>
                    <a:cxn ang="0">
                      <a:pos x="22" y="382"/>
                    </a:cxn>
                    <a:cxn ang="0">
                      <a:pos x="27" y="401"/>
                    </a:cxn>
                    <a:cxn ang="0">
                      <a:pos x="37" y="415"/>
                    </a:cxn>
                    <a:cxn ang="0">
                      <a:pos x="34" y="425"/>
                    </a:cxn>
                    <a:cxn ang="0">
                      <a:pos x="28" y="448"/>
                    </a:cxn>
                    <a:cxn ang="0">
                      <a:pos x="25" y="466"/>
                    </a:cxn>
                    <a:cxn ang="0">
                      <a:pos x="15" y="481"/>
                    </a:cxn>
                    <a:cxn ang="0">
                      <a:pos x="11" y="500"/>
                    </a:cxn>
                    <a:cxn ang="0">
                      <a:pos x="1" y="526"/>
                    </a:cxn>
                    <a:cxn ang="0">
                      <a:pos x="18" y="539"/>
                    </a:cxn>
                    <a:cxn ang="0">
                      <a:pos x="22" y="562"/>
                    </a:cxn>
                    <a:cxn ang="0">
                      <a:pos x="61" y="569"/>
                    </a:cxn>
                    <a:cxn ang="0">
                      <a:pos x="79" y="570"/>
                    </a:cxn>
                    <a:cxn ang="0">
                      <a:pos x="71" y="535"/>
                    </a:cxn>
                    <a:cxn ang="0">
                      <a:pos x="91" y="519"/>
                    </a:cxn>
                    <a:cxn ang="0">
                      <a:pos x="122" y="482"/>
                    </a:cxn>
                    <a:cxn ang="0">
                      <a:pos x="118" y="462"/>
                    </a:cxn>
                    <a:cxn ang="0">
                      <a:pos x="98" y="435"/>
                    </a:cxn>
                    <a:cxn ang="0">
                      <a:pos x="126" y="414"/>
                    </a:cxn>
                    <a:cxn ang="0">
                      <a:pos x="136" y="385"/>
                    </a:cxn>
                    <a:cxn ang="0">
                      <a:pos x="139" y="377"/>
                    </a:cxn>
                    <a:cxn ang="0">
                      <a:pos x="156" y="377"/>
                    </a:cxn>
                    <a:cxn ang="0">
                      <a:pos x="148" y="368"/>
                    </a:cxn>
                    <a:cxn ang="0">
                      <a:pos x="136" y="355"/>
                    </a:cxn>
                    <a:cxn ang="0">
                      <a:pos x="146" y="340"/>
                    </a:cxn>
                    <a:cxn ang="0">
                      <a:pos x="178" y="327"/>
                    </a:cxn>
                    <a:cxn ang="0">
                      <a:pos x="180" y="308"/>
                    </a:cxn>
                    <a:cxn ang="0">
                      <a:pos x="227" y="300"/>
                    </a:cxn>
                    <a:cxn ang="0">
                      <a:pos x="273" y="263"/>
                    </a:cxn>
                    <a:cxn ang="0">
                      <a:pos x="263" y="239"/>
                    </a:cxn>
                    <a:cxn ang="0">
                      <a:pos x="242" y="222"/>
                    </a:cxn>
                    <a:cxn ang="0">
                      <a:pos x="250" y="210"/>
                    </a:cxn>
                    <a:cxn ang="0">
                      <a:pos x="249" y="180"/>
                    </a:cxn>
                    <a:cxn ang="0">
                      <a:pos x="269" y="135"/>
                    </a:cxn>
                    <a:cxn ang="0">
                      <a:pos x="318" y="89"/>
                    </a:cxn>
                  </a:cxnLst>
                  <a:rect l="0" t="0" r="r" b="b"/>
                  <a:pathLst>
                    <a:path w="321" h="636">
                      <a:moveTo>
                        <a:pt x="121" y="624"/>
                      </a:moveTo>
                      <a:lnTo>
                        <a:pt x="121" y="624"/>
                      </a:lnTo>
                      <a:lnTo>
                        <a:pt x="118" y="623"/>
                      </a:lnTo>
                      <a:lnTo>
                        <a:pt x="114" y="621"/>
                      </a:lnTo>
                      <a:lnTo>
                        <a:pt x="104" y="614"/>
                      </a:lnTo>
                      <a:lnTo>
                        <a:pt x="89" y="603"/>
                      </a:lnTo>
                      <a:lnTo>
                        <a:pt x="89" y="603"/>
                      </a:lnTo>
                      <a:lnTo>
                        <a:pt x="87" y="600"/>
                      </a:lnTo>
                      <a:lnTo>
                        <a:pt x="87" y="597"/>
                      </a:lnTo>
                      <a:lnTo>
                        <a:pt x="85" y="596"/>
                      </a:lnTo>
                      <a:lnTo>
                        <a:pt x="82" y="596"/>
                      </a:lnTo>
                      <a:lnTo>
                        <a:pt x="82" y="596"/>
                      </a:lnTo>
                      <a:lnTo>
                        <a:pt x="79" y="594"/>
                      </a:lnTo>
                      <a:lnTo>
                        <a:pt x="78" y="593"/>
                      </a:lnTo>
                      <a:lnTo>
                        <a:pt x="81" y="590"/>
                      </a:lnTo>
                      <a:lnTo>
                        <a:pt x="84" y="589"/>
                      </a:lnTo>
                      <a:lnTo>
                        <a:pt x="84" y="589"/>
                      </a:lnTo>
                      <a:lnTo>
                        <a:pt x="84" y="587"/>
                      </a:lnTo>
                      <a:lnTo>
                        <a:pt x="84" y="584"/>
                      </a:lnTo>
                      <a:lnTo>
                        <a:pt x="81" y="582"/>
                      </a:lnTo>
                      <a:lnTo>
                        <a:pt x="78" y="580"/>
                      </a:lnTo>
                      <a:lnTo>
                        <a:pt x="78" y="580"/>
                      </a:lnTo>
                      <a:lnTo>
                        <a:pt x="77" y="610"/>
                      </a:lnTo>
                      <a:lnTo>
                        <a:pt x="77" y="626"/>
                      </a:lnTo>
                      <a:lnTo>
                        <a:pt x="77" y="631"/>
                      </a:lnTo>
                      <a:lnTo>
                        <a:pt x="78" y="633"/>
                      </a:lnTo>
                      <a:lnTo>
                        <a:pt x="78" y="633"/>
                      </a:lnTo>
                      <a:lnTo>
                        <a:pt x="89" y="633"/>
                      </a:lnTo>
                      <a:lnTo>
                        <a:pt x="98" y="633"/>
                      </a:lnTo>
                      <a:lnTo>
                        <a:pt x="105" y="634"/>
                      </a:lnTo>
                      <a:lnTo>
                        <a:pt x="105" y="634"/>
                      </a:lnTo>
                      <a:lnTo>
                        <a:pt x="108" y="636"/>
                      </a:lnTo>
                      <a:lnTo>
                        <a:pt x="111" y="636"/>
                      </a:lnTo>
                      <a:lnTo>
                        <a:pt x="112" y="634"/>
                      </a:lnTo>
                      <a:lnTo>
                        <a:pt x="112" y="634"/>
                      </a:lnTo>
                      <a:lnTo>
                        <a:pt x="116" y="633"/>
                      </a:lnTo>
                      <a:lnTo>
                        <a:pt x="121" y="631"/>
                      </a:lnTo>
                      <a:lnTo>
                        <a:pt x="126" y="630"/>
                      </a:lnTo>
                      <a:lnTo>
                        <a:pt x="132" y="629"/>
                      </a:lnTo>
                      <a:lnTo>
                        <a:pt x="132" y="629"/>
                      </a:lnTo>
                      <a:lnTo>
                        <a:pt x="133" y="627"/>
                      </a:lnTo>
                      <a:lnTo>
                        <a:pt x="132" y="626"/>
                      </a:lnTo>
                      <a:lnTo>
                        <a:pt x="121" y="624"/>
                      </a:lnTo>
                      <a:lnTo>
                        <a:pt x="121" y="624"/>
                      </a:lnTo>
                      <a:close/>
                      <a:moveTo>
                        <a:pt x="318" y="62"/>
                      </a:moveTo>
                      <a:lnTo>
                        <a:pt x="318" y="62"/>
                      </a:lnTo>
                      <a:lnTo>
                        <a:pt x="314" y="61"/>
                      </a:lnTo>
                      <a:lnTo>
                        <a:pt x="307" y="61"/>
                      </a:lnTo>
                      <a:lnTo>
                        <a:pt x="307" y="61"/>
                      </a:lnTo>
                      <a:lnTo>
                        <a:pt x="307" y="64"/>
                      </a:lnTo>
                      <a:lnTo>
                        <a:pt x="307" y="64"/>
                      </a:lnTo>
                      <a:lnTo>
                        <a:pt x="307" y="69"/>
                      </a:lnTo>
                      <a:lnTo>
                        <a:pt x="306" y="78"/>
                      </a:lnTo>
                      <a:lnTo>
                        <a:pt x="303" y="84"/>
                      </a:lnTo>
                      <a:lnTo>
                        <a:pt x="301" y="87"/>
                      </a:lnTo>
                      <a:lnTo>
                        <a:pt x="300" y="87"/>
                      </a:lnTo>
                      <a:lnTo>
                        <a:pt x="300" y="87"/>
                      </a:lnTo>
                      <a:lnTo>
                        <a:pt x="296" y="88"/>
                      </a:lnTo>
                      <a:lnTo>
                        <a:pt x="293" y="89"/>
                      </a:lnTo>
                      <a:lnTo>
                        <a:pt x="290" y="92"/>
                      </a:lnTo>
                      <a:lnTo>
                        <a:pt x="287" y="94"/>
                      </a:lnTo>
                      <a:lnTo>
                        <a:pt x="287" y="94"/>
                      </a:lnTo>
                      <a:lnTo>
                        <a:pt x="284" y="94"/>
                      </a:lnTo>
                      <a:lnTo>
                        <a:pt x="280" y="95"/>
                      </a:lnTo>
                      <a:lnTo>
                        <a:pt x="277" y="96"/>
                      </a:lnTo>
                      <a:lnTo>
                        <a:pt x="273" y="96"/>
                      </a:lnTo>
                      <a:lnTo>
                        <a:pt x="273" y="96"/>
                      </a:lnTo>
                      <a:lnTo>
                        <a:pt x="269" y="95"/>
                      </a:lnTo>
                      <a:lnTo>
                        <a:pt x="264" y="95"/>
                      </a:lnTo>
                      <a:lnTo>
                        <a:pt x="261" y="95"/>
                      </a:lnTo>
                      <a:lnTo>
                        <a:pt x="257" y="95"/>
                      </a:lnTo>
                      <a:lnTo>
                        <a:pt x="257" y="95"/>
                      </a:lnTo>
                      <a:lnTo>
                        <a:pt x="254" y="94"/>
                      </a:lnTo>
                      <a:lnTo>
                        <a:pt x="249" y="94"/>
                      </a:lnTo>
                      <a:lnTo>
                        <a:pt x="244" y="92"/>
                      </a:lnTo>
                      <a:lnTo>
                        <a:pt x="243" y="91"/>
                      </a:lnTo>
                      <a:lnTo>
                        <a:pt x="243" y="91"/>
                      </a:lnTo>
                      <a:lnTo>
                        <a:pt x="243" y="89"/>
                      </a:lnTo>
                      <a:lnTo>
                        <a:pt x="246" y="88"/>
                      </a:lnTo>
                      <a:lnTo>
                        <a:pt x="247" y="85"/>
                      </a:lnTo>
                      <a:lnTo>
                        <a:pt x="249" y="81"/>
                      </a:lnTo>
                      <a:lnTo>
                        <a:pt x="249" y="81"/>
                      </a:lnTo>
                      <a:lnTo>
                        <a:pt x="249" y="77"/>
                      </a:lnTo>
                      <a:lnTo>
                        <a:pt x="250" y="74"/>
                      </a:lnTo>
                      <a:lnTo>
                        <a:pt x="254" y="68"/>
                      </a:lnTo>
                      <a:lnTo>
                        <a:pt x="260" y="62"/>
                      </a:lnTo>
                      <a:lnTo>
                        <a:pt x="260" y="61"/>
                      </a:lnTo>
                      <a:lnTo>
                        <a:pt x="260" y="59"/>
                      </a:lnTo>
                      <a:lnTo>
                        <a:pt x="260" y="59"/>
                      </a:lnTo>
                      <a:lnTo>
                        <a:pt x="256" y="55"/>
                      </a:lnTo>
                      <a:lnTo>
                        <a:pt x="246" y="52"/>
                      </a:lnTo>
                      <a:lnTo>
                        <a:pt x="236" y="48"/>
                      </a:lnTo>
                      <a:lnTo>
                        <a:pt x="230" y="44"/>
                      </a:lnTo>
                      <a:lnTo>
                        <a:pt x="230" y="44"/>
                      </a:lnTo>
                      <a:lnTo>
                        <a:pt x="227" y="41"/>
                      </a:lnTo>
                      <a:lnTo>
                        <a:pt x="224" y="38"/>
                      </a:lnTo>
                      <a:lnTo>
                        <a:pt x="219" y="35"/>
                      </a:lnTo>
                      <a:lnTo>
                        <a:pt x="213" y="35"/>
                      </a:lnTo>
                      <a:lnTo>
                        <a:pt x="213" y="35"/>
                      </a:lnTo>
                      <a:lnTo>
                        <a:pt x="207" y="34"/>
                      </a:lnTo>
                      <a:lnTo>
                        <a:pt x="203" y="31"/>
                      </a:lnTo>
                      <a:lnTo>
                        <a:pt x="200" y="28"/>
                      </a:lnTo>
                      <a:lnTo>
                        <a:pt x="195" y="24"/>
                      </a:lnTo>
                      <a:lnTo>
                        <a:pt x="195" y="24"/>
                      </a:lnTo>
                      <a:lnTo>
                        <a:pt x="189" y="20"/>
                      </a:lnTo>
                      <a:lnTo>
                        <a:pt x="183" y="13"/>
                      </a:lnTo>
                      <a:lnTo>
                        <a:pt x="178" y="7"/>
                      </a:lnTo>
                      <a:lnTo>
                        <a:pt x="173" y="1"/>
                      </a:lnTo>
                      <a:lnTo>
                        <a:pt x="173" y="1"/>
                      </a:lnTo>
                      <a:lnTo>
                        <a:pt x="163" y="0"/>
                      </a:lnTo>
                      <a:lnTo>
                        <a:pt x="159" y="0"/>
                      </a:lnTo>
                      <a:lnTo>
                        <a:pt x="158" y="1"/>
                      </a:lnTo>
                      <a:lnTo>
                        <a:pt x="158" y="1"/>
                      </a:lnTo>
                      <a:lnTo>
                        <a:pt x="152" y="10"/>
                      </a:lnTo>
                      <a:lnTo>
                        <a:pt x="151" y="13"/>
                      </a:lnTo>
                      <a:lnTo>
                        <a:pt x="149" y="13"/>
                      </a:lnTo>
                      <a:lnTo>
                        <a:pt x="148" y="11"/>
                      </a:lnTo>
                      <a:lnTo>
                        <a:pt x="148" y="11"/>
                      </a:lnTo>
                      <a:lnTo>
                        <a:pt x="145" y="7"/>
                      </a:lnTo>
                      <a:lnTo>
                        <a:pt x="139" y="4"/>
                      </a:lnTo>
                      <a:lnTo>
                        <a:pt x="129" y="3"/>
                      </a:lnTo>
                      <a:lnTo>
                        <a:pt x="129" y="3"/>
                      </a:lnTo>
                      <a:lnTo>
                        <a:pt x="125" y="1"/>
                      </a:lnTo>
                      <a:lnTo>
                        <a:pt x="122" y="0"/>
                      </a:lnTo>
                      <a:lnTo>
                        <a:pt x="119" y="0"/>
                      </a:lnTo>
                      <a:lnTo>
                        <a:pt x="115" y="4"/>
                      </a:lnTo>
                      <a:lnTo>
                        <a:pt x="115" y="4"/>
                      </a:lnTo>
                      <a:lnTo>
                        <a:pt x="109" y="8"/>
                      </a:lnTo>
                      <a:lnTo>
                        <a:pt x="104" y="13"/>
                      </a:lnTo>
                      <a:lnTo>
                        <a:pt x="104" y="13"/>
                      </a:lnTo>
                      <a:lnTo>
                        <a:pt x="102" y="24"/>
                      </a:lnTo>
                      <a:lnTo>
                        <a:pt x="99" y="32"/>
                      </a:lnTo>
                      <a:lnTo>
                        <a:pt x="99" y="32"/>
                      </a:lnTo>
                      <a:lnTo>
                        <a:pt x="96" y="35"/>
                      </a:lnTo>
                      <a:lnTo>
                        <a:pt x="89" y="40"/>
                      </a:lnTo>
                      <a:lnTo>
                        <a:pt x="84" y="42"/>
                      </a:lnTo>
                      <a:lnTo>
                        <a:pt x="81" y="47"/>
                      </a:lnTo>
                      <a:lnTo>
                        <a:pt x="81" y="47"/>
                      </a:lnTo>
                      <a:lnTo>
                        <a:pt x="82" y="52"/>
                      </a:lnTo>
                      <a:lnTo>
                        <a:pt x="82" y="55"/>
                      </a:lnTo>
                      <a:lnTo>
                        <a:pt x="81" y="58"/>
                      </a:lnTo>
                      <a:lnTo>
                        <a:pt x="81" y="58"/>
                      </a:lnTo>
                      <a:lnTo>
                        <a:pt x="79" y="59"/>
                      </a:lnTo>
                      <a:lnTo>
                        <a:pt x="81" y="61"/>
                      </a:lnTo>
                      <a:lnTo>
                        <a:pt x="82" y="67"/>
                      </a:lnTo>
                      <a:lnTo>
                        <a:pt x="84" y="72"/>
                      </a:lnTo>
                      <a:lnTo>
                        <a:pt x="84" y="74"/>
                      </a:lnTo>
                      <a:lnTo>
                        <a:pt x="82" y="75"/>
                      </a:lnTo>
                      <a:lnTo>
                        <a:pt x="82" y="75"/>
                      </a:lnTo>
                      <a:lnTo>
                        <a:pt x="81" y="77"/>
                      </a:lnTo>
                      <a:lnTo>
                        <a:pt x="81" y="78"/>
                      </a:lnTo>
                      <a:lnTo>
                        <a:pt x="81" y="81"/>
                      </a:lnTo>
                      <a:lnTo>
                        <a:pt x="84" y="84"/>
                      </a:lnTo>
                      <a:lnTo>
                        <a:pt x="84" y="85"/>
                      </a:lnTo>
                      <a:lnTo>
                        <a:pt x="82" y="85"/>
                      </a:lnTo>
                      <a:lnTo>
                        <a:pt x="82" y="85"/>
                      </a:lnTo>
                      <a:lnTo>
                        <a:pt x="77" y="89"/>
                      </a:lnTo>
                      <a:lnTo>
                        <a:pt x="74" y="91"/>
                      </a:lnTo>
                      <a:lnTo>
                        <a:pt x="72" y="94"/>
                      </a:lnTo>
                      <a:lnTo>
                        <a:pt x="72" y="94"/>
                      </a:lnTo>
                      <a:lnTo>
                        <a:pt x="72" y="101"/>
                      </a:lnTo>
                      <a:lnTo>
                        <a:pt x="71" y="105"/>
                      </a:lnTo>
                      <a:lnTo>
                        <a:pt x="68" y="106"/>
                      </a:lnTo>
                      <a:lnTo>
                        <a:pt x="68" y="106"/>
                      </a:lnTo>
                      <a:lnTo>
                        <a:pt x="65" y="109"/>
                      </a:lnTo>
                      <a:lnTo>
                        <a:pt x="62" y="114"/>
                      </a:lnTo>
                      <a:lnTo>
                        <a:pt x="61" y="118"/>
                      </a:lnTo>
                      <a:lnTo>
                        <a:pt x="61" y="122"/>
                      </a:lnTo>
                      <a:lnTo>
                        <a:pt x="61" y="122"/>
                      </a:lnTo>
                      <a:lnTo>
                        <a:pt x="59" y="123"/>
                      </a:lnTo>
                      <a:lnTo>
                        <a:pt x="58" y="125"/>
                      </a:lnTo>
                      <a:lnTo>
                        <a:pt x="57" y="126"/>
                      </a:lnTo>
                      <a:lnTo>
                        <a:pt x="57" y="131"/>
                      </a:lnTo>
                      <a:lnTo>
                        <a:pt x="57" y="131"/>
                      </a:lnTo>
                      <a:lnTo>
                        <a:pt x="59" y="141"/>
                      </a:lnTo>
                      <a:lnTo>
                        <a:pt x="59" y="145"/>
                      </a:lnTo>
                      <a:lnTo>
                        <a:pt x="58" y="146"/>
                      </a:lnTo>
                      <a:lnTo>
                        <a:pt x="57" y="146"/>
                      </a:lnTo>
                      <a:lnTo>
                        <a:pt x="57" y="146"/>
                      </a:lnTo>
                      <a:lnTo>
                        <a:pt x="55" y="148"/>
                      </a:lnTo>
                      <a:lnTo>
                        <a:pt x="54" y="149"/>
                      </a:lnTo>
                      <a:lnTo>
                        <a:pt x="52" y="153"/>
                      </a:lnTo>
                      <a:lnTo>
                        <a:pt x="51" y="158"/>
                      </a:lnTo>
                      <a:lnTo>
                        <a:pt x="50" y="159"/>
                      </a:lnTo>
                      <a:lnTo>
                        <a:pt x="50" y="159"/>
                      </a:lnTo>
                      <a:lnTo>
                        <a:pt x="48" y="160"/>
                      </a:lnTo>
                      <a:lnTo>
                        <a:pt x="47" y="166"/>
                      </a:lnTo>
                      <a:lnTo>
                        <a:pt x="48" y="172"/>
                      </a:lnTo>
                      <a:lnTo>
                        <a:pt x="50" y="176"/>
                      </a:lnTo>
                      <a:lnTo>
                        <a:pt x="50" y="176"/>
                      </a:lnTo>
                      <a:lnTo>
                        <a:pt x="52" y="180"/>
                      </a:lnTo>
                      <a:lnTo>
                        <a:pt x="54" y="185"/>
                      </a:lnTo>
                      <a:lnTo>
                        <a:pt x="55" y="192"/>
                      </a:lnTo>
                      <a:lnTo>
                        <a:pt x="55" y="192"/>
                      </a:lnTo>
                      <a:lnTo>
                        <a:pt x="55" y="196"/>
                      </a:lnTo>
                      <a:lnTo>
                        <a:pt x="58" y="199"/>
                      </a:lnTo>
                      <a:lnTo>
                        <a:pt x="59" y="202"/>
                      </a:lnTo>
                      <a:lnTo>
                        <a:pt x="59" y="206"/>
                      </a:lnTo>
                      <a:lnTo>
                        <a:pt x="59" y="206"/>
                      </a:lnTo>
                      <a:lnTo>
                        <a:pt x="57" y="215"/>
                      </a:lnTo>
                      <a:lnTo>
                        <a:pt x="57" y="217"/>
                      </a:lnTo>
                      <a:lnTo>
                        <a:pt x="54" y="220"/>
                      </a:lnTo>
                      <a:lnTo>
                        <a:pt x="54" y="220"/>
                      </a:lnTo>
                      <a:lnTo>
                        <a:pt x="52" y="222"/>
                      </a:lnTo>
                      <a:lnTo>
                        <a:pt x="52" y="226"/>
                      </a:lnTo>
                      <a:lnTo>
                        <a:pt x="52" y="229"/>
                      </a:lnTo>
                      <a:lnTo>
                        <a:pt x="50" y="232"/>
                      </a:lnTo>
                      <a:lnTo>
                        <a:pt x="50" y="232"/>
                      </a:lnTo>
                      <a:lnTo>
                        <a:pt x="48" y="233"/>
                      </a:lnTo>
                      <a:lnTo>
                        <a:pt x="48" y="234"/>
                      </a:lnTo>
                      <a:lnTo>
                        <a:pt x="50" y="242"/>
                      </a:lnTo>
                      <a:lnTo>
                        <a:pt x="51" y="247"/>
                      </a:lnTo>
                      <a:lnTo>
                        <a:pt x="51" y="250"/>
                      </a:lnTo>
                      <a:lnTo>
                        <a:pt x="50" y="252"/>
                      </a:lnTo>
                      <a:lnTo>
                        <a:pt x="50" y="252"/>
                      </a:lnTo>
                      <a:lnTo>
                        <a:pt x="42" y="256"/>
                      </a:lnTo>
                      <a:lnTo>
                        <a:pt x="40" y="260"/>
                      </a:lnTo>
                      <a:lnTo>
                        <a:pt x="38" y="267"/>
                      </a:lnTo>
                      <a:lnTo>
                        <a:pt x="38" y="267"/>
                      </a:lnTo>
                      <a:lnTo>
                        <a:pt x="38" y="280"/>
                      </a:lnTo>
                      <a:lnTo>
                        <a:pt x="38" y="289"/>
                      </a:lnTo>
                      <a:lnTo>
                        <a:pt x="38" y="289"/>
                      </a:lnTo>
                      <a:lnTo>
                        <a:pt x="38" y="291"/>
                      </a:lnTo>
                      <a:lnTo>
                        <a:pt x="40" y="293"/>
                      </a:lnTo>
                      <a:lnTo>
                        <a:pt x="41" y="294"/>
                      </a:lnTo>
                      <a:lnTo>
                        <a:pt x="42" y="297"/>
                      </a:lnTo>
                      <a:lnTo>
                        <a:pt x="42" y="297"/>
                      </a:lnTo>
                      <a:lnTo>
                        <a:pt x="41" y="300"/>
                      </a:lnTo>
                      <a:lnTo>
                        <a:pt x="40" y="301"/>
                      </a:lnTo>
                      <a:lnTo>
                        <a:pt x="37" y="301"/>
                      </a:lnTo>
                      <a:lnTo>
                        <a:pt x="34" y="303"/>
                      </a:lnTo>
                      <a:lnTo>
                        <a:pt x="32" y="304"/>
                      </a:lnTo>
                      <a:lnTo>
                        <a:pt x="32" y="304"/>
                      </a:lnTo>
                      <a:lnTo>
                        <a:pt x="34" y="311"/>
                      </a:lnTo>
                      <a:lnTo>
                        <a:pt x="32" y="314"/>
                      </a:lnTo>
                      <a:lnTo>
                        <a:pt x="32" y="316"/>
                      </a:lnTo>
                      <a:lnTo>
                        <a:pt x="32" y="316"/>
                      </a:lnTo>
                      <a:lnTo>
                        <a:pt x="30" y="317"/>
                      </a:lnTo>
                      <a:lnTo>
                        <a:pt x="28" y="318"/>
                      </a:lnTo>
                      <a:lnTo>
                        <a:pt x="28" y="325"/>
                      </a:lnTo>
                      <a:lnTo>
                        <a:pt x="28" y="325"/>
                      </a:lnTo>
                      <a:lnTo>
                        <a:pt x="27" y="330"/>
                      </a:lnTo>
                      <a:lnTo>
                        <a:pt x="25" y="333"/>
                      </a:lnTo>
                      <a:lnTo>
                        <a:pt x="24" y="335"/>
                      </a:lnTo>
                      <a:lnTo>
                        <a:pt x="22" y="337"/>
                      </a:lnTo>
                      <a:lnTo>
                        <a:pt x="22" y="337"/>
                      </a:lnTo>
                      <a:lnTo>
                        <a:pt x="24" y="340"/>
                      </a:lnTo>
                      <a:lnTo>
                        <a:pt x="25" y="343"/>
                      </a:lnTo>
                      <a:lnTo>
                        <a:pt x="25" y="345"/>
                      </a:lnTo>
                      <a:lnTo>
                        <a:pt x="27" y="348"/>
                      </a:lnTo>
                      <a:lnTo>
                        <a:pt x="27" y="348"/>
                      </a:lnTo>
                      <a:lnTo>
                        <a:pt x="27" y="358"/>
                      </a:lnTo>
                      <a:lnTo>
                        <a:pt x="27" y="362"/>
                      </a:lnTo>
                      <a:lnTo>
                        <a:pt x="27" y="365"/>
                      </a:lnTo>
                      <a:lnTo>
                        <a:pt x="25" y="365"/>
                      </a:lnTo>
                      <a:lnTo>
                        <a:pt x="25" y="365"/>
                      </a:lnTo>
                      <a:lnTo>
                        <a:pt x="24" y="368"/>
                      </a:lnTo>
                      <a:lnTo>
                        <a:pt x="22" y="374"/>
                      </a:lnTo>
                      <a:lnTo>
                        <a:pt x="22" y="380"/>
                      </a:lnTo>
                      <a:lnTo>
                        <a:pt x="22" y="382"/>
                      </a:lnTo>
                      <a:lnTo>
                        <a:pt x="22" y="382"/>
                      </a:lnTo>
                      <a:lnTo>
                        <a:pt x="25" y="384"/>
                      </a:lnTo>
                      <a:lnTo>
                        <a:pt x="25" y="387"/>
                      </a:lnTo>
                      <a:lnTo>
                        <a:pt x="24" y="391"/>
                      </a:lnTo>
                      <a:lnTo>
                        <a:pt x="24" y="391"/>
                      </a:lnTo>
                      <a:lnTo>
                        <a:pt x="25" y="394"/>
                      </a:lnTo>
                      <a:lnTo>
                        <a:pt x="27" y="395"/>
                      </a:lnTo>
                      <a:lnTo>
                        <a:pt x="28" y="398"/>
                      </a:lnTo>
                      <a:lnTo>
                        <a:pt x="28" y="399"/>
                      </a:lnTo>
                      <a:lnTo>
                        <a:pt x="27" y="401"/>
                      </a:lnTo>
                      <a:lnTo>
                        <a:pt x="27" y="401"/>
                      </a:lnTo>
                      <a:lnTo>
                        <a:pt x="25" y="405"/>
                      </a:lnTo>
                      <a:lnTo>
                        <a:pt x="25" y="408"/>
                      </a:lnTo>
                      <a:lnTo>
                        <a:pt x="28" y="409"/>
                      </a:lnTo>
                      <a:lnTo>
                        <a:pt x="32" y="409"/>
                      </a:lnTo>
                      <a:lnTo>
                        <a:pt x="32" y="409"/>
                      </a:lnTo>
                      <a:lnTo>
                        <a:pt x="35" y="409"/>
                      </a:lnTo>
                      <a:lnTo>
                        <a:pt x="37" y="412"/>
                      </a:lnTo>
                      <a:lnTo>
                        <a:pt x="37" y="415"/>
                      </a:lnTo>
                      <a:lnTo>
                        <a:pt x="35" y="417"/>
                      </a:lnTo>
                      <a:lnTo>
                        <a:pt x="34" y="417"/>
                      </a:lnTo>
                      <a:lnTo>
                        <a:pt x="34" y="417"/>
                      </a:lnTo>
                      <a:lnTo>
                        <a:pt x="28" y="417"/>
                      </a:lnTo>
                      <a:lnTo>
                        <a:pt x="27" y="418"/>
                      </a:lnTo>
                      <a:lnTo>
                        <a:pt x="28" y="419"/>
                      </a:lnTo>
                      <a:lnTo>
                        <a:pt x="28" y="419"/>
                      </a:lnTo>
                      <a:lnTo>
                        <a:pt x="31" y="422"/>
                      </a:lnTo>
                      <a:lnTo>
                        <a:pt x="34" y="425"/>
                      </a:lnTo>
                      <a:lnTo>
                        <a:pt x="34" y="428"/>
                      </a:lnTo>
                      <a:lnTo>
                        <a:pt x="31" y="431"/>
                      </a:lnTo>
                      <a:lnTo>
                        <a:pt x="31" y="431"/>
                      </a:lnTo>
                      <a:lnTo>
                        <a:pt x="28" y="432"/>
                      </a:lnTo>
                      <a:lnTo>
                        <a:pt x="27" y="435"/>
                      </a:lnTo>
                      <a:lnTo>
                        <a:pt x="28" y="439"/>
                      </a:lnTo>
                      <a:lnTo>
                        <a:pt x="28" y="444"/>
                      </a:lnTo>
                      <a:lnTo>
                        <a:pt x="28" y="444"/>
                      </a:lnTo>
                      <a:lnTo>
                        <a:pt x="28" y="448"/>
                      </a:lnTo>
                      <a:lnTo>
                        <a:pt x="30" y="451"/>
                      </a:lnTo>
                      <a:lnTo>
                        <a:pt x="30" y="454"/>
                      </a:lnTo>
                      <a:lnTo>
                        <a:pt x="28" y="455"/>
                      </a:lnTo>
                      <a:lnTo>
                        <a:pt x="28" y="455"/>
                      </a:lnTo>
                      <a:lnTo>
                        <a:pt x="27" y="456"/>
                      </a:lnTo>
                      <a:lnTo>
                        <a:pt x="25" y="458"/>
                      </a:lnTo>
                      <a:lnTo>
                        <a:pt x="25" y="461"/>
                      </a:lnTo>
                      <a:lnTo>
                        <a:pt x="25" y="465"/>
                      </a:lnTo>
                      <a:lnTo>
                        <a:pt x="25" y="466"/>
                      </a:lnTo>
                      <a:lnTo>
                        <a:pt x="22" y="466"/>
                      </a:lnTo>
                      <a:lnTo>
                        <a:pt x="22" y="466"/>
                      </a:lnTo>
                      <a:lnTo>
                        <a:pt x="20" y="468"/>
                      </a:lnTo>
                      <a:lnTo>
                        <a:pt x="18" y="471"/>
                      </a:lnTo>
                      <a:lnTo>
                        <a:pt x="18" y="475"/>
                      </a:lnTo>
                      <a:lnTo>
                        <a:pt x="15" y="478"/>
                      </a:lnTo>
                      <a:lnTo>
                        <a:pt x="15" y="478"/>
                      </a:lnTo>
                      <a:lnTo>
                        <a:pt x="15" y="479"/>
                      </a:lnTo>
                      <a:lnTo>
                        <a:pt x="15" y="481"/>
                      </a:lnTo>
                      <a:lnTo>
                        <a:pt x="17" y="483"/>
                      </a:lnTo>
                      <a:lnTo>
                        <a:pt x="18" y="486"/>
                      </a:lnTo>
                      <a:lnTo>
                        <a:pt x="18" y="488"/>
                      </a:lnTo>
                      <a:lnTo>
                        <a:pt x="17" y="489"/>
                      </a:lnTo>
                      <a:lnTo>
                        <a:pt x="17" y="489"/>
                      </a:lnTo>
                      <a:lnTo>
                        <a:pt x="14" y="493"/>
                      </a:lnTo>
                      <a:lnTo>
                        <a:pt x="13" y="496"/>
                      </a:lnTo>
                      <a:lnTo>
                        <a:pt x="13" y="499"/>
                      </a:lnTo>
                      <a:lnTo>
                        <a:pt x="11" y="500"/>
                      </a:lnTo>
                      <a:lnTo>
                        <a:pt x="10" y="500"/>
                      </a:lnTo>
                      <a:lnTo>
                        <a:pt x="10" y="500"/>
                      </a:lnTo>
                      <a:lnTo>
                        <a:pt x="7" y="502"/>
                      </a:lnTo>
                      <a:lnTo>
                        <a:pt x="4" y="505"/>
                      </a:lnTo>
                      <a:lnTo>
                        <a:pt x="1" y="512"/>
                      </a:lnTo>
                      <a:lnTo>
                        <a:pt x="1" y="512"/>
                      </a:lnTo>
                      <a:lnTo>
                        <a:pt x="0" y="519"/>
                      </a:lnTo>
                      <a:lnTo>
                        <a:pt x="0" y="522"/>
                      </a:lnTo>
                      <a:lnTo>
                        <a:pt x="1" y="526"/>
                      </a:lnTo>
                      <a:lnTo>
                        <a:pt x="1" y="526"/>
                      </a:lnTo>
                      <a:lnTo>
                        <a:pt x="3" y="530"/>
                      </a:lnTo>
                      <a:lnTo>
                        <a:pt x="3" y="533"/>
                      </a:lnTo>
                      <a:lnTo>
                        <a:pt x="3" y="535"/>
                      </a:lnTo>
                      <a:lnTo>
                        <a:pt x="4" y="537"/>
                      </a:lnTo>
                      <a:lnTo>
                        <a:pt x="4" y="537"/>
                      </a:lnTo>
                      <a:lnTo>
                        <a:pt x="8" y="537"/>
                      </a:lnTo>
                      <a:lnTo>
                        <a:pt x="14" y="537"/>
                      </a:lnTo>
                      <a:lnTo>
                        <a:pt x="18" y="539"/>
                      </a:lnTo>
                      <a:lnTo>
                        <a:pt x="20" y="540"/>
                      </a:lnTo>
                      <a:lnTo>
                        <a:pt x="20" y="542"/>
                      </a:lnTo>
                      <a:lnTo>
                        <a:pt x="20" y="542"/>
                      </a:lnTo>
                      <a:lnTo>
                        <a:pt x="18" y="547"/>
                      </a:lnTo>
                      <a:lnTo>
                        <a:pt x="18" y="553"/>
                      </a:lnTo>
                      <a:lnTo>
                        <a:pt x="18" y="557"/>
                      </a:lnTo>
                      <a:lnTo>
                        <a:pt x="20" y="560"/>
                      </a:lnTo>
                      <a:lnTo>
                        <a:pt x="20" y="560"/>
                      </a:lnTo>
                      <a:lnTo>
                        <a:pt x="22" y="562"/>
                      </a:lnTo>
                      <a:lnTo>
                        <a:pt x="24" y="563"/>
                      </a:lnTo>
                      <a:lnTo>
                        <a:pt x="25" y="566"/>
                      </a:lnTo>
                      <a:lnTo>
                        <a:pt x="28" y="567"/>
                      </a:lnTo>
                      <a:lnTo>
                        <a:pt x="28" y="567"/>
                      </a:lnTo>
                      <a:lnTo>
                        <a:pt x="41" y="566"/>
                      </a:lnTo>
                      <a:lnTo>
                        <a:pt x="50" y="566"/>
                      </a:lnTo>
                      <a:lnTo>
                        <a:pt x="57" y="566"/>
                      </a:lnTo>
                      <a:lnTo>
                        <a:pt x="57" y="566"/>
                      </a:lnTo>
                      <a:lnTo>
                        <a:pt x="61" y="569"/>
                      </a:lnTo>
                      <a:lnTo>
                        <a:pt x="65" y="572"/>
                      </a:lnTo>
                      <a:lnTo>
                        <a:pt x="65" y="572"/>
                      </a:lnTo>
                      <a:lnTo>
                        <a:pt x="69" y="572"/>
                      </a:lnTo>
                      <a:lnTo>
                        <a:pt x="74" y="573"/>
                      </a:lnTo>
                      <a:lnTo>
                        <a:pt x="78" y="573"/>
                      </a:lnTo>
                      <a:lnTo>
                        <a:pt x="81" y="573"/>
                      </a:lnTo>
                      <a:lnTo>
                        <a:pt x="81" y="573"/>
                      </a:lnTo>
                      <a:lnTo>
                        <a:pt x="81" y="572"/>
                      </a:lnTo>
                      <a:lnTo>
                        <a:pt x="79" y="570"/>
                      </a:lnTo>
                      <a:lnTo>
                        <a:pt x="77" y="566"/>
                      </a:lnTo>
                      <a:lnTo>
                        <a:pt x="74" y="562"/>
                      </a:lnTo>
                      <a:lnTo>
                        <a:pt x="72" y="559"/>
                      </a:lnTo>
                      <a:lnTo>
                        <a:pt x="72" y="559"/>
                      </a:lnTo>
                      <a:lnTo>
                        <a:pt x="71" y="553"/>
                      </a:lnTo>
                      <a:lnTo>
                        <a:pt x="69" y="546"/>
                      </a:lnTo>
                      <a:lnTo>
                        <a:pt x="69" y="546"/>
                      </a:lnTo>
                      <a:lnTo>
                        <a:pt x="69" y="539"/>
                      </a:lnTo>
                      <a:lnTo>
                        <a:pt x="71" y="535"/>
                      </a:lnTo>
                      <a:lnTo>
                        <a:pt x="74" y="532"/>
                      </a:lnTo>
                      <a:lnTo>
                        <a:pt x="74" y="532"/>
                      </a:lnTo>
                      <a:lnTo>
                        <a:pt x="78" y="526"/>
                      </a:lnTo>
                      <a:lnTo>
                        <a:pt x="79" y="525"/>
                      </a:lnTo>
                      <a:lnTo>
                        <a:pt x="82" y="525"/>
                      </a:lnTo>
                      <a:lnTo>
                        <a:pt x="82" y="525"/>
                      </a:lnTo>
                      <a:lnTo>
                        <a:pt x="85" y="525"/>
                      </a:lnTo>
                      <a:lnTo>
                        <a:pt x="88" y="523"/>
                      </a:lnTo>
                      <a:lnTo>
                        <a:pt x="91" y="519"/>
                      </a:lnTo>
                      <a:lnTo>
                        <a:pt x="92" y="513"/>
                      </a:lnTo>
                      <a:lnTo>
                        <a:pt x="92" y="513"/>
                      </a:lnTo>
                      <a:lnTo>
                        <a:pt x="92" y="508"/>
                      </a:lnTo>
                      <a:lnTo>
                        <a:pt x="95" y="503"/>
                      </a:lnTo>
                      <a:lnTo>
                        <a:pt x="104" y="496"/>
                      </a:lnTo>
                      <a:lnTo>
                        <a:pt x="104" y="496"/>
                      </a:lnTo>
                      <a:lnTo>
                        <a:pt x="116" y="486"/>
                      </a:lnTo>
                      <a:lnTo>
                        <a:pt x="121" y="483"/>
                      </a:lnTo>
                      <a:lnTo>
                        <a:pt x="122" y="482"/>
                      </a:lnTo>
                      <a:lnTo>
                        <a:pt x="122" y="481"/>
                      </a:lnTo>
                      <a:lnTo>
                        <a:pt x="122" y="481"/>
                      </a:lnTo>
                      <a:lnTo>
                        <a:pt x="122" y="476"/>
                      </a:lnTo>
                      <a:lnTo>
                        <a:pt x="122" y="472"/>
                      </a:lnTo>
                      <a:lnTo>
                        <a:pt x="125" y="465"/>
                      </a:lnTo>
                      <a:lnTo>
                        <a:pt x="125" y="465"/>
                      </a:lnTo>
                      <a:lnTo>
                        <a:pt x="123" y="463"/>
                      </a:lnTo>
                      <a:lnTo>
                        <a:pt x="122" y="462"/>
                      </a:lnTo>
                      <a:lnTo>
                        <a:pt x="118" y="462"/>
                      </a:lnTo>
                      <a:lnTo>
                        <a:pt x="109" y="461"/>
                      </a:lnTo>
                      <a:lnTo>
                        <a:pt x="109" y="461"/>
                      </a:lnTo>
                      <a:lnTo>
                        <a:pt x="105" y="458"/>
                      </a:lnTo>
                      <a:lnTo>
                        <a:pt x="99" y="452"/>
                      </a:lnTo>
                      <a:lnTo>
                        <a:pt x="96" y="449"/>
                      </a:lnTo>
                      <a:lnTo>
                        <a:pt x="96" y="445"/>
                      </a:lnTo>
                      <a:lnTo>
                        <a:pt x="96" y="441"/>
                      </a:lnTo>
                      <a:lnTo>
                        <a:pt x="98" y="435"/>
                      </a:lnTo>
                      <a:lnTo>
                        <a:pt x="98" y="435"/>
                      </a:lnTo>
                      <a:lnTo>
                        <a:pt x="101" y="431"/>
                      </a:lnTo>
                      <a:lnTo>
                        <a:pt x="104" y="428"/>
                      </a:lnTo>
                      <a:lnTo>
                        <a:pt x="112" y="424"/>
                      </a:lnTo>
                      <a:lnTo>
                        <a:pt x="119" y="421"/>
                      </a:lnTo>
                      <a:lnTo>
                        <a:pt x="123" y="421"/>
                      </a:lnTo>
                      <a:lnTo>
                        <a:pt x="123" y="421"/>
                      </a:lnTo>
                      <a:lnTo>
                        <a:pt x="126" y="419"/>
                      </a:lnTo>
                      <a:lnTo>
                        <a:pt x="126" y="417"/>
                      </a:lnTo>
                      <a:lnTo>
                        <a:pt x="126" y="414"/>
                      </a:lnTo>
                      <a:lnTo>
                        <a:pt x="128" y="412"/>
                      </a:lnTo>
                      <a:lnTo>
                        <a:pt x="128" y="412"/>
                      </a:lnTo>
                      <a:lnTo>
                        <a:pt x="131" y="411"/>
                      </a:lnTo>
                      <a:lnTo>
                        <a:pt x="132" y="408"/>
                      </a:lnTo>
                      <a:lnTo>
                        <a:pt x="132" y="401"/>
                      </a:lnTo>
                      <a:lnTo>
                        <a:pt x="132" y="401"/>
                      </a:lnTo>
                      <a:lnTo>
                        <a:pt x="133" y="391"/>
                      </a:lnTo>
                      <a:lnTo>
                        <a:pt x="135" y="387"/>
                      </a:lnTo>
                      <a:lnTo>
                        <a:pt x="136" y="385"/>
                      </a:lnTo>
                      <a:lnTo>
                        <a:pt x="139" y="385"/>
                      </a:lnTo>
                      <a:lnTo>
                        <a:pt x="139" y="385"/>
                      </a:lnTo>
                      <a:lnTo>
                        <a:pt x="142" y="384"/>
                      </a:lnTo>
                      <a:lnTo>
                        <a:pt x="145" y="382"/>
                      </a:lnTo>
                      <a:lnTo>
                        <a:pt x="145" y="381"/>
                      </a:lnTo>
                      <a:lnTo>
                        <a:pt x="143" y="380"/>
                      </a:lnTo>
                      <a:lnTo>
                        <a:pt x="143" y="380"/>
                      </a:lnTo>
                      <a:lnTo>
                        <a:pt x="141" y="378"/>
                      </a:lnTo>
                      <a:lnTo>
                        <a:pt x="139" y="377"/>
                      </a:lnTo>
                      <a:lnTo>
                        <a:pt x="141" y="374"/>
                      </a:lnTo>
                      <a:lnTo>
                        <a:pt x="143" y="372"/>
                      </a:lnTo>
                      <a:lnTo>
                        <a:pt x="143" y="372"/>
                      </a:lnTo>
                      <a:lnTo>
                        <a:pt x="148" y="374"/>
                      </a:lnTo>
                      <a:lnTo>
                        <a:pt x="149" y="375"/>
                      </a:lnTo>
                      <a:lnTo>
                        <a:pt x="151" y="378"/>
                      </a:lnTo>
                      <a:lnTo>
                        <a:pt x="152" y="378"/>
                      </a:lnTo>
                      <a:lnTo>
                        <a:pt x="152" y="378"/>
                      </a:lnTo>
                      <a:lnTo>
                        <a:pt x="156" y="377"/>
                      </a:lnTo>
                      <a:lnTo>
                        <a:pt x="159" y="374"/>
                      </a:lnTo>
                      <a:lnTo>
                        <a:pt x="160" y="370"/>
                      </a:lnTo>
                      <a:lnTo>
                        <a:pt x="160" y="368"/>
                      </a:lnTo>
                      <a:lnTo>
                        <a:pt x="159" y="365"/>
                      </a:lnTo>
                      <a:lnTo>
                        <a:pt x="159" y="365"/>
                      </a:lnTo>
                      <a:lnTo>
                        <a:pt x="155" y="364"/>
                      </a:lnTo>
                      <a:lnTo>
                        <a:pt x="152" y="365"/>
                      </a:lnTo>
                      <a:lnTo>
                        <a:pt x="151" y="367"/>
                      </a:lnTo>
                      <a:lnTo>
                        <a:pt x="148" y="368"/>
                      </a:lnTo>
                      <a:lnTo>
                        <a:pt x="148" y="368"/>
                      </a:lnTo>
                      <a:lnTo>
                        <a:pt x="145" y="368"/>
                      </a:lnTo>
                      <a:lnTo>
                        <a:pt x="143" y="367"/>
                      </a:lnTo>
                      <a:lnTo>
                        <a:pt x="141" y="365"/>
                      </a:lnTo>
                      <a:lnTo>
                        <a:pt x="139" y="364"/>
                      </a:lnTo>
                      <a:lnTo>
                        <a:pt x="139" y="364"/>
                      </a:lnTo>
                      <a:lnTo>
                        <a:pt x="138" y="362"/>
                      </a:lnTo>
                      <a:lnTo>
                        <a:pt x="138" y="360"/>
                      </a:lnTo>
                      <a:lnTo>
                        <a:pt x="136" y="355"/>
                      </a:lnTo>
                      <a:lnTo>
                        <a:pt x="136" y="353"/>
                      </a:lnTo>
                      <a:lnTo>
                        <a:pt x="136" y="353"/>
                      </a:lnTo>
                      <a:lnTo>
                        <a:pt x="135" y="345"/>
                      </a:lnTo>
                      <a:lnTo>
                        <a:pt x="135" y="341"/>
                      </a:lnTo>
                      <a:lnTo>
                        <a:pt x="136" y="337"/>
                      </a:lnTo>
                      <a:lnTo>
                        <a:pt x="136" y="337"/>
                      </a:lnTo>
                      <a:lnTo>
                        <a:pt x="138" y="337"/>
                      </a:lnTo>
                      <a:lnTo>
                        <a:pt x="139" y="337"/>
                      </a:lnTo>
                      <a:lnTo>
                        <a:pt x="146" y="340"/>
                      </a:lnTo>
                      <a:lnTo>
                        <a:pt x="153" y="343"/>
                      </a:lnTo>
                      <a:lnTo>
                        <a:pt x="162" y="344"/>
                      </a:lnTo>
                      <a:lnTo>
                        <a:pt x="162" y="344"/>
                      </a:lnTo>
                      <a:lnTo>
                        <a:pt x="169" y="344"/>
                      </a:lnTo>
                      <a:lnTo>
                        <a:pt x="175" y="341"/>
                      </a:lnTo>
                      <a:lnTo>
                        <a:pt x="179" y="338"/>
                      </a:lnTo>
                      <a:lnTo>
                        <a:pt x="180" y="335"/>
                      </a:lnTo>
                      <a:lnTo>
                        <a:pt x="180" y="335"/>
                      </a:lnTo>
                      <a:lnTo>
                        <a:pt x="178" y="327"/>
                      </a:lnTo>
                      <a:lnTo>
                        <a:pt x="179" y="323"/>
                      </a:lnTo>
                      <a:lnTo>
                        <a:pt x="179" y="321"/>
                      </a:lnTo>
                      <a:lnTo>
                        <a:pt x="182" y="320"/>
                      </a:lnTo>
                      <a:lnTo>
                        <a:pt x="182" y="320"/>
                      </a:lnTo>
                      <a:lnTo>
                        <a:pt x="185" y="317"/>
                      </a:lnTo>
                      <a:lnTo>
                        <a:pt x="185" y="314"/>
                      </a:lnTo>
                      <a:lnTo>
                        <a:pt x="182" y="311"/>
                      </a:lnTo>
                      <a:lnTo>
                        <a:pt x="180" y="308"/>
                      </a:lnTo>
                      <a:lnTo>
                        <a:pt x="180" y="308"/>
                      </a:lnTo>
                      <a:lnTo>
                        <a:pt x="180" y="304"/>
                      </a:lnTo>
                      <a:lnTo>
                        <a:pt x="182" y="301"/>
                      </a:lnTo>
                      <a:lnTo>
                        <a:pt x="183" y="301"/>
                      </a:lnTo>
                      <a:lnTo>
                        <a:pt x="186" y="301"/>
                      </a:lnTo>
                      <a:lnTo>
                        <a:pt x="186" y="301"/>
                      </a:lnTo>
                      <a:lnTo>
                        <a:pt x="192" y="303"/>
                      </a:lnTo>
                      <a:lnTo>
                        <a:pt x="202" y="303"/>
                      </a:lnTo>
                      <a:lnTo>
                        <a:pt x="227" y="300"/>
                      </a:lnTo>
                      <a:lnTo>
                        <a:pt x="227" y="300"/>
                      </a:lnTo>
                      <a:lnTo>
                        <a:pt x="240" y="296"/>
                      </a:lnTo>
                      <a:lnTo>
                        <a:pt x="249" y="293"/>
                      </a:lnTo>
                      <a:lnTo>
                        <a:pt x="256" y="289"/>
                      </a:lnTo>
                      <a:lnTo>
                        <a:pt x="259" y="284"/>
                      </a:lnTo>
                      <a:lnTo>
                        <a:pt x="259" y="284"/>
                      </a:lnTo>
                      <a:lnTo>
                        <a:pt x="260" y="280"/>
                      </a:lnTo>
                      <a:lnTo>
                        <a:pt x="264" y="274"/>
                      </a:lnTo>
                      <a:lnTo>
                        <a:pt x="273" y="263"/>
                      </a:lnTo>
                      <a:lnTo>
                        <a:pt x="273" y="263"/>
                      </a:lnTo>
                      <a:lnTo>
                        <a:pt x="274" y="260"/>
                      </a:lnTo>
                      <a:lnTo>
                        <a:pt x="273" y="257"/>
                      </a:lnTo>
                      <a:lnTo>
                        <a:pt x="270" y="254"/>
                      </a:lnTo>
                      <a:lnTo>
                        <a:pt x="266" y="253"/>
                      </a:lnTo>
                      <a:lnTo>
                        <a:pt x="266" y="253"/>
                      </a:lnTo>
                      <a:lnTo>
                        <a:pt x="261" y="252"/>
                      </a:lnTo>
                      <a:lnTo>
                        <a:pt x="260" y="247"/>
                      </a:lnTo>
                      <a:lnTo>
                        <a:pt x="261" y="243"/>
                      </a:lnTo>
                      <a:lnTo>
                        <a:pt x="263" y="239"/>
                      </a:lnTo>
                      <a:lnTo>
                        <a:pt x="263" y="239"/>
                      </a:lnTo>
                      <a:lnTo>
                        <a:pt x="264" y="236"/>
                      </a:lnTo>
                      <a:lnTo>
                        <a:pt x="263" y="233"/>
                      </a:lnTo>
                      <a:lnTo>
                        <a:pt x="259" y="230"/>
                      </a:lnTo>
                      <a:lnTo>
                        <a:pt x="254" y="229"/>
                      </a:lnTo>
                      <a:lnTo>
                        <a:pt x="254" y="229"/>
                      </a:lnTo>
                      <a:lnTo>
                        <a:pt x="249" y="229"/>
                      </a:lnTo>
                      <a:lnTo>
                        <a:pt x="243" y="226"/>
                      </a:lnTo>
                      <a:lnTo>
                        <a:pt x="242" y="222"/>
                      </a:lnTo>
                      <a:lnTo>
                        <a:pt x="242" y="220"/>
                      </a:lnTo>
                      <a:lnTo>
                        <a:pt x="243" y="219"/>
                      </a:lnTo>
                      <a:lnTo>
                        <a:pt x="243" y="219"/>
                      </a:lnTo>
                      <a:lnTo>
                        <a:pt x="246" y="216"/>
                      </a:lnTo>
                      <a:lnTo>
                        <a:pt x="249" y="217"/>
                      </a:lnTo>
                      <a:lnTo>
                        <a:pt x="249" y="217"/>
                      </a:lnTo>
                      <a:lnTo>
                        <a:pt x="250" y="213"/>
                      </a:lnTo>
                      <a:lnTo>
                        <a:pt x="250" y="210"/>
                      </a:lnTo>
                      <a:lnTo>
                        <a:pt x="250" y="210"/>
                      </a:lnTo>
                      <a:lnTo>
                        <a:pt x="247" y="209"/>
                      </a:lnTo>
                      <a:lnTo>
                        <a:pt x="246" y="206"/>
                      </a:lnTo>
                      <a:lnTo>
                        <a:pt x="244" y="200"/>
                      </a:lnTo>
                      <a:lnTo>
                        <a:pt x="244" y="200"/>
                      </a:lnTo>
                      <a:lnTo>
                        <a:pt x="246" y="195"/>
                      </a:lnTo>
                      <a:lnTo>
                        <a:pt x="247" y="192"/>
                      </a:lnTo>
                      <a:lnTo>
                        <a:pt x="249" y="188"/>
                      </a:lnTo>
                      <a:lnTo>
                        <a:pt x="249" y="180"/>
                      </a:lnTo>
                      <a:lnTo>
                        <a:pt x="249" y="180"/>
                      </a:lnTo>
                      <a:lnTo>
                        <a:pt x="250" y="172"/>
                      </a:lnTo>
                      <a:lnTo>
                        <a:pt x="252" y="165"/>
                      </a:lnTo>
                      <a:lnTo>
                        <a:pt x="254" y="158"/>
                      </a:lnTo>
                      <a:lnTo>
                        <a:pt x="254" y="152"/>
                      </a:lnTo>
                      <a:lnTo>
                        <a:pt x="254" y="152"/>
                      </a:lnTo>
                      <a:lnTo>
                        <a:pt x="256" y="151"/>
                      </a:lnTo>
                      <a:lnTo>
                        <a:pt x="257" y="148"/>
                      </a:lnTo>
                      <a:lnTo>
                        <a:pt x="261" y="142"/>
                      </a:lnTo>
                      <a:lnTo>
                        <a:pt x="269" y="135"/>
                      </a:lnTo>
                      <a:lnTo>
                        <a:pt x="274" y="126"/>
                      </a:lnTo>
                      <a:lnTo>
                        <a:pt x="274" y="126"/>
                      </a:lnTo>
                      <a:lnTo>
                        <a:pt x="280" y="118"/>
                      </a:lnTo>
                      <a:lnTo>
                        <a:pt x="289" y="109"/>
                      </a:lnTo>
                      <a:lnTo>
                        <a:pt x="296" y="102"/>
                      </a:lnTo>
                      <a:lnTo>
                        <a:pt x="301" y="98"/>
                      </a:lnTo>
                      <a:lnTo>
                        <a:pt x="301" y="98"/>
                      </a:lnTo>
                      <a:lnTo>
                        <a:pt x="313" y="92"/>
                      </a:lnTo>
                      <a:lnTo>
                        <a:pt x="318" y="89"/>
                      </a:lnTo>
                      <a:lnTo>
                        <a:pt x="321" y="87"/>
                      </a:lnTo>
                      <a:lnTo>
                        <a:pt x="321" y="87"/>
                      </a:lnTo>
                      <a:lnTo>
                        <a:pt x="321" y="82"/>
                      </a:lnTo>
                      <a:lnTo>
                        <a:pt x="321" y="74"/>
                      </a:lnTo>
                      <a:lnTo>
                        <a:pt x="320" y="67"/>
                      </a:lnTo>
                      <a:lnTo>
                        <a:pt x="318" y="62"/>
                      </a:lnTo>
                      <a:lnTo>
                        <a:pt x="318" y="62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79" name="Brazil">
                  <a:extLst>
                    <a:ext uri="{FF2B5EF4-FFF2-40B4-BE49-F238E27FC236}">
                      <a16:creationId xmlns:a16="http://schemas.microsoft.com/office/drawing/2014/main" id="{F3FD8F9E-D103-428E-AA16-E466A300D6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61039" y="4141071"/>
                  <a:ext cx="938183" cy="963340"/>
                </a:xfrm>
                <a:custGeom>
                  <a:avLst/>
                  <a:gdLst/>
                  <a:ahLst/>
                  <a:cxnLst>
                    <a:cxn ang="0">
                      <a:pos x="358" y="604"/>
                    </a:cxn>
                    <a:cxn ang="0">
                      <a:pos x="373" y="587"/>
                    </a:cxn>
                    <a:cxn ang="0">
                      <a:pos x="389" y="576"/>
                    </a:cxn>
                    <a:cxn ang="0">
                      <a:pos x="409" y="536"/>
                    </a:cxn>
                    <a:cxn ang="0">
                      <a:pos x="423" y="496"/>
                    </a:cxn>
                    <a:cxn ang="0">
                      <a:pos x="464" y="471"/>
                    </a:cxn>
                    <a:cxn ang="0">
                      <a:pos x="517" y="461"/>
                    </a:cxn>
                    <a:cxn ang="0">
                      <a:pos x="534" y="439"/>
                    </a:cxn>
                    <a:cxn ang="0">
                      <a:pos x="548" y="407"/>
                    </a:cxn>
                    <a:cxn ang="0">
                      <a:pos x="564" y="373"/>
                    </a:cxn>
                    <a:cxn ang="0">
                      <a:pos x="565" y="307"/>
                    </a:cxn>
                    <a:cxn ang="0">
                      <a:pos x="571" y="287"/>
                    </a:cxn>
                    <a:cxn ang="0">
                      <a:pos x="601" y="256"/>
                    </a:cxn>
                    <a:cxn ang="0">
                      <a:pos x="631" y="185"/>
                    </a:cxn>
                    <a:cxn ang="0">
                      <a:pos x="575" y="145"/>
                    </a:cxn>
                    <a:cxn ang="0">
                      <a:pos x="520" y="131"/>
                    </a:cxn>
                    <a:cxn ang="0">
                      <a:pos x="474" y="134"/>
                    </a:cxn>
                    <a:cxn ang="0">
                      <a:pos x="441" y="95"/>
                    </a:cxn>
                    <a:cxn ang="0">
                      <a:pos x="410" y="107"/>
                    </a:cxn>
                    <a:cxn ang="0">
                      <a:pos x="399" y="111"/>
                    </a:cxn>
                    <a:cxn ang="0">
                      <a:pos x="380" y="84"/>
                    </a:cxn>
                    <a:cxn ang="0">
                      <a:pos x="367" y="88"/>
                    </a:cxn>
                    <a:cxn ang="0">
                      <a:pos x="387" y="54"/>
                    </a:cxn>
                    <a:cxn ang="0">
                      <a:pos x="355" y="28"/>
                    </a:cxn>
                    <a:cxn ang="0">
                      <a:pos x="316" y="47"/>
                    </a:cxn>
                    <a:cxn ang="0">
                      <a:pos x="289" y="53"/>
                    </a:cxn>
                    <a:cxn ang="0">
                      <a:pos x="262" y="57"/>
                    </a:cxn>
                    <a:cxn ang="0">
                      <a:pos x="234" y="54"/>
                    </a:cxn>
                    <a:cxn ang="0">
                      <a:pos x="229" y="13"/>
                    </a:cxn>
                    <a:cxn ang="0">
                      <a:pos x="214" y="6"/>
                    </a:cxn>
                    <a:cxn ang="0">
                      <a:pos x="181" y="23"/>
                    </a:cxn>
                    <a:cxn ang="0">
                      <a:pos x="161" y="17"/>
                    </a:cxn>
                    <a:cxn ang="0">
                      <a:pos x="157" y="34"/>
                    </a:cxn>
                    <a:cxn ang="0">
                      <a:pos x="170" y="48"/>
                    </a:cxn>
                    <a:cxn ang="0">
                      <a:pos x="147" y="64"/>
                    </a:cxn>
                    <a:cxn ang="0">
                      <a:pos x="124" y="71"/>
                    </a:cxn>
                    <a:cxn ang="0">
                      <a:pos x="76" y="55"/>
                    </a:cxn>
                    <a:cxn ang="0">
                      <a:pos x="76" y="70"/>
                    </a:cxn>
                    <a:cxn ang="0">
                      <a:pos x="72" y="101"/>
                    </a:cxn>
                    <a:cxn ang="0">
                      <a:pos x="63" y="151"/>
                    </a:cxn>
                    <a:cxn ang="0">
                      <a:pos x="25" y="162"/>
                    </a:cxn>
                    <a:cxn ang="0">
                      <a:pos x="9" y="189"/>
                    </a:cxn>
                    <a:cxn ang="0">
                      <a:pos x="6" y="216"/>
                    </a:cxn>
                    <a:cxn ang="0">
                      <a:pos x="22" y="236"/>
                    </a:cxn>
                    <a:cxn ang="0">
                      <a:pos x="47" y="240"/>
                    </a:cxn>
                    <a:cxn ang="0">
                      <a:pos x="67" y="262"/>
                    </a:cxn>
                    <a:cxn ang="0">
                      <a:pos x="106" y="253"/>
                    </a:cxn>
                    <a:cxn ang="0">
                      <a:pos x="138" y="259"/>
                    </a:cxn>
                    <a:cxn ang="0">
                      <a:pos x="170" y="289"/>
                    </a:cxn>
                    <a:cxn ang="0">
                      <a:pos x="195" y="301"/>
                    </a:cxn>
                    <a:cxn ang="0">
                      <a:pos x="218" y="317"/>
                    </a:cxn>
                    <a:cxn ang="0">
                      <a:pos x="222" y="343"/>
                    </a:cxn>
                    <a:cxn ang="0">
                      <a:pos x="255" y="363"/>
                    </a:cxn>
                    <a:cxn ang="0">
                      <a:pos x="259" y="401"/>
                    </a:cxn>
                    <a:cxn ang="0">
                      <a:pos x="261" y="430"/>
                    </a:cxn>
                    <a:cxn ang="0">
                      <a:pos x="282" y="448"/>
                    </a:cxn>
                    <a:cxn ang="0">
                      <a:pos x="301" y="479"/>
                    </a:cxn>
                    <a:cxn ang="0">
                      <a:pos x="319" y="505"/>
                    </a:cxn>
                    <a:cxn ang="0">
                      <a:pos x="306" y="542"/>
                    </a:cxn>
                    <a:cxn ang="0">
                      <a:pos x="272" y="586"/>
                    </a:cxn>
                    <a:cxn ang="0">
                      <a:pos x="294" y="600"/>
                    </a:cxn>
                    <a:cxn ang="0">
                      <a:pos x="328" y="627"/>
                    </a:cxn>
                  </a:cxnLst>
                  <a:rect l="0" t="0" r="r" b="b"/>
                  <a:pathLst>
                    <a:path w="634" h="651">
                      <a:moveTo>
                        <a:pt x="338" y="644"/>
                      </a:moveTo>
                      <a:lnTo>
                        <a:pt x="338" y="644"/>
                      </a:lnTo>
                      <a:lnTo>
                        <a:pt x="343" y="639"/>
                      </a:lnTo>
                      <a:lnTo>
                        <a:pt x="346" y="634"/>
                      </a:lnTo>
                      <a:lnTo>
                        <a:pt x="348" y="630"/>
                      </a:lnTo>
                      <a:lnTo>
                        <a:pt x="349" y="624"/>
                      </a:lnTo>
                      <a:lnTo>
                        <a:pt x="349" y="624"/>
                      </a:lnTo>
                      <a:lnTo>
                        <a:pt x="352" y="619"/>
                      </a:lnTo>
                      <a:lnTo>
                        <a:pt x="353" y="614"/>
                      </a:lnTo>
                      <a:lnTo>
                        <a:pt x="355" y="610"/>
                      </a:lnTo>
                      <a:lnTo>
                        <a:pt x="358" y="604"/>
                      </a:lnTo>
                      <a:lnTo>
                        <a:pt x="358" y="604"/>
                      </a:lnTo>
                      <a:lnTo>
                        <a:pt x="360" y="602"/>
                      </a:lnTo>
                      <a:lnTo>
                        <a:pt x="362" y="600"/>
                      </a:lnTo>
                      <a:lnTo>
                        <a:pt x="362" y="595"/>
                      </a:lnTo>
                      <a:lnTo>
                        <a:pt x="362" y="592"/>
                      </a:lnTo>
                      <a:lnTo>
                        <a:pt x="363" y="589"/>
                      </a:lnTo>
                      <a:lnTo>
                        <a:pt x="366" y="587"/>
                      </a:lnTo>
                      <a:lnTo>
                        <a:pt x="366" y="587"/>
                      </a:lnTo>
                      <a:lnTo>
                        <a:pt x="370" y="586"/>
                      </a:lnTo>
                      <a:lnTo>
                        <a:pt x="372" y="586"/>
                      </a:lnTo>
                      <a:lnTo>
                        <a:pt x="373" y="587"/>
                      </a:lnTo>
                      <a:lnTo>
                        <a:pt x="373" y="589"/>
                      </a:lnTo>
                      <a:lnTo>
                        <a:pt x="372" y="595"/>
                      </a:lnTo>
                      <a:lnTo>
                        <a:pt x="367" y="602"/>
                      </a:lnTo>
                      <a:lnTo>
                        <a:pt x="367" y="602"/>
                      </a:lnTo>
                      <a:lnTo>
                        <a:pt x="360" y="612"/>
                      </a:lnTo>
                      <a:lnTo>
                        <a:pt x="362" y="612"/>
                      </a:lnTo>
                      <a:lnTo>
                        <a:pt x="367" y="607"/>
                      </a:lnTo>
                      <a:lnTo>
                        <a:pt x="367" y="607"/>
                      </a:lnTo>
                      <a:lnTo>
                        <a:pt x="375" y="602"/>
                      </a:lnTo>
                      <a:lnTo>
                        <a:pt x="380" y="593"/>
                      </a:lnTo>
                      <a:lnTo>
                        <a:pt x="389" y="576"/>
                      </a:lnTo>
                      <a:lnTo>
                        <a:pt x="389" y="576"/>
                      </a:lnTo>
                      <a:lnTo>
                        <a:pt x="393" y="569"/>
                      </a:lnTo>
                      <a:lnTo>
                        <a:pt x="397" y="563"/>
                      </a:lnTo>
                      <a:lnTo>
                        <a:pt x="400" y="560"/>
                      </a:lnTo>
                      <a:lnTo>
                        <a:pt x="404" y="559"/>
                      </a:lnTo>
                      <a:lnTo>
                        <a:pt x="404" y="559"/>
                      </a:lnTo>
                      <a:lnTo>
                        <a:pt x="406" y="559"/>
                      </a:lnTo>
                      <a:lnTo>
                        <a:pt x="407" y="556"/>
                      </a:lnTo>
                      <a:lnTo>
                        <a:pt x="409" y="550"/>
                      </a:lnTo>
                      <a:lnTo>
                        <a:pt x="409" y="536"/>
                      </a:lnTo>
                      <a:lnTo>
                        <a:pt x="409" y="536"/>
                      </a:lnTo>
                      <a:lnTo>
                        <a:pt x="407" y="523"/>
                      </a:lnTo>
                      <a:lnTo>
                        <a:pt x="407" y="518"/>
                      </a:lnTo>
                      <a:lnTo>
                        <a:pt x="410" y="512"/>
                      </a:lnTo>
                      <a:lnTo>
                        <a:pt x="410" y="512"/>
                      </a:lnTo>
                      <a:lnTo>
                        <a:pt x="412" y="508"/>
                      </a:lnTo>
                      <a:lnTo>
                        <a:pt x="412" y="503"/>
                      </a:lnTo>
                      <a:lnTo>
                        <a:pt x="412" y="502"/>
                      </a:lnTo>
                      <a:lnTo>
                        <a:pt x="414" y="501"/>
                      </a:lnTo>
                      <a:lnTo>
                        <a:pt x="414" y="501"/>
                      </a:lnTo>
                      <a:lnTo>
                        <a:pt x="419" y="499"/>
                      </a:lnTo>
                      <a:lnTo>
                        <a:pt x="423" y="496"/>
                      </a:lnTo>
                      <a:lnTo>
                        <a:pt x="434" y="485"/>
                      </a:lnTo>
                      <a:lnTo>
                        <a:pt x="434" y="485"/>
                      </a:lnTo>
                      <a:lnTo>
                        <a:pt x="440" y="481"/>
                      </a:lnTo>
                      <a:lnTo>
                        <a:pt x="446" y="478"/>
                      </a:lnTo>
                      <a:lnTo>
                        <a:pt x="450" y="476"/>
                      </a:lnTo>
                      <a:lnTo>
                        <a:pt x="456" y="476"/>
                      </a:lnTo>
                      <a:lnTo>
                        <a:pt x="456" y="476"/>
                      </a:lnTo>
                      <a:lnTo>
                        <a:pt x="460" y="475"/>
                      </a:lnTo>
                      <a:lnTo>
                        <a:pt x="461" y="474"/>
                      </a:lnTo>
                      <a:lnTo>
                        <a:pt x="463" y="472"/>
                      </a:lnTo>
                      <a:lnTo>
                        <a:pt x="464" y="471"/>
                      </a:lnTo>
                      <a:lnTo>
                        <a:pt x="464" y="471"/>
                      </a:lnTo>
                      <a:lnTo>
                        <a:pt x="468" y="469"/>
                      </a:lnTo>
                      <a:lnTo>
                        <a:pt x="471" y="466"/>
                      </a:lnTo>
                      <a:lnTo>
                        <a:pt x="477" y="461"/>
                      </a:lnTo>
                      <a:lnTo>
                        <a:pt x="477" y="461"/>
                      </a:lnTo>
                      <a:lnTo>
                        <a:pt x="481" y="461"/>
                      </a:lnTo>
                      <a:lnTo>
                        <a:pt x="488" y="461"/>
                      </a:lnTo>
                      <a:lnTo>
                        <a:pt x="504" y="462"/>
                      </a:lnTo>
                      <a:lnTo>
                        <a:pt x="504" y="462"/>
                      </a:lnTo>
                      <a:lnTo>
                        <a:pt x="514" y="461"/>
                      </a:lnTo>
                      <a:lnTo>
                        <a:pt x="517" y="461"/>
                      </a:lnTo>
                      <a:lnTo>
                        <a:pt x="518" y="457"/>
                      </a:lnTo>
                      <a:lnTo>
                        <a:pt x="518" y="457"/>
                      </a:lnTo>
                      <a:lnTo>
                        <a:pt x="518" y="454"/>
                      </a:lnTo>
                      <a:lnTo>
                        <a:pt x="521" y="451"/>
                      </a:lnTo>
                      <a:lnTo>
                        <a:pt x="524" y="448"/>
                      </a:lnTo>
                      <a:lnTo>
                        <a:pt x="527" y="448"/>
                      </a:lnTo>
                      <a:lnTo>
                        <a:pt x="527" y="448"/>
                      </a:lnTo>
                      <a:lnTo>
                        <a:pt x="530" y="447"/>
                      </a:lnTo>
                      <a:lnTo>
                        <a:pt x="533" y="447"/>
                      </a:lnTo>
                      <a:lnTo>
                        <a:pt x="534" y="444"/>
                      </a:lnTo>
                      <a:lnTo>
                        <a:pt x="534" y="439"/>
                      </a:lnTo>
                      <a:lnTo>
                        <a:pt x="534" y="439"/>
                      </a:lnTo>
                      <a:lnTo>
                        <a:pt x="534" y="434"/>
                      </a:lnTo>
                      <a:lnTo>
                        <a:pt x="535" y="431"/>
                      </a:lnTo>
                      <a:lnTo>
                        <a:pt x="538" y="427"/>
                      </a:lnTo>
                      <a:lnTo>
                        <a:pt x="541" y="424"/>
                      </a:lnTo>
                      <a:lnTo>
                        <a:pt x="541" y="424"/>
                      </a:lnTo>
                      <a:lnTo>
                        <a:pt x="542" y="421"/>
                      </a:lnTo>
                      <a:lnTo>
                        <a:pt x="545" y="418"/>
                      </a:lnTo>
                      <a:lnTo>
                        <a:pt x="547" y="410"/>
                      </a:lnTo>
                      <a:lnTo>
                        <a:pt x="547" y="410"/>
                      </a:lnTo>
                      <a:lnTo>
                        <a:pt x="548" y="407"/>
                      </a:lnTo>
                      <a:lnTo>
                        <a:pt x="551" y="405"/>
                      </a:lnTo>
                      <a:lnTo>
                        <a:pt x="552" y="404"/>
                      </a:lnTo>
                      <a:lnTo>
                        <a:pt x="552" y="401"/>
                      </a:lnTo>
                      <a:lnTo>
                        <a:pt x="552" y="401"/>
                      </a:lnTo>
                      <a:lnTo>
                        <a:pt x="554" y="391"/>
                      </a:lnTo>
                      <a:lnTo>
                        <a:pt x="555" y="381"/>
                      </a:lnTo>
                      <a:lnTo>
                        <a:pt x="555" y="381"/>
                      </a:lnTo>
                      <a:lnTo>
                        <a:pt x="557" y="378"/>
                      </a:lnTo>
                      <a:lnTo>
                        <a:pt x="558" y="377"/>
                      </a:lnTo>
                      <a:lnTo>
                        <a:pt x="561" y="375"/>
                      </a:lnTo>
                      <a:lnTo>
                        <a:pt x="564" y="373"/>
                      </a:lnTo>
                      <a:lnTo>
                        <a:pt x="564" y="373"/>
                      </a:lnTo>
                      <a:lnTo>
                        <a:pt x="564" y="370"/>
                      </a:lnTo>
                      <a:lnTo>
                        <a:pt x="564" y="365"/>
                      </a:lnTo>
                      <a:lnTo>
                        <a:pt x="564" y="360"/>
                      </a:lnTo>
                      <a:lnTo>
                        <a:pt x="565" y="353"/>
                      </a:lnTo>
                      <a:lnTo>
                        <a:pt x="565" y="353"/>
                      </a:lnTo>
                      <a:lnTo>
                        <a:pt x="567" y="344"/>
                      </a:lnTo>
                      <a:lnTo>
                        <a:pt x="567" y="337"/>
                      </a:lnTo>
                      <a:lnTo>
                        <a:pt x="565" y="321"/>
                      </a:lnTo>
                      <a:lnTo>
                        <a:pt x="565" y="321"/>
                      </a:lnTo>
                      <a:lnTo>
                        <a:pt x="565" y="307"/>
                      </a:lnTo>
                      <a:lnTo>
                        <a:pt x="567" y="301"/>
                      </a:lnTo>
                      <a:lnTo>
                        <a:pt x="569" y="299"/>
                      </a:lnTo>
                      <a:lnTo>
                        <a:pt x="569" y="299"/>
                      </a:lnTo>
                      <a:lnTo>
                        <a:pt x="571" y="296"/>
                      </a:lnTo>
                      <a:lnTo>
                        <a:pt x="571" y="294"/>
                      </a:lnTo>
                      <a:lnTo>
                        <a:pt x="568" y="292"/>
                      </a:lnTo>
                      <a:lnTo>
                        <a:pt x="568" y="292"/>
                      </a:lnTo>
                      <a:lnTo>
                        <a:pt x="567" y="290"/>
                      </a:lnTo>
                      <a:lnTo>
                        <a:pt x="567" y="289"/>
                      </a:lnTo>
                      <a:lnTo>
                        <a:pt x="569" y="287"/>
                      </a:lnTo>
                      <a:lnTo>
                        <a:pt x="571" y="287"/>
                      </a:lnTo>
                      <a:lnTo>
                        <a:pt x="571" y="287"/>
                      </a:lnTo>
                      <a:lnTo>
                        <a:pt x="575" y="290"/>
                      </a:lnTo>
                      <a:lnTo>
                        <a:pt x="578" y="292"/>
                      </a:lnTo>
                      <a:lnTo>
                        <a:pt x="581" y="290"/>
                      </a:lnTo>
                      <a:lnTo>
                        <a:pt x="581" y="290"/>
                      </a:lnTo>
                      <a:lnTo>
                        <a:pt x="584" y="287"/>
                      </a:lnTo>
                      <a:lnTo>
                        <a:pt x="588" y="280"/>
                      </a:lnTo>
                      <a:lnTo>
                        <a:pt x="594" y="266"/>
                      </a:lnTo>
                      <a:lnTo>
                        <a:pt x="594" y="266"/>
                      </a:lnTo>
                      <a:lnTo>
                        <a:pt x="597" y="260"/>
                      </a:lnTo>
                      <a:lnTo>
                        <a:pt x="601" y="256"/>
                      </a:lnTo>
                      <a:lnTo>
                        <a:pt x="609" y="253"/>
                      </a:lnTo>
                      <a:lnTo>
                        <a:pt x="609" y="253"/>
                      </a:lnTo>
                      <a:lnTo>
                        <a:pt x="614" y="250"/>
                      </a:lnTo>
                      <a:lnTo>
                        <a:pt x="619" y="243"/>
                      </a:lnTo>
                      <a:lnTo>
                        <a:pt x="625" y="235"/>
                      </a:lnTo>
                      <a:lnTo>
                        <a:pt x="631" y="222"/>
                      </a:lnTo>
                      <a:lnTo>
                        <a:pt x="631" y="222"/>
                      </a:lnTo>
                      <a:lnTo>
                        <a:pt x="634" y="216"/>
                      </a:lnTo>
                      <a:lnTo>
                        <a:pt x="634" y="209"/>
                      </a:lnTo>
                      <a:lnTo>
                        <a:pt x="634" y="196"/>
                      </a:lnTo>
                      <a:lnTo>
                        <a:pt x="631" y="185"/>
                      </a:lnTo>
                      <a:lnTo>
                        <a:pt x="628" y="175"/>
                      </a:lnTo>
                      <a:lnTo>
                        <a:pt x="628" y="175"/>
                      </a:lnTo>
                      <a:lnTo>
                        <a:pt x="625" y="169"/>
                      </a:lnTo>
                      <a:lnTo>
                        <a:pt x="622" y="166"/>
                      </a:lnTo>
                      <a:lnTo>
                        <a:pt x="619" y="166"/>
                      </a:lnTo>
                      <a:lnTo>
                        <a:pt x="614" y="166"/>
                      </a:lnTo>
                      <a:lnTo>
                        <a:pt x="614" y="166"/>
                      </a:lnTo>
                      <a:lnTo>
                        <a:pt x="608" y="166"/>
                      </a:lnTo>
                      <a:lnTo>
                        <a:pt x="599" y="163"/>
                      </a:lnTo>
                      <a:lnTo>
                        <a:pt x="588" y="156"/>
                      </a:lnTo>
                      <a:lnTo>
                        <a:pt x="575" y="145"/>
                      </a:lnTo>
                      <a:lnTo>
                        <a:pt x="575" y="145"/>
                      </a:lnTo>
                      <a:lnTo>
                        <a:pt x="569" y="139"/>
                      </a:lnTo>
                      <a:lnTo>
                        <a:pt x="562" y="135"/>
                      </a:lnTo>
                      <a:lnTo>
                        <a:pt x="557" y="132"/>
                      </a:lnTo>
                      <a:lnTo>
                        <a:pt x="550" y="129"/>
                      </a:lnTo>
                      <a:lnTo>
                        <a:pt x="544" y="129"/>
                      </a:lnTo>
                      <a:lnTo>
                        <a:pt x="538" y="129"/>
                      </a:lnTo>
                      <a:lnTo>
                        <a:pt x="528" y="131"/>
                      </a:lnTo>
                      <a:lnTo>
                        <a:pt x="528" y="131"/>
                      </a:lnTo>
                      <a:lnTo>
                        <a:pt x="524" y="132"/>
                      </a:lnTo>
                      <a:lnTo>
                        <a:pt x="520" y="131"/>
                      </a:lnTo>
                      <a:lnTo>
                        <a:pt x="511" y="129"/>
                      </a:lnTo>
                      <a:lnTo>
                        <a:pt x="504" y="126"/>
                      </a:lnTo>
                      <a:lnTo>
                        <a:pt x="497" y="124"/>
                      </a:lnTo>
                      <a:lnTo>
                        <a:pt x="497" y="124"/>
                      </a:lnTo>
                      <a:lnTo>
                        <a:pt x="494" y="124"/>
                      </a:lnTo>
                      <a:lnTo>
                        <a:pt x="491" y="124"/>
                      </a:lnTo>
                      <a:lnTo>
                        <a:pt x="486" y="128"/>
                      </a:lnTo>
                      <a:lnTo>
                        <a:pt x="481" y="131"/>
                      </a:lnTo>
                      <a:lnTo>
                        <a:pt x="476" y="134"/>
                      </a:lnTo>
                      <a:lnTo>
                        <a:pt x="476" y="134"/>
                      </a:lnTo>
                      <a:lnTo>
                        <a:pt x="474" y="134"/>
                      </a:lnTo>
                      <a:lnTo>
                        <a:pt x="474" y="134"/>
                      </a:lnTo>
                      <a:lnTo>
                        <a:pt x="476" y="129"/>
                      </a:lnTo>
                      <a:lnTo>
                        <a:pt x="478" y="124"/>
                      </a:lnTo>
                      <a:lnTo>
                        <a:pt x="480" y="118"/>
                      </a:lnTo>
                      <a:lnTo>
                        <a:pt x="480" y="118"/>
                      </a:lnTo>
                      <a:lnTo>
                        <a:pt x="478" y="117"/>
                      </a:lnTo>
                      <a:lnTo>
                        <a:pt x="476" y="114"/>
                      </a:lnTo>
                      <a:lnTo>
                        <a:pt x="467" y="107"/>
                      </a:lnTo>
                      <a:lnTo>
                        <a:pt x="454" y="101"/>
                      </a:lnTo>
                      <a:lnTo>
                        <a:pt x="441" y="95"/>
                      </a:lnTo>
                      <a:lnTo>
                        <a:pt x="441" y="95"/>
                      </a:lnTo>
                      <a:lnTo>
                        <a:pt x="432" y="92"/>
                      </a:lnTo>
                      <a:lnTo>
                        <a:pt x="427" y="92"/>
                      </a:lnTo>
                      <a:lnTo>
                        <a:pt x="424" y="94"/>
                      </a:lnTo>
                      <a:lnTo>
                        <a:pt x="422" y="94"/>
                      </a:lnTo>
                      <a:lnTo>
                        <a:pt x="420" y="97"/>
                      </a:lnTo>
                      <a:lnTo>
                        <a:pt x="419" y="102"/>
                      </a:lnTo>
                      <a:lnTo>
                        <a:pt x="419" y="102"/>
                      </a:lnTo>
                      <a:lnTo>
                        <a:pt x="417" y="105"/>
                      </a:lnTo>
                      <a:lnTo>
                        <a:pt x="417" y="107"/>
                      </a:lnTo>
                      <a:lnTo>
                        <a:pt x="414" y="107"/>
                      </a:lnTo>
                      <a:lnTo>
                        <a:pt x="410" y="107"/>
                      </a:lnTo>
                      <a:lnTo>
                        <a:pt x="409" y="108"/>
                      </a:lnTo>
                      <a:lnTo>
                        <a:pt x="407" y="111"/>
                      </a:lnTo>
                      <a:lnTo>
                        <a:pt x="407" y="111"/>
                      </a:lnTo>
                      <a:lnTo>
                        <a:pt x="404" y="114"/>
                      </a:lnTo>
                      <a:lnTo>
                        <a:pt x="403" y="117"/>
                      </a:lnTo>
                      <a:lnTo>
                        <a:pt x="400" y="117"/>
                      </a:lnTo>
                      <a:lnTo>
                        <a:pt x="399" y="117"/>
                      </a:lnTo>
                      <a:lnTo>
                        <a:pt x="396" y="114"/>
                      </a:lnTo>
                      <a:lnTo>
                        <a:pt x="397" y="112"/>
                      </a:lnTo>
                      <a:lnTo>
                        <a:pt x="399" y="111"/>
                      </a:lnTo>
                      <a:lnTo>
                        <a:pt x="399" y="111"/>
                      </a:lnTo>
                      <a:lnTo>
                        <a:pt x="403" y="108"/>
                      </a:lnTo>
                      <a:lnTo>
                        <a:pt x="407" y="104"/>
                      </a:lnTo>
                      <a:lnTo>
                        <a:pt x="410" y="98"/>
                      </a:lnTo>
                      <a:lnTo>
                        <a:pt x="413" y="92"/>
                      </a:lnTo>
                      <a:lnTo>
                        <a:pt x="413" y="92"/>
                      </a:lnTo>
                      <a:lnTo>
                        <a:pt x="412" y="90"/>
                      </a:lnTo>
                      <a:lnTo>
                        <a:pt x="410" y="88"/>
                      </a:lnTo>
                      <a:lnTo>
                        <a:pt x="400" y="84"/>
                      </a:lnTo>
                      <a:lnTo>
                        <a:pt x="389" y="82"/>
                      </a:lnTo>
                      <a:lnTo>
                        <a:pt x="385" y="84"/>
                      </a:lnTo>
                      <a:lnTo>
                        <a:pt x="380" y="84"/>
                      </a:lnTo>
                      <a:lnTo>
                        <a:pt x="380" y="84"/>
                      </a:lnTo>
                      <a:lnTo>
                        <a:pt x="377" y="85"/>
                      </a:lnTo>
                      <a:lnTo>
                        <a:pt x="376" y="88"/>
                      </a:lnTo>
                      <a:lnTo>
                        <a:pt x="375" y="94"/>
                      </a:lnTo>
                      <a:lnTo>
                        <a:pt x="373" y="97"/>
                      </a:lnTo>
                      <a:lnTo>
                        <a:pt x="372" y="97"/>
                      </a:lnTo>
                      <a:lnTo>
                        <a:pt x="370" y="97"/>
                      </a:lnTo>
                      <a:lnTo>
                        <a:pt x="370" y="97"/>
                      </a:lnTo>
                      <a:lnTo>
                        <a:pt x="367" y="95"/>
                      </a:lnTo>
                      <a:lnTo>
                        <a:pt x="366" y="92"/>
                      </a:lnTo>
                      <a:lnTo>
                        <a:pt x="367" y="88"/>
                      </a:lnTo>
                      <a:lnTo>
                        <a:pt x="370" y="85"/>
                      </a:lnTo>
                      <a:lnTo>
                        <a:pt x="375" y="84"/>
                      </a:lnTo>
                      <a:lnTo>
                        <a:pt x="375" y="84"/>
                      </a:lnTo>
                      <a:lnTo>
                        <a:pt x="376" y="82"/>
                      </a:lnTo>
                      <a:lnTo>
                        <a:pt x="379" y="81"/>
                      </a:lnTo>
                      <a:lnTo>
                        <a:pt x="383" y="77"/>
                      </a:lnTo>
                      <a:lnTo>
                        <a:pt x="390" y="64"/>
                      </a:lnTo>
                      <a:lnTo>
                        <a:pt x="390" y="64"/>
                      </a:lnTo>
                      <a:lnTo>
                        <a:pt x="390" y="61"/>
                      </a:lnTo>
                      <a:lnTo>
                        <a:pt x="390" y="58"/>
                      </a:lnTo>
                      <a:lnTo>
                        <a:pt x="387" y="54"/>
                      </a:lnTo>
                      <a:lnTo>
                        <a:pt x="382" y="51"/>
                      </a:lnTo>
                      <a:lnTo>
                        <a:pt x="377" y="47"/>
                      </a:lnTo>
                      <a:lnTo>
                        <a:pt x="377" y="47"/>
                      </a:lnTo>
                      <a:lnTo>
                        <a:pt x="375" y="43"/>
                      </a:lnTo>
                      <a:lnTo>
                        <a:pt x="373" y="40"/>
                      </a:lnTo>
                      <a:lnTo>
                        <a:pt x="372" y="30"/>
                      </a:lnTo>
                      <a:lnTo>
                        <a:pt x="369" y="21"/>
                      </a:lnTo>
                      <a:lnTo>
                        <a:pt x="367" y="17"/>
                      </a:lnTo>
                      <a:lnTo>
                        <a:pt x="366" y="16"/>
                      </a:lnTo>
                      <a:lnTo>
                        <a:pt x="366" y="16"/>
                      </a:lnTo>
                      <a:lnTo>
                        <a:pt x="355" y="28"/>
                      </a:lnTo>
                      <a:lnTo>
                        <a:pt x="349" y="35"/>
                      </a:lnTo>
                      <a:lnTo>
                        <a:pt x="346" y="41"/>
                      </a:lnTo>
                      <a:lnTo>
                        <a:pt x="346" y="41"/>
                      </a:lnTo>
                      <a:lnTo>
                        <a:pt x="343" y="45"/>
                      </a:lnTo>
                      <a:lnTo>
                        <a:pt x="340" y="47"/>
                      </a:lnTo>
                      <a:lnTo>
                        <a:pt x="336" y="47"/>
                      </a:lnTo>
                      <a:lnTo>
                        <a:pt x="329" y="48"/>
                      </a:lnTo>
                      <a:lnTo>
                        <a:pt x="329" y="48"/>
                      </a:lnTo>
                      <a:lnTo>
                        <a:pt x="323" y="50"/>
                      </a:lnTo>
                      <a:lnTo>
                        <a:pt x="319" y="48"/>
                      </a:lnTo>
                      <a:lnTo>
                        <a:pt x="316" y="47"/>
                      </a:lnTo>
                      <a:lnTo>
                        <a:pt x="313" y="44"/>
                      </a:lnTo>
                      <a:lnTo>
                        <a:pt x="313" y="44"/>
                      </a:lnTo>
                      <a:lnTo>
                        <a:pt x="311" y="43"/>
                      </a:lnTo>
                      <a:lnTo>
                        <a:pt x="306" y="43"/>
                      </a:lnTo>
                      <a:lnTo>
                        <a:pt x="296" y="43"/>
                      </a:lnTo>
                      <a:lnTo>
                        <a:pt x="296" y="43"/>
                      </a:lnTo>
                      <a:lnTo>
                        <a:pt x="294" y="43"/>
                      </a:lnTo>
                      <a:lnTo>
                        <a:pt x="292" y="44"/>
                      </a:lnTo>
                      <a:lnTo>
                        <a:pt x="292" y="47"/>
                      </a:lnTo>
                      <a:lnTo>
                        <a:pt x="291" y="51"/>
                      </a:lnTo>
                      <a:lnTo>
                        <a:pt x="289" y="53"/>
                      </a:lnTo>
                      <a:lnTo>
                        <a:pt x="289" y="53"/>
                      </a:lnTo>
                      <a:lnTo>
                        <a:pt x="285" y="54"/>
                      </a:lnTo>
                      <a:lnTo>
                        <a:pt x="279" y="53"/>
                      </a:lnTo>
                      <a:lnTo>
                        <a:pt x="274" y="51"/>
                      </a:lnTo>
                      <a:lnTo>
                        <a:pt x="272" y="51"/>
                      </a:lnTo>
                      <a:lnTo>
                        <a:pt x="269" y="53"/>
                      </a:lnTo>
                      <a:lnTo>
                        <a:pt x="269" y="53"/>
                      </a:lnTo>
                      <a:lnTo>
                        <a:pt x="268" y="54"/>
                      </a:lnTo>
                      <a:lnTo>
                        <a:pt x="265" y="55"/>
                      </a:lnTo>
                      <a:lnTo>
                        <a:pt x="264" y="55"/>
                      </a:lnTo>
                      <a:lnTo>
                        <a:pt x="262" y="57"/>
                      </a:lnTo>
                      <a:lnTo>
                        <a:pt x="262" y="57"/>
                      </a:lnTo>
                      <a:lnTo>
                        <a:pt x="259" y="58"/>
                      </a:lnTo>
                      <a:lnTo>
                        <a:pt x="257" y="60"/>
                      </a:lnTo>
                      <a:lnTo>
                        <a:pt x="254" y="60"/>
                      </a:lnTo>
                      <a:lnTo>
                        <a:pt x="251" y="61"/>
                      </a:lnTo>
                      <a:lnTo>
                        <a:pt x="251" y="61"/>
                      </a:lnTo>
                      <a:lnTo>
                        <a:pt x="249" y="62"/>
                      </a:lnTo>
                      <a:lnTo>
                        <a:pt x="245" y="62"/>
                      </a:lnTo>
                      <a:lnTo>
                        <a:pt x="239" y="60"/>
                      </a:lnTo>
                      <a:lnTo>
                        <a:pt x="234" y="54"/>
                      </a:lnTo>
                      <a:lnTo>
                        <a:pt x="234" y="54"/>
                      </a:lnTo>
                      <a:lnTo>
                        <a:pt x="231" y="51"/>
                      </a:lnTo>
                      <a:lnTo>
                        <a:pt x="229" y="47"/>
                      </a:lnTo>
                      <a:lnTo>
                        <a:pt x="228" y="38"/>
                      </a:lnTo>
                      <a:lnTo>
                        <a:pt x="228" y="31"/>
                      </a:lnTo>
                      <a:lnTo>
                        <a:pt x="231" y="25"/>
                      </a:lnTo>
                      <a:lnTo>
                        <a:pt x="231" y="25"/>
                      </a:lnTo>
                      <a:lnTo>
                        <a:pt x="232" y="23"/>
                      </a:lnTo>
                      <a:lnTo>
                        <a:pt x="234" y="20"/>
                      </a:lnTo>
                      <a:lnTo>
                        <a:pt x="232" y="16"/>
                      </a:lnTo>
                      <a:lnTo>
                        <a:pt x="229" y="13"/>
                      </a:lnTo>
                      <a:lnTo>
                        <a:pt x="229" y="13"/>
                      </a:lnTo>
                      <a:lnTo>
                        <a:pt x="228" y="11"/>
                      </a:lnTo>
                      <a:lnTo>
                        <a:pt x="227" y="10"/>
                      </a:lnTo>
                      <a:lnTo>
                        <a:pt x="227" y="6"/>
                      </a:lnTo>
                      <a:lnTo>
                        <a:pt x="225" y="1"/>
                      </a:lnTo>
                      <a:lnTo>
                        <a:pt x="224" y="0"/>
                      </a:lnTo>
                      <a:lnTo>
                        <a:pt x="222" y="0"/>
                      </a:lnTo>
                      <a:lnTo>
                        <a:pt x="222" y="0"/>
                      </a:lnTo>
                      <a:lnTo>
                        <a:pt x="220" y="0"/>
                      </a:lnTo>
                      <a:lnTo>
                        <a:pt x="218" y="0"/>
                      </a:lnTo>
                      <a:lnTo>
                        <a:pt x="217" y="3"/>
                      </a:lnTo>
                      <a:lnTo>
                        <a:pt x="214" y="6"/>
                      </a:lnTo>
                      <a:lnTo>
                        <a:pt x="212" y="8"/>
                      </a:lnTo>
                      <a:lnTo>
                        <a:pt x="212" y="8"/>
                      </a:lnTo>
                      <a:lnTo>
                        <a:pt x="202" y="13"/>
                      </a:lnTo>
                      <a:lnTo>
                        <a:pt x="197" y="16"/>
                      </a:lnTo>
                      <a:lnTo>
                        <a:pt x="193" y="16"/>
                      </a:lnTo>
                      <a:lnTo>
                        <a:pt x="193" y="16"/>
                      </a:lnTo>
                      <a:lnTo>
                        <a:pt x="188" y="16"/>
                      </a:lnTo>
                      <a:lnTo>
                        <a:pt x="185" y="17"/>
                      </a:lnTo>
                      <a:lnTo>
                        <a:pt x="183" y="18"/>
                      </a:lnTo>
                      <a:lnTo>
                        <a:pt x="181" y="23"/>
                      </a:lnTo>
                      <a:lnTo>
                        <a:pt x="181" y="23"/>
                      </a:lnTo>
                      <a:lnTo>
                        <a:pt x="181" y="25"/>
                      </a:lnTo>
                      <a:lnTo>
                        <a:pt x="178" y="25"/>
                      </a:lnTo>
                      <a:lnTo>
                        <a:pt x="177" y="24"/>
                      </a:lnTo>
                      <a:lnTo>
                        <a:pt x="175" y="21"/>
                      </a:lnTo>
                      <a:lnTo>
                        <a:pt x="175" y="21"/>
                      </a:lnTo>
                      <a:lnTo>
                        <a:pt x="174" y="21"/>
                      </a:lnTo>
                      <a:lnTo>
                        <a:pt x="173" y="20"/>
                      </a:lnTo>
                      <a:lnTo>
                        <a:pt x="168" y="18"/>
                      </a:lnTo>
                      <a:lnTo>
                        <a:pt x="164" y="18"/>
                      </a:lnTo>
                      <a:lnTo>
                        <a:pt x="161" y="17"/>
                      </a:lnTo>
                      <a:lnTo>
                        <a:pt x="161" y="17"/>
                      </a:lnTo>
                      <a:lnTo>
                        <a:pt x="157" y="16"/>
                      </a:lnTo>
                      <a:lnTo>
                        <a:pt x="153" y="16"/>
                      </a:lnTo>
                      <a:lnTo>
                        <a:pt x="150" y="17"/>
                      </a:lnTo>
                      <a:lnTo>
                        <a:pt x="150" y="18"/>
                      </a:lnTo>
                      <a:lnTo>
                        <a:pt x="150" y="18"/>
                      </a:lnTo>
                      <a:lnTo>
                        <a:pt x="150" y="18"/>
                      </a:lnTo>
                      <a:lnTo>
                        <a:pt x="154" y="21"/>
                      </a:lnTo>
                      <a:lnTo>
                        <a:pt x="156" y="24"/>
                      </a:lnTo>
                      <a:lnTo>
                        <a:pt x="157" y="31"/>
                      </a:lnTo>
                      <a:lnTo>
                        <a:pt x="157" y="31"/>
                      </a:lnTo>
                      <a:lnTo>
                        <a:pt x="157" y="34"/>
                      </a:lnTo>
                      <a:lnTo>
                        <a:pt x="158" y="35"/>
                      </a:lnTo>
                      <a:lnTo>
                        <a:pt x="160" y="38"/>
                      </a:lnTo>
                      <a:lnTo>
                        <a:pt x="161" y="41"/>
                      </a:lnTo>
                      <a:lnTo>
                        <a:pt x="161" y="41"/>
                      </a:lnTo>
                      <a:lnTo>
                        <a:pt x="161" y="44"/>
                      </a:lnTo>
                      <a:lnTo>
                        <a:pt x="164" y="44"/>
                      </a:lnTo>
                      <a:lnTo>
                        <a:pt x="170" y="43"/>
                      </a:lnTo>
                      <a:lnTo>
                        <a:pt x="170" y="43"/>
                      </a:lnTo>
                      <a:lnTo>
                        <a:pt x="171" y="44"/>
                      </a:lnTo>
                      <a:lnTo>
                        <a:pt x="171" y="45"/>
                      </a:lnTo>
                      <a:lnTo>
                        <a:pt x="170" y="48"/>
                      </a:lnTo>
                      <a:lnTo>
                        <a:pt x="167" y="50"/>
                      </a:lnTo>
                      <a:lnTo>
                        <a:pt x="167" y="50"/>
                      </a:lnTo>
                      <a:lnTo>
                        <a:pt x="164" y="51"/>
                      </a:lnTo>
                      <a:lnTo>
                        <a:pt x="161" y="53"/>
                      </a:lnTo>
                      <a:lnTo>
                        <a:pt x="160" y="55"/>
                      </a:lnTo>
                      <a:lnTo>
                        <a:pt x="158" y="58"/>
                      </a:lnTo>
                      <a:lnTo>
                        <a:pt x="158" y="58"/>
                      </a:lnTo>
                      <a:lnTo>
                        <a:pt x="157" y="61"/>
                      </a:lnTo>
                      <a:lnTo>
                        <a:pt x="154" y="61"/>
                      </a:lnTo>
                      <a:lnTo>
                        <a:pt x="151" y="62"/>
                      </a:lnTo>
                      <a:lnTo>
                        <a:pt x="147" y="64"/>
                      </a:lnTo>
                      <a:lnTo>
                        <a:pt x="147" y="64"/>
                      </a:lnTo>
                      <a:lnTo>
                        <a:pt x="141" y="68"/>
                      </a:lnTo>
                      <a:lnTo>
                        <a:pt x="138" y="70"/>
                      </a:lnTo>
                      <a:lnTo>
                        <a:pt x="137" y="70"/>
                      </a:lnTo>
                      <a:lnTo>
                        <a:pt x="137" y="70"/>
                      </a:lnTo>
                      <a:lnTo>
                        <a:pt x="134" y="68"/>
                      </a:lnTo>
                      <a:lnTo>
                        <a:pt x="133" y="68"/>
                      </a:lnTo>
                      <a:lnTo>
                        <a:pt x="128" y="71"/>
                      </a:lnTo>
                      <a:lnTo>
                        <a:pt x="128" y="71"/>
                      </a:lnTo>
                      <a:lnTo>
                        <a:pt x="126" y="71"/>
                      </a:lnTo>
                      <a:lnTo>
                        <a:pt x="124" y="71"/>
                      </a:lnTo>
                      <a:lnTo>
                        <a:pt x="119" y="67"/>
                      </a:lnTo>
                      <a:lnTo>
                        <a:pt x="119" y="67"/>
                      </a:lnTo>
                      <a:lnTo>
                        <a:pt x="116" y="64"/>
                      </a:lnTo>
                      <a:lnTo>
                        <a:pt x="113" y="60"/>
                      </a:lnTo>
                      <a:lnTo>
                        <a:pt x="110" y="55"/>
                      </a:lnTo>
                      <a:lnTo>
                        <a:pt x="106" y="51"/>
                      </a:lnTo>
                      <a:lnTo>
                        <a:pt x="106" y="51"/>
                      </a:lnTo>
                      <a:lnTo>
                        <a:pt x="99" y="54"/>
                      </a:lnTo>
                      <a:lnTo>
                        <a:pt x="90" y="55"/>
                      </a:lnTo>
                      <a:lnTo>
                        <a:pt x="90" y="55"/>
                      </a:lnTo>
                      <a:lnTo>
                        <a:pt x="76" y="55"/>
                      </a:lnTo>
                      <a:lnTo>
                        <a:pt x="69" y="55"/>
                      </a:lnTo>
                      <a:lnTo>
                        <a:pt x="67" y="57"/>
                      </a:lnTo>
                      <a:lnTo>
                        <a:pt x="66" y="57"/>
                      </a:lnTo>
                      <a:lnTo>
                        <a:pt x="66" y="57"/>
                      </a:lnTo>
                      <a:lnTo>
                        <a:pt x="66" y="60"/>
                      </a:lnTo>
                      <a:lnTo>
                        <a:pt x="67" y="62"/>
                      </a:lnTo>
                      <a:lnTo>
                        <a:pt x="69" y="65"/>
                      </a:lnTo>
                      <a:lnTo>
                        <a:pt x="70" y="67"/>
                      </a:lnTo>
                      <a:lnTo>
                        <a:pt x="70" y="67"/>
                      </a:lnTo>
                      <a:lnTo>
                        <a:pt x="74" y="68"/>
                      </a:lnTo>
                      <a:lnTo>
                        <a:pt x="76" y="70"/>
                      </a:lnTo>
                      <a:lnTo>
                        <a:pt x="73" y="72"/>
                      </a:lnTo>
                      <a:lnTo>
                        <a:pt x="73" y="72"/>
                      </a:lnTo>
                      <a:lnTo>
                        <a:pt x="69" y="74"/>
                      </a:lnTo>
                      <a:lnTo>
                        <a:pt x="66" y="75"/>
                      </a:lnTo>
                      <a:lnTo>
                        <a:pt x="63" y="77"/>
                      </a:lnTo>
                      <a:lnTo>
                        <a:pt x="63" y="81"/>
                      </a:lnTo>
                      <a:lnTo>
                        <a:pt x="63" y="81"/>
                      </a:lnTo>
                      <a:lnTo>
                        <a:pt x="63" y="85"/>
                      </a:lnTo>
                      <a:lnTo>
                        <a:pt x="64" y="88"/>
                      </a:lnTo>
                      <a:lnTo>
                        <a:pt x="69" y="95"/>
                      </a:lnTo>
                      <a:lnTo>
                        <a:pt x="72" y="101"/>
                      </a:lnTo>
                      <a:lnTo>
                        <a:pt x="73" y="104"/>
                      </a:lnTo>
                      <a:lnTo>
                        <a:pt x="73" y="108"/>
                      </a:lnTo>
                      <a:lnTo>
                        <a:pt x="73" y="108"/>
                      </a:lnTo>
                      <a:lnTo>
                        <a:pt x="70" y="118"/>
                      </a:lnTo>
                      <a:lnTo>
                        <a:pt x="70" y="129"/>
                      </a:lnTo>
                      <a:lnTo>
                        <a:pt x="70" y="129"/>
                      </a:lnTo>
                      <a:lnTo>
                        <a:pt x="67" y="142"/>
                      </a:lnTo>
                      <a:lnTo>
                        <a:pt x="66" y="148"/>
                      </a:lnTo>
                      <a:lnTo>
                        <a:pt x="64" y="151"/>
                      </a:lnTo>
                      <a:lnTo>
                        <a:pt x="63" y="151"/>
                      </a:lnTo>
                      <a:lnTo>
                        <a:pt x="63" y="151"/>
                      </a:lnTo>
                      <a:lnTo>
                        <a:pt x="60" y="151"/>
                      </a:lnTo>
                      <a:lnTo>
                        <a:pt x="57" y="151"/>
                      </a:lnTo>
                      <a:lnTo>
                        <a:pt x="53" y="151"/>
                      </a:lnTo>
                      <a:lnTo>
                        <a:pt x="50" y="152"/>
                      </a:lnTo>
                      <a:lnTo>
                        <a:pt x="50" y="152"/>
                      </a:lnTo>
                      <a:lnTo>
                        <a:pt x="45" y="155"/>
                      </a:lnTo>
                      <a:lnTo>
                        <a:pt x="40" y="155"/>
                      </a:lnTo>
                      <a:lnTo>
                        <a:pt x="35" y="156"/>
                      </a:lnTo>
                      <a:lnTo>
                        <a:pt x="30" y="159"/>
                      </a:lnTo>
                      <a:lnTo>
                        <a:pt x="30" y="159"/>
                      </a:lnTo>
                      <a:lnTo>
                        <a:pt x="25" y="162"/>
                      </a:lnTo>
                      <a:lnTo>
                        <a:pt x="20" y="163"/>
                      </a:lnTo>
                      <a:lnTo>
                        <a:pt x="18" y="165"/>
                      </a:lnTo>
                      <a:lnTo>
                        <a:pt x="16" y="169"/>
                      </a:lnTo>
                      <a:lnTo>
                        <a:pt x="16" y="169"/>
                      </a:lnTo>
                      <a:lnTo>
                        <a:pt x="15" y="173"/>
                      </a:lnTo>
                      <a:lnTo>
                        <a:pt x="13" y="176"/>
                      </a:lnTo>
                      <a:lnTo>
                        <a:pt x="10" y="181"/>
                      </a:lnTo>
                      <a:lnTo>
                        <a:pt x="10" y="183"/>
                      </a:lnTo>
                      <a:lnTo>
                        <a:pt x="10" y="183"/>
                      </a:lnTo>
                      <a:lnTo>
                        <a:pt x="10" y="186"/>
                      </a:lnTo>
                      <a:lnTo>
                        <a:pt x="9" y="189"/>
                      </a:lnTo>
                      <a:lnTo>
                        <a:pt x="6" y="191"/>
                      </a:lnTo>
                      <a:lnTo>
                        <a:pt x="3" y="192"/>
                      </a:lnTo>
                      <a:lnTo>
                        <a:pt x="3" y="192"/>
                      </a:lnTo>
                      <a:lnTo>
                        <a:pt x="2" y="195"/>
                      </a:lnTo>
                      <a:lnTo>
                        <a:pt x="2" y="198"/>
                      </a:lnTo>
                      <a:lnTo>
                        <a:pt x="2" y="200"/>
                      </a:lnTo>
                      <a:lnTo>
                        <a:pt x="2" y="203"/>
                      </a:lnTo>
                      <a:lnTo>
                        <a:pt x="2" y="203"/>
                      </a:lnTo>
                      <a:lnTo>
                        <a:pt x="0" y="206"/>
                      </a:lnTo>
                      <a:lnTo>
                        <a:pt x="0" y="209"/>
                      </a:lnTo>
                      <a:lnTo>
                        <a:pt x="6" y="216"/>
                      </a:lnTo>
                      <a:lnTo>
                        <a:pt x="6" y="216"/>
                      </a:lnTo>
                      <a:lnTo>
                        <a:pt x="10" y="223"/>
                      </a:lnTo>
                      <a:lnTo>
                        <a:pt x="12" y="227"/>
                      </a:lnTo>
                      <a:lnTo>
                        <a:pt x="12" y="230"/>
                      </a:lnTo>
                      <a:lnTo>
                        <a:pt x="12" y="230"/>
                      </a:lnTo>
                      <a:lnTo>
                        <a:pt x="12" y="233"/>
                      </a:lnTo>
                      <a:lnTo>
                        <a:pt x="15" y="235"/>
                      </a:lnTo>
                      <a:lnTo>
                        <a:pt x="18" y="236"/>
                      </a:lnTo>
                      <a:lnTo>
                        <a:pt x="20" y="236"/>
                      </a:lnTo>
                      <a:lnTo>
                        <a:pt x="20" y="236"/>
                      </a:lnTo>
                      <a:lnTo>
                        <a:pt x="22" y="236"/>
                      </a:lnTo>
                      <a:lnTo>
                        <a:pt x="22" y="237"/>
                      </a:lnTo>
                      <a:lnTo>
                        <a:pt x="23" y="240"/>
                      </a:lnTo>
                      <a:lnTo>
                        <a:pt x="25" y="245"/>
                      </a:lnTo>
                      <a:lnTo>
                        <a:pt x="26" y="245"/>
                      </a:lnTo>
                      <a:lnTo>
                        <a:pt x="29" y="246"/>
                      </a:lnTo>
                      <a:lnTo>
                        <a:pt x="29" y="246"/>
                      </a:lnTo>
                      <a:lnTo>
                        <a:pt x="39" y="246"/>
                      </a:lnTo>
                      <a:lnTo>
                        <a:pt x="43" y="245"/>
                      </a:lnTo>
                      <a:lnTo>
                        <a:pt x="46" y="243"/>
                      </a:lnTo>
                      <a:lnTo>
                        <a:pt x="46" y="243"/>
                      </a:lnTo>
                      <a:lnTo>
                        <a:pt x="47" y="240"/>
                      </a:lnTo>
                      <a:lnTo>
                        <a:pt x="50" y="239"/>
                      </a:lnTo>
                      <a:lnTo>
                        <a:pt x="52" y="239"/>
                      </a:lnTo>
                      <a:lnTo>
                        <a:pt x="53" y="242"/>
                      </a:lnTo>
                      <a:lnTo>
                        <a:pt x="53" y="242"/>
                      </a:lnTo>
                      <a:lnTo>
                        <a:pt x="53" y="255"/>
                      </a:lnTo>
                      <a:lnTo>
                        <a:pt x="55" y="260"/>
                      </a:lnTo>
                      <a:lnTo>
                        <a:pt x="55" y="263"/>
                      </a:lnTo>
                      <a:lnTo>
                        <a:pt x="57" y="263"/>
                      </a:lnTo>
                      <a:lnTo>
                        <a:pt x="57" y="263"/>
                      </a:lnTo>
                      <a:lnTo>
                        <a:pt x="62" y="262"/>
                      </a:lnTo>
                      <a:lnTo>
                        <a:pt x="67" y="262"/>
                      </a:lnTo>
                      <a:lnTo>
                        <a:pt x="77" y="263"/>
                      </a:lnTo>
                      <a:lnTo>
                        <a:pt x="77" y="263"/>
                      </a:lnTo>
                      <a:lnTo>
                        <a:pt x="82" y="263"/>
                      </a:lnTo>
                      <a:lnTo>
                        <a:pt x="86" y="263"/>
                      </a:lnTo>
                      <a:lnTo>
                        <a:pt x="89" y="262"/>
                      </a:lnTo>
                      <a:lnTo>
                        <a:pt x="92" y="260"/>
                      </a:lnTo>
                      <a:lnTo>
                        <a:pt x="92" y="260"/>
                      </a:lnTo>
                      <a:lnTo>
                        <a:pt x="94" y="257"/>
                      </a:lnTo>
                      <a:lnTo>
                        <a:pt x="97" y="256"/>
                      </a:lnTo>
                      <a:lnTo>
                        <a:pt x="106" y="253"/>
                      </a:lnTo>
                      <a:lnTo>
                        <a:pt x="106" y="253"/>
                      </a:lnTo>
                      <a:lnTo>
                        <a:pt x="114" y="247"/>
                      </a:lnTo>
                      <a:lnTo>
                        <a:pt x="120" y="245"/>
                      </a:lnTo>
                      <a:lnTo>
                        <a:pt x="124" y="245"/>
                      </a:lnTo>
                      <a:lnTo>
                        <a:pt x="124" y="245"/>
                      </a:lnTo>
                      <a:lnTo>
                        <a:pt x="134" y="243"/>
                      </a:lnTo>
                      <a:lnTo>
                        <a:pt x="138" y="243"/>
                      </a:lnTo>
                      <a:lnTo>
                        <a:pt x="140" y="243"/>
                      </a:lnTo>
                      <a:lnTo>
                        <a:pt x="140" y="245"/>
                      </a:lnTo>
                      <a:lnTo>
                        <a:pt x="140" y="245"/>
                      </a:lnTo>
                      <a:lnTo>
                        <a:pt x="138" y="250"/>
                      </a:lnTo>
                      <a:lnTo>
                        <a:pt x="138" y="259"/>
                      </a:lnTo>
                      <a:lnTo>
                        <a:pt x="140" y="269"/>
                      </a:lnTo>
                      <a:lnTo>
                        <a:pt x="141" y="273"/>
                      </a:lnTo>
                      <a:lnTo>
                        <a:pt x="144" y="276"/>
                      </a:lnTo>
                      <a:lnTo>
                        <a:pt x="144" y="276"/>
                      </a:lnTo>
                      <a:lnTo>
                        <a:pt x="150" y="282"/>
                      </a:lnTo>
                      <a:lnTo>
                        <a:pt x="154" y="286"/>
                      </a:lnTo>
                      <a:lnTo>
                        <a:pt x="158" y="287"/>
                      </a:lnTo>
                      <a:lnTo>
                        <a:pt x="164" y="287"/>
                      </a:lnTo>
                      <a:lnTo>
                        <a:pt x="164" y="287"/>
                      </a:lnTo>
                      <a:lnTo>
                        <a:pt x="167" y="287"/>
                      </a:lnTo>
                      <a:lnTo>
                        <a:pt x="170" y="289"/>
                      </a:lnTo>
                      <a:lnTo>
                        <a:pt x="171" y="290"/>
                      </a:lnTo>
                      <a:lnTo>
                        <a:pt x="175" y="290"/>
                      </a:lnTo>
                      <a:lnTo>
                        <a:pt x="175" y="290"/>
                      </a:lnTo>
                      <a:lnTo>
                        <a:pt x="177" y="290"/>
                      </a:lnTo>
                      <a:lnTo>
                        <a:pt x="178" y="293"/>
                      </a:lnTo>
                      <a:lnTo>
                        <a:pt x="180" y="294"/>
                      </a:lnTo>
                      <a:lnTo>
                        <a:pt x="181" y="296"/>
                      </a:lnTo>
                      <a:lnTo>
                        <a:pt x="181" y="296"/>
                      </a:lnTo>
                      <a:lnTo>
                        <a:pt x="190" y="297"/>
                      </a:lnTo>
                      <a:lnTo>
                        <a:pt x="194" y="299"/>
                      </a:lnTo>
                      <a:lnTo>
                        <a:pt x="195" y="301"/>
                      </a:lnTo>
                      <a:lnTo>
                        <a:pt x="195" y="301"/>
                      </a:lnTo>
                      <a:lnTo>
                        <a:pt x="195" y="303"/>
                      </a:lnTo>
                      <a:lnTo>
                        <a:pt x="197" y="304"/>
                      </a:lnTo>
                      <a:lnTo>
                        <a:pt x="202" y="304"/>
                      </a:lnTo>
                      <a:lnTo>
                        <a:pt x="208" y="304"/>
                      </a:lnTo>
                      <a:lnTo>
                        <a:pt x="212" y="306"/>
                      </a:lnTo>
                      <a:lnTo>
                        <a:pt x="212" y="306"/>
                      </a:lnTo>
                      <a:lnTo>
                        <a:pt x="217" y="310"/>
                      </a:lnTo>
                      <a:lnTo>
                        <a:pt x="218" y="313"/>
                      </a:lnTo>
                      <a:lnTo>
                        <a:pt x="218" y="317"/>
                      </a:lnTo>
                      <a:lnTo>
                        <a:pt x="218" y="317"/>
                      </a:lnTo>
                      <a:lnTo>
                        <a:pt x="220" y="320"/>
                      </a:lnTo>
                      <a:lnTo>
                        <a:pt x="221" y="324"/>
                      </a:lnTo>
                      <a:lnTo>
                        <a:pt x="222" y="327"/>
                      </a:lnTo>
                      <a:lnTo>
                        <a:pt x="222" y="328"/>
                      </a:lnTo>
                      <a:lnTo>
                        <a:pt x="221" y="328"/>
                      </a:lnTo>
                      <a:lnTo>
                        <a:pt x="221" y="328"/>
                      </a:lnTo>
                      <a:lnTo>
                        <a:pt x="220" y="331"/>
                      </a:lnTo>
                      <a:lnTo>
                        <a:pt x="220" y="334"/>
                      </a:lnTo>
                      <a:lnTo>
                        <a:pt x="221" y="338"/>
                      </a:lnTo>
                      <a:lnTo>
                        <a:pt x="222" y="343"/>
                      </a:lnTo>
                      <a:lnTo>
                        <a:pt x="222" y="343"/>
                      </a:lnTo>
                      <a:lnTo>
                        <a:pt x="224" y="346"/>
                      </a:lnTo>
                      <a:lnTo>
                        <a:pt x="228" y="348"/>
                      </a:lnTo>
                      <a:lnTo>
                        <a:pt x="234" y="350"/>
                      </a:lnTo>
                      <a:lnTo>
                        <a:pt x="241" y="350"/>
                      </a:lnTo>
                      <a:lnTo>
                        <a:pt x="241" y="350"/>
                      </a:lnTo>
                      <a:lnTo>
                        <a:pt x="247" y="350"/>
                      </a:lnTo>
                      <a:lnTo>
                        <a:pt x="251" y="351"/>
                      </a:lnTo>
                      <a:lnTo>
                        <a:pt x="252" y="354"/>
                      </a:lnTo>
                      <a:lnTo>
                        <a:pt x="254" y="358"/>
                      </a:lnTo>
                      <a:lnTo>
                        <a:pt x="254" y="358"/>
                      </a:lnTo>
                      <a:lnTo>
                        <a:pt x="255" y="363"/>
                      </a:lnTo>
                      <a:lnTo>
                        <a:pt x="258" y="367"/>
                      </a:lnTo>
                      <a:lnTo>
                        <a:pt x="261" y="370"/>
                      </a:lnTo>
                      <a:lnTo>
                        <a:pt x="264" y="374"/>
                      </a:lnTo>
                      <a:lnTo>
                        <a:pt x="264" y="374"/>
                      </a:lnTo>
                      <a:lnTo>
                        <a:pt x="264" y="380"/>
                      </a:lnTo>
                      <a:lnTo>
                        <a:pt x="262" y="385"/>
                      </a:lnTo>
                      <a:lnTo>
                        <a:pt x="261" y="390"/>
                      </a:lnTo>
                      <a:lnTo>
                        <a:pt x="261" y="395"/>
                      </a:lnTo>
                      <a:lnTo>
                        <a:pt x="261" y="395"/>
                      </a:lnTo>
                      <a:lnTo>
                        <a:pt x="261" y="398"/>
                      </a:lnTo>
                      <a:lnTo>
                        <a:pt x="259" y="401"/>
                      </a:lnTo>
                      <a:lnTo>
                        <a:pt x="257" y="405"/>
                      </a:lnTo>
                      <a:lnTo>
                        <a:pt x="257" y="405"/>
                      </a:lnTo>
                      <a:lnTo>
                        <a:pt x="259" y="411"/>
                      </a:lnTo>
                      <a:lnTo>
                        <a:pt x="258" y="412"/>
                      </a:lnTo>
                      <a:lnTo>
                        <a:pt x="257" y="414"/>
                      </a:lnTo>
                      <a:lnTo>
                        <a:pt x="257" y="414"/>
                      </a:lnTo>
                      <a:lnTo>
                        <a:pt x="257" y="415"/>
                      </a:lnTo>
                      <a:lnTo>
                        <a:pt x="257" y="417"/>
                      </a:lnTo>
                      <a:lnTo>
                        <a:pt x="258" y="421"/>
                      </a:lnTo>
                      <a:lnTo>
                        <a:pt x="259" y="427"/>
                      </a:lnTo>
                      <a:lnTo>
                        <a:pt x="261" y="430"/>
                      </a:lnTo>
                      <a:lnTo>
                        <a:pt x="259" y="434"/>
                      </a:lnTo>
                      <a:lnTo>
                        <a:pt x="259" y="434"/>
                      </a:lnTo>
                      <a:lnTo>
                        <a:pt x="258" y="441"/>
                      </a:lnTo>
                      <a:lnTo>
                        <a:pt x="259" y="444"/>
                      </a:lnTo>
                      <a:lnTo>
                        <a:pt x="262" y="447"/>
                      </a:lnTo>
                      <a:lnTo>
                        <a:pt x="268" y="447"/>
                      </a:lnTo>
                      <a:lnTo>
                        <a:pt x="268" y="447"/>
                      </a:lnTo>
                      <a:lnTo>
                        <a:pt x="274" y="448"/>
                      </a:lnTo>
                      <a:lnTo>
                        <a:pt x="278" y="449"/>
                      </a:lnTo>
                      <a:lnTo>
                        <a:pt x="279" y="449"/>
                      </a:lnTo>
                      <a:lnTo>
                        <a:pt x="282" y="448"/>
                      </a:lnTo>
                      <a:lnTo>
                        <a:pt x="282" y="448"/>
                      </a:lnTo>
                      <a:lnTo>
                        <a:pt x="284" y="448"/>
                      </a:lnTo>
                      <a:lnTo>
                        <a:pt x="285" y="449"/>
                      </a:lnTo>
                      <a:lnTo>
                        <a:pt x="288" y="452"/>
                      </a:lnTo>
                      <a:lnTo>
                        <a:pt x="291" y="457"/>
                      </a:lnTo>
                      <a:lnTo>
                        <a:pt x="294" y="462"/>
                      </a:lnTo>
                      <a:lnTo>
                        <a:pt x="294" y="462"/>
                      </a:lnTo>
                      <a:lnTo>
                        <a:pt x="296" y="472"/>
                      </a:lnTo>
                      <a:lnTo>
                        <a:pt x="299" y="478"/>
                      </a:lnTo>
                      <a:lnTo>
                        <a:pt x="301" y="479"/>
                      </a:lnTo>
                      <a:lnTo>
                        <a:pt x="301" y="479"/>
                      </a:lnTo>
                      <a:lnTo>
                        <a:pt x="306" y="478"/>
                      </a:lnTo>
                      <a:lnTo>
                        <a:pt x="311" y="476"/>
                      </a:lnTo>
                      <a:lnTo>
                        <a:pt x="315" y="476"/>
                      </a:lnTo>
                      <a:lnTo>
                        <a:pt x="315" y="476"/>
                      </a:lnTo>
                      <a:lnTo>
                        <a:pt x="316" y="478"/>
                      </a:lnTo>
                      <a:lnTo>
                        <a:pt x="316" y="481"/>
                      </a:lnTo>
                      <a:lnTo>
                        <a:pt x="315" y="489"/>
                      </a:lnTo>
                      <a:lnTo>
                        <a:pt x="313" y="498"/>
                      </a:lnTo>
                      <a:lnTo>
                        <a:pt x="312" y="505"/>
                      </a:lnTo>
                      <a:lnTo>
                        <a:pt x="312" y="505"/>
                      </a:lnTo>
                      <a:lnTo>
                        <a:pt x="319" y="505"/>
                      </a:lnTo>
                      <a:lnTo>
                        <a:pt x="323" y="506"/>
                      </a:lnTo>
                      <a:lnTo>
                        <a:pt x="323" y="506"/>
                      </a:lnTo>
                      <a:lnTo>
                        <a:pt x="325" y="511"/>
                      </a:lnTo>
                      <a:lnTo>
                        <a:pt x="326" y="518"/>
                      </a:lnTo>
                      <a:lnTo>
                        <a:pt x="326" y="526"/>
                      </a:lnTo>
                      <a:lnTo>
                        <a:pt x="326" y="531"/>
                      </a:lnTo>
                      <a:lnTo>
                        <a:pt x="326" y="531"/>
                      </a:lnTo>
                      <a:lnTo>
                        <a:pt x="323" y="533"/>
                      </a:lnTo>
                      <a:lnTo>
                        <a:pt x="318" y="536"/>
                      </a:lnTo>
                      <a:lnTo>
                        <a:pt x="306" y="542"/>
                      </a:lnTo>
                      <a:lnTo>
                        <a:pt x="306" y="542"/>
                      </a:lnTo>
                      <a:lnTo>
                        <a:pt x="301" y="546"/>
                      </a:lnTo>
                      <a:lnTo>
                        <a:pt x="294" y="553"/>
                      </a:lnTo>
                      <a:lnTo>
                        <a:pt x="285" y="562"/>
                      </a:lnTo>
                      <a:lnTo>
                        <a:pt x="279" y="570"/>
                      </a:lnTo>
                      <a:lnTo>
                        <a:pt x="279" y="570"/>
                      </a:lnTo>
                      <a:lnTo>
                        <a:pt x="272" y="580"/>
                      </a:lnTo>
                      <a:lnTo>
                        <a:pt x="265" y="587"/>
                      </a:lnTo>
                      <a:lnTo>
                        <a:pt x="265" y="587"/>
                      </a:lnTo>
                      <a:lnTo>
                        <a:pt x="269" y="587"/>
                      </a:lnTo>
                      <a:lnTo>
                        <a:pt x="269" y="587"/>
                      </a:lnTo>
                      <a:lnTo>
                        <a:pt x="272" y="586"/>
                      </a:lnTo>
                      <a:lnTo>
                        <a:pt x="275" y="587"/>
                      </a:lnTo>
                      <a:lnTo>
                        <a:pt x="279" y="589"/>
                      </a:lnTo>
                      <a:lnTo>
                        <a:pt x="284" y="592"/>
                      </a:lnTo>
                      <a:lnTo>
                        <a:pt x="284" y="592"/>
                      </a:lnTo>
                      <a:lnTo>
                        <a:pt x="286" y="597"/>
                      </a:lnTo>
                      <a:lnTo>
                        <a:pt x="288" y="600"/>
                      </a:lnTo>
                      <a:lnTo>
                        <a:pt x="289" y="603"/>
                      </a:lnTo>
                      <a:lnTo>
                        <a:pt x="291" y="603"/>
                      </a:lnTo>
                      <a:lnTo>
                        <a:pt x="291" y="603"/>
                      </a:lnTo>
                      <a:lnTo>
                        <a:pt x="292" y="602"/>
                      </a:lnTo>
                      <a:lnTo>
                        <a:pt x="294" y="600"/>
                      </a:lnTo>
                      <a:lnTo>
                        <a:pt x="296" y="599"/>
                      </a:lnTo>
                      <a:lnTo>
                        <a:pt x="299" y="602"/>
                      </a:lnTo>
                      <a:lnTo>
                        <a:pt x="299" y="602"/>
                      </a:lnTo>
                      <a:lnTo>
                        <a:pt x="303" y="606"/>
                      </a:lnTo>
                      <a:lnTo>
                        <a:pt x="309" y="609"/>
                      </a:lnTo>
                      <a:lnTo>
                        <a:pt x="318" y="614"/>
                      </a:lnTo>
                      <a:lnTo>
                        <a:pt x="318" y="614"/>
                      </a:lnTo>
                      <a:lnTo>
                        <a:pt x="323" y="619"/>
                      </a:lnTo>
                      <a:lnTo>
                        <a:pt x="326" y="623"/>
                      </a:lnTo>
                      <a:lnTo>
                        <a:pt x="328" y="627"/>
                      </a:lnTo>
                      <a:lnTo>
                        <a:pt x="328" y="627"/>
                      </a:lnTo>
                      <a:lnTo>
                        <a:pt x="328" y="639"/>
                      </a:lnTo>
                      <a:lnTo>
                        <a:pt x="328" y="644"/>
                      </a:lnTo>
                      <a:lnTo>
                        <a:pt x="331" y="651"/>
                      </a:lnTo>
                      <a:lnTo>
                        <a:pt x="331" y="651"/>
                      </a:lnTo>
                      <a:lnTo>
                        <a:pt x="333" y="647"/>
                      </a:lnTo>
                      <a:lnTo>
                        <a:pt x="338" y="644"/>
                      </a:lnTo>
                      <a:lnTo>
                        <a:pt x="338" y="644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80" name="Chile">
                  <a:extLst>
                    <a:ext uri="{FF2B5EF4-FFF2-40B4-BE49-F238E27FC236}">
                      <a16:creationId xmlns:a16="http://schemas.microsoft.com/office/drawing/2014/main" id="{EB66FEF4-20B0-44B4-A789-6B297A2B7A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18126" y="4688591"/>
                  <a:ext cx="205691" cy="1066925"/>
                </a:xfrm>
                <a:custGeom>
                  <a:avLst/>
                  <a:gdLst/>
                  <a:ahLst/>
                  <a:cxnLst>
                    <a:cxn ang="0">
                      <a:pos x="52" y="613"/>
                    </a:cxn>
                    <a:cxn ang="0">
                      <a:pos x="38" y="579"/>
                    </a:cxn>
                    <a:cxn ang="0">
                      <a:pos x="49" y="553"/>
                    </a:cxn>
                    <a:cxn ang="0">
                      <a:pos x="62" y="529"/>
                    </a:cxn>
                    <a:cxn ang="0">
                      <a:pos x="62" y="493"/>
                    </a:cxn>
                    <a:cxn ang="0">
                      <a:pos x="59" y="479"/>
                    </a:cxn>
                    <a:cxn ang="0">
                      <a:pos x="56" y="448"/>
                    </a:cxn>
                    <a:cxn ang="0">
                      <a:pos x="58" y="409"/>
                    </a:cxn>
                    <a:cxn ang="0">
                      <a:pos x="71" y="375"/>
                    </a:cxn>
                    <a:cxn ang="0">
                      <a:pos x="76" y="330"/>
                    </a:cxn>
                    <a:cxn ang="0">
                      <a:pos x="88" y="294"/>
                    </a:cxn>
                    <a:cxn ang="0">
                      <a:pos x="82" y="246"/>
                    </a:cxn>
                    <a:cxn ang="0">
                      <a:pos x="91" y="205"/>
                    </a:cxn>
                    <a:cxn ang="0">
                      <a:pos x="106" y="168"/>
                    </a:cxn>
                    <a:cxn ang="0">
                      <a:pos x="118" y="146"/>
                    </a:cxn>
                    <a:cxn ang="0">
                      <a:pos x="133" y="106"/>
                    </a:cxn>
                    <a:cxn ang="0">
                      <a:pos x="119" y="61"/>
                    </a:cxn>
                    <a:cxn ang="0">
                      <a:pos x="116" y="31"/>
                    </a:cxn>
                    <a:cxn ang="0">
                      <a:pos x="98" y="0"/>
                    </a:cxn>
                    <a:cxn ang="0">
                      <a:pos x="89" y="48"/>
                    </a:cxn>
                    <a:cxn ang="0">
                      <a:pos x="82" y="126"/>
                    </a:cxn>
                    <a:cxn ang="0">
                      <a:pos x="64" y="195"/>
                    </a:cxn>
                    <a:cxn ang="0">
                      <a:pos x="64" y="264"/>
                    </a:cxn>
                    <a:cxn ang="0">
                      <a:pos x="42" y="330"/>
                    </a:cxn>
                    <a:cxn ang="0">
                      <a:pos x="35" y="375"/>
                    </a:cxn>
                    <a:cxn ang="0">
                      <a:pos x="29" y="428"/>
                    </a:cxn>
                    <a:cxn ang="0">
                      <a:pos x="31" y="459"/>
                    </a:cxn>
                    <a:cxn ang="0">
                      <a:pos x="44" y="431"/>
                    </a:cxn>
                    <a:cxn ang="0">
                      <a:pos x="41" y="459"/>
                    </a:cxn>
                    <a:cxn ang="0">
                      <a:pos x="38" y="486"/>
                    </a:cxn>
                    <a:cxn ang="0">
                      <a:pos x="29" y="508"/>
                    </a:cxn>
                    <a:cxn ang="0">
                      <a:pos x="29" y="496"/>
                    </a:cxn>
                    <a:cxn ang="0">
                      <a:pos x="22" y="503"/>
                    </a:cxn>
                    <a:cxn ang="0">
                      <a:pos x="10" y="520"/>
                    </a:cxn>
                    <a:cxn ang="0">
                      <a:pos x="11" y="530"/>
                    </a:cxn>
                    <a:cxn ang="0">
                      <a:pos x="17" y="550"/>
                    </a:cxn>
                    <a:cxn ang="0">
                      <a:pos x="24" y="553"/>
                    </a:cxn>
                    <a:cxn ang="0">
                      <a:pos x="4" y="570"/>
                    </a:cxn>
                    <a:cxn ang="0">
                      <a:pos x="15" y="573"/>
                    </a:cxn>
                    <a:cxn ang="0">
                      <a:pos x="12" y="596"/>
                    </a:cxn>
                    <a:cxn ang="0">
                      <a:pos x="24" y="587"/>
                    </a:cxn>
                    <a:cxn ang="0">
                      <a:pos x="11" y="614"/>
                    </a:cxn>
                    <a:cxn ang="0">
                      <a:pos x="21" y="624"/>
                    </a:cxn>
                    <a:cxn ang="0">
                      <a:pos x="29" y="636"/>
                    </a:cxn>
                    <a:cxn ang="0">
                      <a:pos x="47" y="640"/>
                    </a:cxn>
                    <a:cxn ang="0">
                      <a:pos x="39" y="650"/>
                    </a:cxn>
                    <a:cxn ang="0">
                      <a:pos x="49" y="657"/>
                    </a:cxn>
                    <a:cxn ang="0">
                      <a:pos x="38" y="668"/>
                    </a:cxn>
                    <a:cxn ang="0">
                      <a:pos x="68" y="663"/>
                    </a:cxn>
                    <a:cxn ang="0">
                      <a:pos x="31" y="671"/>
                    </a:cxn>
                    <a:cxn ang="0">
                      <a:pos x="56" y="690"/>
                    </a:cxn>
                    <a:cxn ang="0">
                      <a:pos x="74" y="668"/>
                    </a:cxn>
                    <a:cxn ang="0">
                      <a:pos x="79" y="664"/>
                    </a:cxn>
                    <a:cxn ang="0">
                      <a:pos x="91" y="675"/>
                    </a:cxn>
                    <a:cxn ang="0">
                      <a:pos x="82" y="675"/>
                    </a:cxn>
                    <a:cxn ang="0">
                      <a:pos x="66" y="690"/>
                    </a:cxn>
                    <a:cxn ang="0">
                      <a:pos x="72" y="700"/>
                    </a:cxn>
                    <a:cxn ang="0">
                      <a:pos x="86" y="701"/>
                    </a:cxn>
                    <a:cxn ang="0">
                      <a:pos x="105" y="710"/>
                    </a:cxn>
                    <a:cxn ang="0">
                      <a:pos x="125" y="711"/>
                    </a:cxn>
                    <a:cxn ang="0">
                      <a:pos x="111" y="684"/>
                    </a:cxn>
                    <a:cxn ang="0">
                      <a:pos x="91" y="640"/>
                    </a:cxn>
                  </a:cxnLst>
                  <a:rect l="0" t="0" r="r" b="b"/>
                  <a:pathLst>
                    <a:path w="139" h="721">
                      <a:moveTo>
                        <a:pt x="62" y="641"/>
                      </a:moveTo>
                      <a:lnTo>
                        <a:pt x="62" y="641"/>
                      </a:lnTo>
                      <a:lnTo>
                        <a:pt x="59" y="640"/>
                      </a:lnTo>
                      <a:lnTo>
                        <a:pt x="58" y="637"/>
                      </a:lnTo>
                      <a:lnTo>
                        <a:pt x="56" y="636"/>
                      </a:lnTo>
                      <a:lnTo>
                        <a:pt x="54" y="634"/>
                      </a:lnTo>
                      <a:lnTo>
                        <a:pt x="54" y="634"/>
                      </a:lnTo>
                      <a:lnTo>
                        <a:pt x="52" y="631"/>
                      </a:lnTo>
                      <a:lnTo>
                        <a:pt x="52" y="627"/>
                      </a:lnTo>
                      <a:lnTo>
                        <a:pt x="52" y="621"/>
                      </a:lnTo>
                      <a:lnTo>
                        <a:pt x="54" y="616"/>
                      </a:lnTo>
                      <a:lnTo>
                        <a:pt x="54" y="616"/>
                      </a:lnTo>
                      <a:lnTo>
                        <a:pt x="54" y="614"/>
                      </a:lnTo>
                      <a:lnTo>
                        <a:pt x="52" y="613"/>
                      </a:lnTo>
                      <a:lnTo>
                        <a:pt x="48" y="611"/>
                      </a:lnTo>
                      <a:lnTo>
                        <a:pt x="42" y="611"/>
                      </a:lnTo>
                      <a:lnTo>
                        <a:pt x="38" y="611"/>
                      </a:lnTo>
                      <a:lnTo>
                        <a:pt x="38" y="611"/>
                      </a:lnTo>
                      <a:lnTo>
                        <a:pt x="37" y="609"/>
                      </a:lnTo>
                      <a:lnTo>
                        <a:pt x="37" y="607"/>
                      </a:lnTo>
                      <a:lnTo>
                        <a:pt x="37" y="604"/>
                      </a:lnTo>
                      <a:lnTo>
                        <a:pt x="35" y="600"/>
                      </a:lnTo>
                      <a:lnTo>
                        <a:pt x="35" y="600"/>
                      </a:lnTo>
                      <a:lnTo>
                        <a:pt x="34" y="596"/>
                      </a:lnTo>
                      <a:lnTo>
                        <a:pt x="34" y="593"/>
                      </a:lnTo>
                      <a:lnTo>
                        <a:pt x="35" y="586"/>
                      </a:lnTo>
                      <a:lnTo>
                        <a:pt x="35" y="586"/>
                      </a:lnTo>
                      <a:lnTo>
                        <a:pt x="38" y="579"/>
                      </a:lnTo>
                      <a:lnTo>
                        <a:pt x="41" y="576"/>
                      </a:lnTo>
                      <a:lnTo>
                        <a:pt x="44" y="574"/>
                      </a:lnTo>
                      <a:lnTo>
                        <a:pt x="44" y="574"/>
                      </a:lnTo>
                      <a:lnTo>
                        <a:pt x="45" y="574"/>
                      </a:lnTo>
                      <a:lnTo>
                        <a:pt x="47" y="573"/>
                      </a:lnTo>
                      <a:lnTo>
                        <a:pt x="47" y="570"/>
                      </a:lnTo>
                      <a:lnTo>
                        <a:pt x="48" y="567"/>
                      </a:lnTo>
                      <a:lnTo>
                        <a:pt x="51" y="563"/>
                      </a:lnTo>
                      <a:lnTo>
                        <a:pt x="51" y="563"/>
                      </a:lnTo>
                      <a:lnTo>
                        <a:pt x="52" y="562"/>
                      </a:lnTo>
                      <a:lnTo>
                        <a:pt x="52" y="560"/>
                      </a:lnTo>
                      <a:lnTo>
                        <a:pt x="51" y="557"/>
                      </a:lnTo>
                      <a:lnTo>
                        <a:pt x="49" y="555"/>
                      </a:lnTo>
                      <a:lnTo>
                        <a:pt x="49" y="553"/>
                      </a:lnTo>
                      <a:lnTo>
                        <a:pt x="49" y="552"/>
                      </a:lnTo>
                      <a:lnTo>
                        <a:pt x="49" y="552"/>
                      </a:lnTo>
                      <a:lnTo>
                        <a:pt x="52" y="549"/>
                      </a:lnTo>
                      <a:lnTo>
                        <a:pt x="52" y="545"/>
                      </a:lnTo>
                      <a:lnTo>
                        <a:pt x="54" y="542"/>
                      </a:lnTo>
                      <a:lnTo>
                        <a:pt x="56" y="540"/>
                      </a:lnTo>
                      <a:lnTo>
                        <a:pt x="56" y="540"/>
                      </a:lnTo>
                      <a:lnTo>
                        <a:pt x="59" y="540"/>
                      </a:lnTo>
                      <a:lnTo>
                        <a:pt x="59" y="539"/>
                      </a:lnTo>
                      <a:lnTo>
                        <a:pt x="59" y="535"/>
                      </a:lnTo>
                      <a:lnTo>
                        <a:pt x="59" y="532"/>
                      </a:lnTo>
                      <a:lnTo>
                        <a:pt x="61" y="530"/>
                      </a:lnTo>
                      <a:lnTo>
                        <a:pt x="62" y="529"/>
                      </a:lnTo>
                      <a:lnTo>
                        <a:pt x="62" y="529"/>
                      </a:lnTo>
                      <a:lnTo>
                        <a:pt x="64" y="528"/>
                      </a:lnTo>
                      <a:lnTo>
                        <a:pt x="64" y="525"/>
                      </a:lnTo>
                      <a:lnTo>
                        <a:pt x="62" y="522"/>
                      </a:lnTo>
                      <a:lnTo>
                        <a:pt x="62" y="518"/>
                      </a:lnTo>
                      <a:lnTo>
                        <a:pt x="62" y="518"/>
                      </a:lnTo>
                      <a:lnTo>
                        <a:pt x="62" y="513"/>
                      </a:lnTo>
                      <a:lnTo>
                        <a:pt x="61" y="509"/>
                      </a:lnTo>
                      <a:lnTo>
                        <a:pt x="62" y="506"/>
                      </a:lnTo>
                      <a:lnTo>
                        <a:pt x="65" y="505"/>
                      </a:lnTo>
                      <a:lnTo>
                        <a:pt x="65" y="505"/>
                      </a:lnTo>
                      <a:lnTo>
                        <a:pt x="68" y="502"/>
                      </a:lnTo>
                      <a:lnTo>
                        <a:pt x="68" y="499"/>
                      </a:lnTo>
                      <a:lnTo>
                        <a:pt x="65" y="496"/>
                      </a:lnTo>
                      <a:lnTo>
                        <a:pt x="62" y="493"/>
                      </a:lnTo>
                      <a:lnTo>
                        <a:pt x="62" y="493"/>
                      </a:lnTo>
                      <a:lnTo>
                        <a:pt x="61" y="492"/>
                      </a:lnTo>
                      <a:lnTo>
                        <a:pt x="62" y="491"/>
                      </a:lnTo>
                      <a:lnTo>
                        <a:pt x="68" y="491"/>
                      </a:lnTo>
                      <a:lnTo>
                        <a:pt x="68" y="491"/>
                      </a:lnTo>
                      <a:lnTo>
                        <a:pt x="69" y="491"/>
                      </a:lnTo>
                      <a:lnTo>
                        <a:pt x="71" y="489"/>
                      </a:lnTo>
                      <a:lnTo>
                        <a:pt x="71" y="486"/>
                      </a:lnTo>
                      <a:lnTo>
                        <a:pt x="69" y="483"/>
                      </a:lnTo>
                      <a:lnTo>
                        <a:pt x="66" y="483"/>
                      </a:lnTo>
                      <a:lnTo>
                        <a:pt x="66" y="483"/>
                      </a:lnTo>
                      <a:lnTo>
                        <a:pt x="62" y="483"/>
                      </a:lnTo>
                      <a:lnTo>
                        <a:pt x="59" y="482"/>
                      </a:lnTo>
                      <a:lnTo>
                        <a:pt x="59" y="479"/>
                      </a:lnTo>
                      <a:lnTo>
                        <a:pt x="61" y="475"/>
                      </a:lnTo>
                      <a:lnTo>
                        <a:pt x="61" y="475"/>
                      </a:lnTo>
                      <a:lnTo>
                        <a:pt x="62" y="473"/>
                      </a:lnTo>
                      <a:lnTo>
                        <a:pt x="62" y="472"/>
                      </a:lnTo>
                      <a:lnTo>
                        <a:pt x="61" y="469"/>
                      </a:lnTo>
                      <a:lnTo>
                        <a:pt x="59" y="468"/>
                      </a:lnTo>
                      <a:lnTo>
                        <a:pt x="58" y="465"/>
                      </a:lnTo>
                      <a:lnTo>
                        <a:pt x="58" y="465"/>
                      </a:lnTo>
                      <a:lnTo>
                        <a:pt x="59" y="461"/>
                      </a:lnTo>
                      <a:lnTo>
                        <a:pt x="59" y="458"/>
                      </a:lnTo>
                      <a:lnTo>
                        <a:pt x="56" y="456"/>
                      </a:lnTo>
                      <a:lnTo>
                        <a:pt x="56" y="456"/>
                      </a:lnTo>
                      <a:lnTo>
                        <a:pt x="56" y="454"/>
                      </a:lnTo>
                      <a:lnTo>
                        <a:pt x="56" y="448"/>
                      </a:lnTo>
                      <a:lnTo>
                        <a:pt x="58" y="442"/>
                      </a:lnTo>
                      <a:lnTo>
                        <a:pt x="59" y="439"/>
                      </a:lnTo>
                      <a:lnTo>
                        <a:pt x="59" y="439"/>
                      </a:lnTo>
                      <a:lnTo>
                        <a:pt x="61" y="439"/>
                      </a:lnTo>
                      <a:lnTo>
                        <a:pt x="61" y="436"/>
                      </a:lnTo>
                      <a:lnTo>
                        <a:pt x="61" y="432"/>
                      </a:lnTo>
                      <a:lnTo>
                        <a:pt x="61" y="422"/>
                      </a:lnTo>
                      <a:lnTo>
                        <a:pt x="61" y="422"/>
                      </a:lnTo>
                      <a:lnTo>
                        <a:pt x="59" y="419"/>
                      </a:lnTo>
                      <a:lnTo>
                        <a:pt x="59" y="417"/>
                      </a:lnTo>
                      <a:lnTo>
                        <a:pt x="58" y="414"/>
                      </a:lnTo>
                      <a:lnTo>
                        <a:pt x="56" y="411"/>
                      </a:lnTo>
                      <a:lnTo>
                        <a:pt x="56" y="411"/>
                      </a:lnTo>
                      <a:lnTo>
                        <a:pt x="58" y="409"/>
                      </a:lnTo>
                      <a:lnTo>
                        <a:pt x="59" y="407"/>
                      </a:lnTo>
                      <a:lnTo>
                        <a:pt x="61" y="404"/>
                      </a:lnTo>
                      <a:lnTo>
                        <a:pt x="62" y="399"/>
                      </a:lnTo>
                      <a:lnTo>
                        <a:pt x="62" y="399"/>
                      </a:lnTo>
                      <a:lnTo>
                        <a:pt x="62" y="392"/>
                      </a:lnTo>
                      <a:lnTo>
                        <a:pt x="64" y="391"/>
                      </a:lnTo>
                      <a:lnTo>
                        <a:pt x="66" y="390"/>
                      </a:lnTo>
                      <a:lnTo>
                        <a:pt x="66" y="390"/>
                      </a:lnTo>
                      <a:lnTo>
                        <a:pt x="66" y="388"/>
                      </a:lnTo>
                      <a:lnTo>
                        <a:pt x="68" y="385"/>
                      </a:lnTo>
                      <a:lnTo>
                        <a:pt x="66" y="378"/>
                      </a:lnTo>
                      <a:lnTo>
                        <a:pt x="66" y="378"/>
                      </a:lnTo>
                      <a:lnTo>
                        <a:pt x="68" y="377"/>
                      </a:lnTo>
                      <a:lnTo>
                        <a:pt x="71" y="375"/>
                      </a:lnTo>
                      <a:lnTo>
                        <a:pt x="74" y="375"/>
                      </a:lnTo>
                      <a:lnTo>
                        <a:pt x="75" y="374"/>
                      </a:lnTo>
                      <a:lnTo>
                        <a:pt x="76" y="371"/>
                      </a:lnTo>
                      <a:lnTo>
                        <a:pt x="76" y="371"/>
                      </a:lnTo>
                      <a:lnTo>
                        <a:pt x="75" y="368"/>
                      </a:lnTo>
                      <a:lnTo>
                        <a:pt x="74" y="367"/>
                      </a:lnTo>
                      <a:lnTo>
                        <a:pt x="72" y="365"/>
                      </a:lnTo>
                      <a:lnTo>
                        <a:pt x="72" y="363"/>
                      </a:lnTo>
                      <a:lnTo>
                        <a:pt x="72" y="363"/>
                      </a:lnTo>
                      <a:lnTo>
                        <a:pt x="72" y="354"/>
                      </a:lnTo>
                      <a:lnTo>
                        <a:pt x="72" y="341"/>
                      </a:lnTo>
                      <a:lnTo>
                        <a:pt x="72" y="341"/>
                      </a:lnTo>
                      <a:lnTo>
                        <a:pt x="74" y="334"/>
                      </a:lnTo>
                      <a:lnTo>
                        <a:pt x="76" y="330"/>
                      </a:lnTo>
                      <a:lnTo>
                        <a:pt x="84" y="326"/>
                      </a:lnTo>
                      <a:lnTo>
                        <a:pt x="84" y="326"/>
                      </a:lnTo>
                      <a:lnTo>
                        <a:pt x="85" y="324"/>
                      </a:lnTo>
                      <a:lnTo>
                        <a:pt x="85" y="321"/>
                      </a:lnTo>
                      <a:lnTo>
                        <a:pt x="84" y="316"/>
                      </a:lnTo>
                      <a:lnTo>
                        <a:pt x="82" y="308"/>
                      </a:lnTo>
                      <a:lnTo>
                        <a:pt x="82" y="307"/>
                      </a:lnTo>
                      <a:lnTo>
                        <a:pt x="84" y="306"/>
                      </a:lnTo>
                      <a:lnTo>
                        <a:pt x="84" y="306"/>
                      </a:lnTo>
                      <a:lnTo>
                        <a:pt x="86" y="303"/>
                      </a:lnTo>
                      <a:lnTo>
                        <a:pt x="86" y="300"/>
                      </a:lnTo>
                      <a:lnTo>
                        <a:pt x="86" y="296"/>
                      </a:lnTo>
                      <a:lnTo>
                        <a:pt x="88" y="294"/>
                      </a:lnTo>
                      <a:lnTo>
                        <a:pt x="88" y="294"/>
                      </a:lnTo>
                      <a:lnTo>
                        <a:pt x="91" y="291"/>
                      </a:lnTo>
                      <a:lnTo>
                        <a:pt x="91" y="289"/>
                      </a:lnTo>
                      <a:lnTo>
                        <a:pt x="93" y="280"/>
                      </a:lnTo>
                      <a:lnTo>
                        <a:pt x="93" y="280"/>
                      </a:lnTo>
                      <a:lnTo>
                        <a:pt x="93" y="276"/>
                      </a:lnTo>
                      <a:lnTo>
                        <a:pt x="92" y="273"/>
                      </a:lnTo>
                      <a:lnTo>
                        <a:pt x="89" y="270"/>
                      </a:lnTo>
                      <a:lnTo>
                        <a:pt x="89" y="266"/>
                      </a:lnTo>
                      <a:lnTo>
                        <a:pt x="89" y="266"/>
                      </a:lnTo>
                      <a:lnTo>
                        <a:pt x="88" y="259"/>
                      </a:lnTo>
                      <a:lnTo>
                        <a:pt x="86" y="254"/>
                      </a:lnTo>
                      <a:lnTo>
                        <a:pt x="84" y="250"/>
                      </a:lnTo>
                      <a:lnTo>
                        <a:pt x="84" y="250"/>
                      </a:lnTo>
                      <a:lnTo>
                        <a:pt x="82" y="246"/>
                      </a:lnTo>
                      <a:lnTo>
                        <a:pt x="81" y="240"/>
                      </a:lnTo>
                      <a:lnTo>
                        <a:pt x="82" y="234"/>
                      </a:lnTo>
                      <a:lnTo>
                        <a:pt x="84" y="233"/>
                      </a:lnTo>
                      <a:lnTo>
                        <a:pt x="84" y="233"/>
                      </a:lnTo>
                      <a:lnTo>
                        <a:pt x="85" y="232"/>
                      </a:lnTo>
                      <a:lnTo>
                        <a:pt x="86" y="227"/>
                      </a:lnTo>
                      <a:lnTo>
                        <a:pt x="88" y="223"/>
                      </a:lnTo>
                      <a:lnTo>
                        <a:pt x="89" y="222"/>
                      </a:lnTo>
                      <a:lnTo>
                        <a:pt x="91" y="220"/>
                      </a:lnTo>
                      <a:lnTo>
                        <a:pt x="91" y="220"/>
                      </a:lnTo>
                      <a:lnTo>
                        <a:pt x="92" y="220"/>
                      </a:lnTo>
                      <a:lnTo>
                        <a:pt x="93" y="219"/>
                      </a:lnTo>
                      <a:lnTo>
                        <a:pt x="93" y="215"/>
                      </a:lnTo>
                      <a:lnTo>
                        <a:pt x="91" y="205"/>
                      </a:lnTo>
                      <a:lnTo>
                        <a:pt x="91" y="205"/>
                      </a:lnTo>
                      <a:lnTo>
                        <a:pt x="91" y="200"/>
                      </a:lnTo>
                      <a:lnTo>
                        <a:pt x="92" y="199"/>
                      </a:lnTo>
                      <a:lnTo>
                        <a:pt x="93" y="197"/>
                      </a:lnTo>
                      <a:lnTo>
                        <a:pt x="95" y="196"/>
                      </a:lnTo>
                      <a:lnTo>
                        <a:pt x="95" y="196"/>
                      </a:lnTo>
                      <a:lnTo>
                        <a:pt x="95" y="192"/>
                      </a:lnTo>
                      <a:lnTo>
                        <a:pt x="96" y="188"/>
                      </a:lnTo>
                      <a:lnTo>
                        <a:pt x="99" y="183"/>
                      </a:lnTo>
                      <a:lnTo>
                        <a:pt x="102" y="180"/>
                      </a:lnTo>
                      <a:lnTo>
                        <a:pt x="102" y="180"/>
                      </a:lnTo>
                      <a:lnTo>
                        <a:pt x="105" y="179"/>
                      </a:lnTo>
                      <a:lnTo>
                        <a:pt x="106" y="175"/>
                      </a:lnTo>
                      <a:lnTo>
                        <a:pt x="106" y="168"/>
                      </a:lnTo>
                      <a:lnTo>
                        <a:pt x="106" y="168"/>
                      </a:lnTo>
                      <a:lnTo>
                        <a:pt x="108" y="165"/>
                      </a:lnTo>
                      <a:lnTo>
                        <a:pt x="111" y="163"/>
                      </a:lnTo>
                      <a:lnTo>
                        <a:pt x="116" y="159"/>
                      </a:lnTo>
                      <a:lnTo>
                        <a:pt x="116" y="159"/>
                      </a:lnTo>
                      <a:lnTo>
                        <a:pt x="118" y="159"/>
                      </a:lnTo>
                      <a:lnTo>
                        <a:pt x="118" y="158"/>
                      </a:lnTo>
                      <a:lnTo>
                        <a:pt x="115" y="155"/>
                      </a:lnTo>
                      <a:lnTo>
                        <a:pt x="115" y="152"/>
                      </a:lnTo>
                      <a:lnTo>
                        <a:pt x="115" y="151"/>
                      </a:lnTo>
                      <a:lnTo>
                        <a:pt x="116" y="149"/>
                      </a:lnTo>
                      <a:lnTo>
                        <a:pt x="116" y="149"/>
                      </a:lnTo>
                      <a:lnTo>
                        <a:pt x="118" y="148"/>
                      </a:lnTo>
                      <a:lnTo>
                        <a:pt x="118" y="146"/>
                      </a:lnTo>
                      <a:lnTo>
                        <a:pt x="116" y="141"/>
                      </a:lnTo>
                      <a:lnTo>
                        <a:pt x="115" y="135"/>
                      </a:lnTo>
                      <a:lnTo>
                        <a:pt x="113" y="133"/>
                      </a:lnTo>
                      <a:lnTo>
                        <a:pt x="115" y="132"/>
                      </a:lnTo>
                      <a:lnTo>
                        <a:pt x="115" y="132"/>
                      </a:lnTo>
                      <a:lnTo>
                        <a:pt x="116" y="129"/>
                      </a:lnTo>
                      <a:lnTo>
                        <a:pt x="116" y="126"/>
                      </a:lnTo>
                      <a:lnTo>
                        <a:pt x="115" y="121"/>
                      </a:lnTo>
                      <a:lnTo>
                        <a:pt x="115" y="121"/>
                      </a:lnTo>
                      <a:lnTo>
                        <a:pt x="118" y="116"/>
                      </a:lnTo>
                      <a:lnTo>
                        <a:pt x="123" y="114"/>
                      </a:lnTo>
                      <a:lnTo>
                        <a:pt x="130" y="109"/>
                      </a:lnTo>
                      <a:lnTo>
                        <a:pt x="133" y="106"/>
                      </a:lnTo>
                      <a:lnTo>
                        <a:pt x="133" y="106"/>
                      </a:lnTo>
                      <a:lnTo>
                        <a:pt x="136" y="98"/>
                      </a:lnTo>
                      <a:lnTo>
                        <a:pt x="138" y="87"/>
                      </a:lnTo>
                      <a:lnTo>
                        <a:pt x="138" y="87"/>
                      </a:lnTo>
                      <a:lnTo>
                        <a:pt x="130" y="91"/>
                      </a:lnTo>
                      <a:lnTo>
                        <a:pt x="128" y="91"/>
                      </a:lnTo>
                      <a:lnTo>
                        <a:pt x="128" y="91"/>
                      </a:lnTo>
                      <a:lnTo>
                        <a:pt x="128" y="91"/>
                      </a:lnTo>
                      <a:lnTo>
                        <a:pt x="126" y="82"/>
                      </a:lnTo>
                      <a:lnTo>
                        <a:pt x="125" y="77"/>
                      </a:lnTo>
                      <a:lnTo>
                        <a:pt x="123" y="72"/>
                      </a:lnTo>
                      <a:lnTo>
                        <a:pt x="123" y="72"/>
                      </a:lnTo>
                      <a:lnTo>
                        <a:pt x="121" y="69"/>
                      </a:lnTo>
                      <a:lnTo>
                        <a:pt x="121" y="64"/>
                      </a:lnTo>
                      <a:lnTo>
                        <a:pt x="119" y="61"/>
                      </a:lnTo>
                      <a:lnTo>
                        <a:pt x="118" y="58"/>
                      </a:lnTo>
                      <a:lnTo>
                        <a:pt x="118" y="58"/>
                      </a:lnTo>
                      <a:lnTo>
                        <a:pt x="115" y="55"/>
                      </a:lnTo>
                      <a:lnTo>
                        <a:pt x="112" y="52"/>
                      </a:lnTo>
                      <a:lnTo>
                        <a:pt x="111" y="48"/>
                      </a:lnTo>
                      <a:lnTo>
                        <a:pt x="111" y="47"/>
                      </a:lnTo>
                      <a:lnTo>
                        <a:pt x="112" y="45"/>
                      </a:lnTo>
                      <a:lnTo>
                        <a:pt x="112" y="45"/>
                      </a:lnTo>
                      <a:lnTo>
                        <a:pt x="113" y="42"/>
                      </a:lnTo>
                      <a:lnTo>
                        <a:pt x="113" y="40"/>
                      </a:lnTo>
                      <a:lnTo>
                        <a:pt x="113" y="35"/>
                      </a:lnTo>
                      <a:lnTo>
                        <a:pt x="115" y="34"/>
                      </a:lnTo>
                      <a:lnTo>
                        <a:pt x="115" y="34"/>
                      </a:lnTo>
                      <a:lnTo>
                        <a:pt x="116" y="31"/>
                      </a:lnTo>
                      <a:lnTo>
                        <a:pt x="115" y="30"/>
                      </a:lnTo>
                      <a:lnTo>
                        <a:pt x="112" y="28"/>
                      </a:lnTo>
                      <a:lnTo>
                        <a:pt x="109" y="24"/>
                      </a:lnTo>
                      <a:lnTo>
                        <a:pt x="109" y="24"/>
                      </a:lnTo>
                      <a:lnTo>
                        <a:pt x="108" y="23"/>
                      </a:lnTo>
                      <a:lnTo>
                        <a:pt x="106" y="20"/>
                      </a:lnTo>
                      <a:lnTo>
                        <a:pt x="106" y="15"/>
                      </a:lnTo>
                      <a:lnTo>
                        <a:pt x="106" y="11"/>
                      </a:lnTo>
                      <a:lnTo>
                        <a:pt x="106" y="8"/>
                      </a:lnTo>
                      <a:lnTo>
                        <a:pt x="105" y="7"/>
                      </a:lnTo>
                      <a:lnTo>
                        <a:pt x="105" y="7"/>
                      </a:lnTo>
                      <a:lnTo>
                        <a:pt x="102" y="4"/>
                      </a:lnTo>
                      <a:lnTo>
                        <a:pt x="99" y="1"/>
                      </a:lnTo>
                      <a:lnTo>
                        <a:pt x="98" y="0"/>
                      </a:lnTo>
                      <a:lnTo>
                        <a:pt x="98" y="0"/>
                      </a:lnTo>
                      <a:lnTo>
                        <a:pt x="98" y="0"/>
                      </a:lnTo>
                      <a:lnTo>
                        <a:pt x="95" y="7"/>
                      </a:lnTo>
                      <a:lnTo>
                        <a:pt x="93" y="10"/>
                      </a:lnTo>
                      <a:lnTo>
                        <a:pt x="91" y="13"/>
                      </a:lnTo>
                      <a:lnTo>
                        <a:pt x="91" y="13"/>
                      </a:lnTo>
                      <a:lnTo>
                        <a:pt x="88" y="15"/>
                      </a:lnTo>
                      <a:lnTo>
                        <a:pt x="88" y="15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8" y="30"/>
                      </a:lnTo>
                      <a:lnTo>
                        <a:pt x="88" y="30"/>
                      </a:lnTo>
                      <a:lnTo>
                        <a:pt x="89" y="37"/>
                      </a:lnTo>
                      <a:lnTo>
                        <a:pt x="89" y="48"/>
                      </a:lnTo>
                      <a:lnTo>
                        <a:pt x="89" y="61"/>
                      </a:lnTo>
                      <a:lnTo>
                        <a:pt x="89" y="71"/>
                      </a:lnTo>
                      <a:lnTo>
                        <a:pt x="89" y="71"/>
                      </a:lnTo>
                      <a:lnTo>
                        <a:pt x="82" y="95"/>
                      </a:lnTo>
                      <a:lnTo>
                        <a:pt x="82" y="95"/>
                      </a:lnTo>
                      <a:lnTo>
                        <a:pt x="82" y="99"/>
                      </a:lnTo>
                      <a:lnTo>
                        <a:pt x="84" y="101"/>
                      </a:lnTo>
                      <a:lnTo>
                        <a:pt x="85" y="102"/>
                      </a:lnTo>
                      <a:lnTo>
                        <a:pt x="85" y="105"/>
                      </a:lnTo>
                      <a:lnTo>
                        <a:pt x="85" y="105"/>
                      </a:lnTo>
                      <a:lnTo>
                        <a:pt x="84" y="108"/>
                      </a:lnTo>
                      <a:lnTo>
                        <a:pt x="82" y="112"/>
                      </a:lnTo>
                      <a:lnTo>
                        <a:pt x="82" y="126"/>
                      </a:lnTo>
                      <a:lnTo>
                        <a:pt x="82" y="126"/>
                      </a:lnTo>
                      <a:lnTo>
                        <a:pt x="82" y="135"/>
                      </a:lnTo>
                      <a:lnTo>
                        <a:pt x="79" y="146"/>
                      </a:lnTo>
                      <a:lnTo>
                        <a:pt x="75" y="162"/>
                      </a:lnTo>
                      <a:lnTo>
                        <a:pt x="75" y="162"/>
                      </a:lnTo>
                      <a:lnTo>
                        <a:pt x="75" y="166"/>
                      </a:lnTo>
                      <a:lnTo>
                        <a:pt x="74" y="170"/>
                      </a:lnTo>
                      <a:lnTo>
                        <a:pt x="72" y="175"/>
                      </a:lnTo>
                      <a:lnTo>
                        <a:pt x="71" y="179"/>
                      </a:lnTo>
                      <a:lnTo>
                        <a:pt x="71" y="179"/>
                      </a:lnTo>
                      <a:lnTo>
                        <a:pt x="71" y="183"/>
                      </a:lnTo>
                      <a:lnTo>
                        <a:pt x="69" y="188"/>
                      </a:lnTo>
                      <a:lnTo>
                        <a:pt x="64" y="193"/>
                      </a:lnTo>
                      <a:lnTo>
                        <a:pt x="64" y="193"/>
                      </a:lnTo>
                      <a:lnTo>
                        <a:pt x="64" y="195"/>
                      </a:lnTo>
                      <a:lnTo>
                        <a:pt x="64" y="196"/>
                      </a:lnTo>
                      <a:lnTo>
                        <a:pt x="66" y="202"/>
                      </a:lnTo>
                      <a:lnTo>
                        <a:pt x="69" y="207"/>
                      </a:lnTo>
                      <a:lnTo>
                        <a:pt x="71" y="212"/>
                      </a:lnTo>
                      <a:lnTo>
                        <a:pt x="71" y="212"/>
                      </a:lnTo>
                      <a:lnTo>
                        <a:pt x="69" y="216"/>
                      </a:lnTo>
                      <a:lnTo>
                        <a:pt x="66" y="220"/>
                      </a:lnTo>
                      <a:lnTo>
                        <a:pt x="64" y="225"/>
                      </a:lnTo>
                      <a:lnTo>
                        <a:pt x="64" y="230"/>
                      </a:lnTo>
                      <a:lnTo>
                        <a:pt x="64" y="230"/>
                      </a:lnTo>
                      <a:lnTo>
                        <a:pt x="65" y="240"/>
                      </a:lnTo>
                      <a:lnTo>
                        <a:pt x="65" y="250"/>
                      </a:lnTo>
                      <a:lnTo>
                        <a:pt x="64" y="264"/>
                      </a:lnTo>
                      <a:lnTo>
                        <a:pt x="64" y="264"/>
                      </a:lnTo>
                      <a:lnTo>
                        <a:pt x="64" y="267"/>
                      </a:lnTo>
                      <a:lnTo>
                        <a:pt x="62" y="269"/>
                      </a:lnTo>
                      <a:lnTo>
                        <a:pt x="61" y="271"/>
                      </a:lnTo>
                      <a:lnTo>
                        <a:pt x="61" y="276"/>
                      </a:lnTo>
                      <a:lnTo>
                        <a:pt x="61" y="276"/>
                      </a:lnTo>
                      <a:lnTo>
                        <a:pt x="61" y="281"/>
                      </a:lnTo>
                      <a:lnTo>
                        <a:pt x="58" y="284"/>
                      </a:lnTo>
                      <a:lnTo>
                        <a:pt x="56" y="290"/>
                      </a:lnTo>
                      <a:lnTo>
                        <a:pt x="55" y="296"/>
                      </a:lnTo>
                      <a:lnTo>
                        <a:pt x="55" y="296"/>
                      </a:lnTo>
                      <a:lnTo>
                        <a:pt x="52" y="304"/>
                      </a:lnTo>
                      <a:lnTo>
                        <a:pt x="49" y="314"/>
                      </a:lnTo>
                      <a:lnTo>
                        <a:pt x="42" y="330"/>
                      </a:lnTo>
                      <a:lnTo>
                        <a:pt x="42" y="330"/>
                      </a:lnTo>
                      <a:lnTo>
                        <a:pt x="39" y="340"/>
                      </a:lnTo>
                      <a:lnTo>
                        <a:pt x="38" y="343"/>
                      </a:lnTo>
                      <a:lnTo>
                        <a:pt x="35" y="343"/>
                      </a:lnTo>
                      <a:lnTo>
                        <a:pt x="35" y="343"/>
                      </a:lnTo>
                      <a:lnTo>
                        <a:pt x="32" y="344"/>
                      </a:lnTo>
                      <a:lnTo>
                        <a:pt x="31" y="345"/>
                      </a:lnTo>
                      <a:lnTo>
                        <a:pt x="31" y="350"/>
                      </a:lnTo>
                      <a:lnTo>
                        <a:pt x="32" y="354"/>
                      </a:lnTo>
                      <a:lnTo>
                        <a:pt x="32" y="354"/>
                      </a:lnTo>
                      <a:lnTo>
                        <a:pt x="34" y="360"/>
                      </a:lnTo>
                      <a:lnTo>
                        <a:pt x="34" y="365"/>
                      </a:lnTo>
                      <a:lnTo>
                        <a:pt x="34" y="370"/>
                      </a:lnTo>
                      <a:lnTo>
                        <a:pt x="35" y="375"/>
                      </a:lnTo>
                      <a:lnTo>
                        <a:pt x="35" y="375"/>
                      </a:lnTo>
                      <a:lnTo>
                        <a:pt x="37" y="380"/>
                      </a:lnTo>
                      <a:lnTo>
                        <a:pt x="38" y="384"/>
                      </a:lnTo>
                      <a:lnTo>
                        <a:pt x="35" y="391"/>
                      </a:lnTo>
                      <a:lnTo>
                        <a:pt x="35" y="391"/>
                      </a:lnTo>
                      <a:lnTo>
                        <a:pt x="32" y="398"/>
                      </a:lnTo>
                      <a:lnTo>
                        <a:pt x="31" y="401"/>
                      </a:lnTo>
                      <a:lnTo>
                        <a:pt x="31" y="405"/>
                      </a:lnTo>
                      <a:lnTo>
                        <a:pt x="31" y="405"/>
                      </a:lnTo>
                      <a:lnTo>
                        <a:pt x="29" y="409"/>
                      </a:lnTo>
                      <a:lnTo>
                        <a:pt x="28" y="414"/>
                      </a:lnTo>
                      <a:lnTo>
                        <a:pt x="28" y="418"/>
                      </a:lnTo>
                      <a:lnTo>
                        <a:pt x="28" y="424"/>
                      </a:lnTo>
                      <a:lnTo>
                        <a:pt x="28" y="424"/>
                      </a:lnTo>
                      <a:lnTo>
                        <a:pt x="29" y="428"/>
                      </a:lnTo>
                      <a:lnTo>
                        <a:pt x="31" y="431"/>
                      </a:lnTo>
                      <a:lnTo>
                        <a:pt x="29" y="432"/>
                      </a:lnTo>
                      <a:lnTo>
                        <a:pt x="27" y="434"/>
                      </a:lnTo>
                      <a:lnTo>
                        <a:pt x="27" y="434"/>
                      </a:lnTo>
                      <a:lnTo>
                        <a:pt x="25" y="434"/>
                      </a:lnTo>
                      <a:lnTo>
                        <a:pt x="22" y="438"/>
                      </a:lnTo>
                      <a:lnTo>
                        <a:pt x="21" y="451"/>
                      </a:lnTo>
                      <a:lnTo>
                        <a:pt x="21" y="451"/>
                      </a:lnTo>
                      <a:lnTo>
                        <a:pt x="20" y="458"/>
                      </a:lnTo>
                      <a:lnTo>
                        <a:pt x="21" y="461"/>
                      </a:lnTo>
                      <a:lnTo>
                        <a:pt x="22" y="462"/>
                      </a:lnTo>
                      <a:lnTo>
                        <a:pt x="28" y="461"/>
                      </a:lnTo>
                      <a:lnTo>
                        <a:pt x="28" y="461"/>
                      </a:lnTo>
                      <a:lnTo>
                        <a:pt x="31" y="459"/>
                      </a:lnTo>
                      <a:lnTo>
                        <a:pt x="32" y="456"/>
                      </a:lnTo>
                      <a:lnTo>
                        <a:pt x="32" y="446"/>
                      </a:lnTo>
                      <a:lnTo>
                        <a:pt x="32" y="436"/>
                      </a:lnTo>
                      <a:lnTo>
                        <a:pt x="34" y="434"/>
                      </a:lnTo>
                      <a:lnTo>
                        <a:pt x="35" y="432"/>
                      </a:lnTo>
                      <a:lnTo>
                        <a:pt x="35" y="432"/>
                      </a:lnTo>
                      <a:lnTo>
                        <a:pt x="38" y="432"/>
                      </a:lnTo>
                      <a:lnTo>
                        <a:pt x="38" y="429"/>
                      </a:lnTo>
                      <a:lnTo>
                        <a:pt x="38" y="428"/>
                      </a:lnTo>
                      <a:lnTo>
                        <a:pt x="41" y="427"/>
                      </a:lnTo>
                      <a:lnTo>
                        <a:pt x="41" y="427"/>
                      </a:lnTo>
                      <a:lnTo>
                        <a:pt x="44" y="427"/>
                      </a:lnTo>
                      <a:lnTo>
                        <a:pt x="44" y="428"/>
                      </a:lnTo>
                      <a:lnTo>
                        <a:pt x="44" y="431"/>
                      </a:lnTo>
                      <a:lnTo>
                        <a:pt x="45" y="432"/>
                      </a:lnTo>
                      <a:lnTo>
                        <a:pt x="45" y="432"/>
                      </a:lnTo>
                      <a:lnTo>
                        <a:pt x="48" y="434"/>
                      </a:lnTo>
                      <a:lnTo>
                        <a:pt x="49" y="435"/>
                      </a:lnTo>
                      <a:lnTo>
                        <a:pt x="49" y="438"/>
                      </a:lnTo>
                      <a:lnTo>
                        <a:pt x="47" y="439"/>
                      </a:lnTo>
                      <a:lnTo>
                        <a:pt x="47" y="439"/>
                      </a:lnTo>
                      <a:lnTo>
                        <a:pt x="45" y="441"/>
                      </a:lnTo>
                      <a:lnTo>
                        <a:pt x="44" y="442"/>
                      </a:lnTo>
                      <a:lnTo>
                        <a:pt x="45" y="446"/>
                      </a:lnTo>
                      <a:lnTo>
                        <a:pt x="45" y="449"/>
                      </a:lnTo>
                      <a:lnTo>
                        <a:pt x="45" y="454"/>
                      </a:lnTo>
                      <a:lnTo>
                        <a:pt x="45" y="454"/>
                      </a:lnTo>
                      <a:lnTo>
                        <a:pt x="41" y="459"/>
                      </a:lnTo>
                      <a:lnTo>
                        <a:pt x="41" y="462"/>
                      </a:lnTo>
                      <a:lnTo>
                        <a:pt x="41" y="466"/>
                      </a:lnTo>
                      <a:lnTo>
                        <a:pt x="41" y="466"/>
                      </a:lnTo>
                      <a:lnTo>
                        <a:pt x="41" y="469"/>
                      </a:lnTo>
                      <a:lnTo>
                        <a:pt x="41" y="471"/>
                      </a:lnTo>
                      <a:lnTo>
                        <a:pt x="39" y="472"/>
                      </a:lnTo>
                      <a:lnTo>
                        <a:pt x="38" y="476"/>
                      </a:lnTo>
                      <a:lnTo>
                        <a:pt x="38" y="476"/>
                      </a:lnTo>
                      <a:lnTo>
                        <a:pt x="38" y="479"/>
                      </a:lnTo>
                      <a:lnTo>
                        <a:pt x="39" y="482"/>
                      </a:lnTo>
                      <a:lnTo>
                        <a:pt x="39" y="483"/>
                      </a:lnTo>
                      <a:lnTo>
                        <a:pt x="39" y="483"/>
                      </a:lnTo>
                      <a:lnTo>
                        <a:pt x="39" y="483"/>
                      </a:lnTo>
                      <a:lnTo>
                        <a:pt x="38" y="486"/>
                      </a:lnTo>
                      <a:lnTo>
                        <a:pt x="39" y="488"/>
                      </a:lnTo>
                      <a:lnTo>
                        <a:pt x="39" y="489"/>
                      </a:lnTo>
                      <a:lnTo>
                        <a:pt x="38" y="491"/>
                      </a:lnTo>
                      <a:lnTo>
                        <a:pt x="38" y="491"/>
                      </a:lnTo>
                      <a:lnTo>
                        <a:pt x="37" y="492"/>
                      </a:lnTo>
                      <a:lnTo>
                        <a:pt x="37" y="495"/>
                      </a:lnTo>
                      <a:lnTo>
                        <a:pt x="39" y="501"/>
                      </a:lnTo>
                      <a:lnTo>
                        <a:pt x="39" y="501"/>
                      </a:lnTo>
                      <a:lnTo>
                        <a:pt x="39" y="502"/>
                      </a:lnTo>
                      <a:lnTo>
                        <a:pt x="37" y="503"/>
                      </a:lnTo>
                      <a:lnTo>
                        <a:pt x="34" y="503"/>
                      </a:lnTo>
                      <a:lnTo>
                        <a:pt x="31" y="505"/>
                      </a:lnTo>
                      <a:lnTo>
                        <a:pt x="31" y="505"/>
                      </a:lnTo>
                      <a:lnTo>
                        <a:pt x="29" y="508"/>
                      </a:lnTo>
                      <a:lnTo>
                        <a:pt x="31" y="510"/>
                      </a:lnTo>
                      <a:lnTo>
                        <a:pt x="32" y="513"/>
                      </a:lnTo>
                      <a:lnTo>
                        <a:pt x="32" y="516"/>
                      </a:lnTo>
                      <a:lnTo>
                        <a:pt x="32" y="516"/>
                      </a:lnTo>
                      <a:lnTo>
                        <a:pt x="31" y="518"/>
                      </a:lnTo>
                      <a:lnTo>
                        <a:pt x="28" y="516"/>
                      </a:lnTo>
                      <a:lnTo>
                        <a:pt x="22" y="512"/>
                      </a:lnTo>
                      <a:lnTo>
                        <a:pt x="22" y="512"/>
                      </a:lnTo>
                      <a:lnTo>
                        <a:pt x="22" y="509"/>
                      </a:lnTo>
                      <a:lnTo>
                        <a:pt x="24" y="506"/>
                      </a:lnTo>
                      <a:lnTo>
                        <a:pt x="29" y="501"/>
                      </a:lnTo>
                      <a:lnTo>
                        <a:pt x="29" y="501"/>
                      </a:lnTo>
                      <a:lnTo>
                        <a:pt x="29" y="499"/>
                      </a:lnTo>
                      <a:lnTo>
                        <a:pt x="29" y="496"/>
                      </a:lnTo>
                      <a:lnTo>
                        <a:pt x="28" y="492"/>
                      </a:lnTo>
                      <a:lnTo>
                        <a:pt x="25" y="489"/>
                      </a:lnTo>
                      <a:lnTo>
                        <a:pt x="22" y="489"/>
                      </a:lnTo>
                      <a:lnTo>
                        <a:pt x="21" y="489"/>
                      </a:lnTo>
                      <a:lnTo>
                        <a:pt x="21" y="489"/>
                      </a:lnTo>
                      <a:lnTo>
                        <a:pt x="20" y="491"/>
                      </a:lnTo>
                      <a:lnTo>
                        <a:pt x="20" y="492"/>
                      </a:lnTo>
                      <a:lnTo>
                        <a:pt x="21" y="495"/>
                      </a:lnTo>
                      <a:lnTo>
                        <a:pt x="24" y="498"/>
                      </a:lnTo>
                      <a:lnTo>
                        <a:pt x="27" y="502"/>
                      </a:lnTo>
                      <a:lnTo>
                        <a:pt x="27" y="502"/>
                      </a:lnTo>
                      <a:lnTo>
                        <a:pt x="25" y="503"/>
                      </a:lnTo>
                      <a:lnTo>
                        <a:pt x="25" y="503"/>
                      </a:lnTo>
                      <a:lnTo>
                        <a:pt x="22" y="503"/>
                      </a:lnTo>
                      <a:lnTo>
                        <a:pt x="18" y="503"/>
                      </a:lnTo>
                      <a:lnTo>
                        <a:pt x="18" y="505"/>
                      </a:lnTo>
                      <a:lnTo>
                        <a:pt x="18" y="506"/>
                      </a:lnTo>
                      <a:lnTo>
                        <a:pt x="18" y="506"/>
                      </a:lnTo>
                      <a:lnTo>
                        <a:pt x="17" y="509"/>
                      </a:lnTo>
                      <a:lnTo>
                        <a:pt x="14" y="509"/>
                      </a:lnTo>
                      <a:lnTo>
                        <a:pt x="11" y="510"/>
                      </a:lnTo>
                      <a:lnTo>
                        <a:pt x="8" y="512"/>
                      </a:lnTo>
                      <a:lnTo>
                        <a:pt x="8" y="512"/>
                      </a:lnTo>
                      <a:lnTo>
                        <a:pt x="8" y="515"/>
                      </a:lnTo>
                      <a:lnTo>
                        <a:pt x="8" y="518"/>
                      </a:lnTo>
                      <a:lnTo>
                        <a:pt x="10" y="519"/>
                      </a:lnTo>
                      <a:lnTo>
                        <a:pt x="10" y="520"/>
                      </a:lnTo>
                      <a:lnTo>
                        <a:pt x="10" y="520"/>
                      </a:lnTo>
                      <a:lnTo>
                        <a:pt x="2" y="525"/>
                      </a:lnTo>
                      <a:lnTo>
                        <a:pt x="0" y="528"/>
                      </a:lnTo>
                      <a:lnTo>
                        <a:pt x="0" y="530"/>
                      </a:lnTo>
                      <a:lnTo>
                        <a:pt x="0" y="530"/>
                      </a:lnTo>
                      <a:lnTo>
                        <a:pt x="0" y="532"/>
                      </a:lnTo>
                      <a:lnTo>
                        <a:pt x="1" y="533"/>
                      </a:lnTo>
                      <a:lnTo>
                        <a:pt x="2" y="532"/>
                      </a:lnTo>
                      <a:lnTo>
                        <a:pt x="2" y="530"/>
                      </a:lnTo>
                      <a:lnTo>
                        <a:pt x="2" y="530"/>
                      </a:lnTo>
                      <a:lnTo>
                        <a:pt x="4" y="529"/>
                      </a:lnTo>
                      <a:lnTo>
                        <a:pt x="7" y="528"/>
                      </a:lnTo>
                      <a:lnTo>
                        <a:pt x="8" y="528"/>
                      </a:lnTo>
                      <a:lnTo>
                        <a:pt x="11" y="530"/>
                      </a:lnTo>
                      <a:lnTo>
                        <a:pt x="11" y="530"/>
                      </a:lnTo>
                      <a:lnTo>
                        <a:pt x="12" y="533"/>
                      </a:lnTo>
                      <a:lnTo>
                        <a:pt x="14" y="532"/>
                      </a:lnTo>
                      <a:lnTo>
                        <a:pt x="17" y="532"/>
                      </a:lnTo>
                      <a:lnTo>
                        <a:pt x="20" y="532"/>
                      </a:lnTo>
                      <a:lnTo>
                        <a:pt x="20" y="532"/>
                      </a:lnTo>
                      <a:lnTo>
                        <a:pt x="22" y="533"/>
                      </a:lnTo>
                      <a:lnTo>
                        <a:pt x="24" y="536"/>
                      </a:lnTo>
                      <a:lnTo>
                        <a:pt x="22" y="539"/>
                      </a:lnTo>
                      <a:lnTo>
                        <a:pt x="21" y="540"/>
                      </a:lnTo>
                      <a:lnTo>
                        <a:pt x="21" y="540"/>
                      </a:lnTo>
                      <a:lnTo>
                        <a:pt x="20" y="540"/>
                      </a:lnTo>
                      <a:lnTo>
                        <a:pt x="17" y="543"/>
                      </a:lnTo>
                      <a:lnTo>
                        <a:pt x="17" y="546"/>
                      </a:lnTo>
                      <a:lnTo>
                        <a:pt x="17" y="550"/>
                      </a:lnTo>
                      <a:lnTo>
                        <a:pt x="17" y="550"/>
                      </a:lnTo>
                      <a:lnTo>
                        <a:pt x="17" y="552"/>
                      </a:lnTo>
                      <a:lnTo>
                        <a:pt x="18" y="552"/>
                      </a:lnTo>
                      <a:lnTo>
                        <a:pt x="22" y="552"/>
                      </a:lnTo>
                      <a:lnTo>
                        <a:pt x="27" y="552"/>
                      </a:lnTo>
                      <a:lnTo>
                        <a:pt x="31" y="552"/>
                      </a:lnTo>
                      <a:lnTo>
                        <a:pt x="31" y="552"/>
                      </a:lnTo>
                      <a:lnTo>
                        <a:pt x="34" y="553"/>
                      </a:lnTo>
                      <a:lnTo>
                        <a:pt x="34" y="556"/>
                      </a:lnTo>
                      <a:lnTo>
                        <a:pt x="32" y="557"/>
                      </a:lnTo>
                      <a:lnTo>
                        <a:pt x="31" y="557"/>
                      </a:lnTo>
                      <a:lnTo>
                        <a:pt x="31" y="557"/>
                      </a:lnTo>
                      <a:lnTo>
                        <a:pt x="27" y="555"/>
                      </a:lnTo>
                      <a:lnTo>
                        <a:pt x="24" y="553"/>
                      </a:lnTo>
                      <a:lnTo>
                        <a:pt x="21" y="555"/>
                      </a:lnTo>
                      <a:lnTo>
                        <a:pt x="21" y="555"/>
                      </a:lnTo>
                      <a:lnTo>
                        <a:pt x="18" y="557"/>
                      </a:lnTo>
                      <a:lnTo>
                        <a:pt x="17" y="557"/>
                      </a:lnTo>
                      <a:lnTo>
                        <a:pt x="11" y="556"/>
                      </a:lnTo>
                      <a:lnTo>
                        <a:pt x="11" y="556"/>
                      </a:lnTo>
                      <a:lnTo>
                        <a:pt x="8" y="556"/>
                      </a:lnTo>
                      <a:lnTo>
                        <a:pt x="2" y="559"/>
                      </a:lnTo>
                      <a:lnTo>
                        <a:pt x="0" y="562"/>
                      </a:lnTo>
                      <a:lnTo>
                        <a:pt x="0" y="563"/>
                      </a:lnTo>
                      <a:lnTo>
                        <a:pt x="1" y="565"/>
                      </a:lnTo>
                      <a:lnTo>
                        <a:pt x="1" y="565"/>
                      </a:lnTo>
                      <a:lnTo>
                        <a:pt x="2" y="567"/>
                      </a:lnTo>
                      <a:lnTo>
                        <a:pt x="4" y="570"/>
                      </a:lnTo>
                      <a:lnTo>
                        <a:pt x="5" y="572"/>
                      </a:lnTo>
                      <a:lnTo>
                        <a:pt x="7" y="572"/>
                      </a:lnTo>
                      <a:lnTo>
                        <a:pt x="7" y="572"/>
                      </a:lnTo>
                      <a:lnTo>
                        <a:pt x="11" y="570"/>
                      </a:lnTo>
                      <a:lnTo>
                        <a:pt x="14" y="567"/>
                      </a:lnTo>
                      <a:lnTo>
                        <a:pt x="14" y="567"/>
                      </a:lnTo>
                      <a:lnTo>
                        <a:pt x="15" y="565"/>
                      </a:lnTo>
                      <a:lnTo>
                        <a:pt x="18" y="563"/>
                      </a:lnTo>
                      <a:lnTo>
                        <a:pt x="20" y="565"/>
                      </a:lnTo>
                      <a:lnTo>
                        <a:pt x="21" y="567"/>
                      </a:lnTo>
                      <a:lnTo>
                        <a:pt x="21" y="567"/>
                      </a:lnTo>
                      <a:lnTo>
                        <a:pt x="20" y="570"/>
                      </a:lnTo>
                      <a:lnTo>
                        <a:pt x="18" y="572"/>
                      </a:lnTo>
                      <a:lnTo>
                        <a:pt x="15" y="573"/>
                      </a:lnTo>
                      <a:lnTo>
                        <a:pt x="12" y="574"/>
                      </a:lnTo>
                      <a:lnTo>
                        <a:pt x="12" y="574"/>
                      </a:lnTo>
                      <a:lnTo>
                        <a:pt x="10" y="579"/>
                      </a:lnTo>
                      <a:lnTo>
                        <a:pt x="4" y="584"/>
                      </a:lnTo>
                      <a:lnTo>
                        <a:pt x="4" y="584"/>
                      </a:lnTo>
                      <a:lnTo>
                        <a:pt x="2" y="587"/>
                      </a:lnTo>
                      <a:lnTo>
                        <a:pt x="4" y="589"/>
                      </a:lnTo>
                      <a:lnTo>
                        <a:pt x="5" y="592"/>
                      </a:lnTo>
                      <a:lnTo>
                        <a:pt x="8" y="590"/>
                      </a:lnTo>
                      <a:lnTo>
                        <a:pt x="8" y="590"/>
                      </a:lnTo>
                      <a:lnTo>
                        <a:pt x="10" y="590"/>
                      </a:lnTo>
                      <a:lnTo>
                        <a:pt x="10" y="593"/>
                      </a:lnTo>
                      <a:lnTo>
                        <a:pt x="10" y="594"/>
                      </a:lnTo>
                      <a:lnTo>
                        <a:pt x="12" y="596"/>
                      </a:lnTo>
                      <a:lnTo>
                        <a:pt x="12" y="596"/>
                      </a:lnTo>
                      <a:lnTo>
                        <a:pt x="15" y="596"/>
                      </a:lnTo>
                      <a:lnTo>
                        <a:pt x="17" y="594"/>
                      </a:lnTo>
                      <a:lnTo>
                        <a:pt x="17" y="592"/>
                      </a:lnTo>
                      <a:lnTo>
                        <a:pt x="17" y="589"/>
                      </a:lnTo>
                      <a:lnTo>
                        <a:pt x="17" y="589"/>
                      </a:lnTo>
                      <a:lnTo>
                        <a:pt x="17" y="586"/>
                      </a:lnTo>
                      <a:lnTo>
                        <a:pt x="18" y="583"/>
                      </a:lnTo>
                      <a:lnTo>
                        <a:pt x="21" y="580"/>
                      </a:lnTo>
                      <a:lnTo>
                        <a:pt x="22" y="582"/>
                      </a:lnTo>
                      <a:lnTo>
                        <a:pt x="24" y="582"/>
                      </a:lnTo>
                      <a:lnTo>
                        <a:pt x="24" y="582"/>
                      </a:lnTo>
                      <a:lnTo>
                        <a:pt x="25" y="584"/>
                      </a:lnTo>
                      <a:lnTo>
                        <a:pt x="24" y="587"/>
                      </a:lnTo>
                      <a:lnTo>
                        <a:pt x="22" y="590"/>
                      </a:lnTo>
                      <a:lnTo>
                        <a:pt x="21" y="593"/>
                      </a:lnTo>
                      <a:lnTo>
                        <a:pt x="21" y="593"/>
                      </a:lnTo>
                      <a:lnTo>
                        <a:pt x="20" y="599"/>
                      </a:lnTo>
                      <a:lnTo>
                        <a:pt x="20" y="606"/>
                      </a:lnTo>
                      <a:lnTo>
                        <a:pt x="20" y="606"/>
                      </a:lnTo>
                      <a:lnTo>
                        <a:pt x="18" y="607"/>
                      </a:lnTo>
                      <a:lnTo>
                        <a:pt x="17" y="609"/>
                      </a:lnTo>
                      <a:lnTo>
                        <a:pt x="15" y="609"/>
                      </a:lnTo>
                      <a:lnTo>
                        <a:pt x="15" y="611"/>
                      </a:lnTo>
                      <a:lnTo>
                        <a:pt x="15" y="611"/>
                      </a:lnTo>
                      <a:lnTo>
                        <a:pt x="14" y="613"/>
                      </a:lnTo>
                      <a:lnTo>
                        <a:pt x="14" y="613"/>
                      </a:lnTo>
                      <a:lnTo>
                        <a:pt x="11" y="614"/>
                      </a:lnTo>
                      <a:lnTo>
                        <a:pt x="8" y="614"/>
                      </a:lnTo>
                      <a:lnTo>
                        <a:pt x="10" y="616"/>
                      </a:lnTo>
                      <a:lnTo>
                        <a:pt x="10" y="616"/>
                      </a:lnTo>
                      <a:lnTo>
                        <a:pt x="11" y="619"/>
                      </a:lnTo>
                      <a:lnTo>
                        <a:pt x="10" y="620"/>
                      </a:lnTo>
                      <a:lnTo>
                        <a:pt x="8" y="623"/>
                      </a:lnTo>
                      <a:lnTo>
                        <a:pt x="10" y="626"/>
                      </a:lnTo>
                      <a:lnTo>
                        <a:pt x="10" y="626"/>
                      </a:lnTo>
                      <a:lnTo>
                        <a:pt x="11" y="626"/>
                      </a:lnTo>
                      <a:lnTo>
                        <a:pt x="12" y="624"/>
                      </a:lnTo>
                      <a:lnTo>
                        <a:pt x="15" y="623"/>
                      </a:lnTo>
                      <a:lnTo>
                        <a:pt x="18" y="623"/>
                      </a:lnTo>
                      <a:lnTo>
                        <a:pt x="18" y="623"/>
                      </a:lnTo>
                      <a:lnTo>
                        <a:pt x="21" y="624"/>
                      </a:lnTo>
                      <a:lnTo>
                        <a:pt x="25" y="623"/>
                      </a:lnTo>
                      <a:lnTo>
                        <a:pt x="25" y="623"/>
                      </a:lnTo>
                      <a:lnTo>
                        <a:pt x="29" y="623"/>
                      </a:lnTo>
                      <a:lnTo>
                        <a:pt x="31" y="624"/>
                      </a:lnTo>
                      <a:lnTo>
                        <a:pt x="31" y="627"/>
                      </a:lnTo>
                      <a:lnTo>
                        <a:pt x="29" y="629"/>
                      </a:lnTo>
                      <a:lnTo>
                        <a:pt x="29" y="629"/>
                      </a:lnTo>
                      <a:lnTo>
                        <a:pt x="25" y="630"/>
                      </a:lnTo>
                      <a:lnTo>
                        <a:pt x="22" y="633"/>
                      </a:lnTo>
                      <a:lnTo>
                        <a:pt x="21" y="634"/>
                      </a:lnTo>
                      <a:lnTo>
                        <a:pt x="21" y="636"/>
                      </a:lnTo>
                      <a:lnTo>
                        <a:pt x="21" y="636"/>
                      </a:lnTo>
                      <a:lnTo>
                        <a:pt x="27" y="636"/>
                      </a:lnTo>
                      <a:lnTo>
                        <a:pt x="29" y="636"/>
                      </a:lnTo>
                      <a:lnTo>
                        <a:pt x="31" y="637"/>
                      </a:lnTo>
                      <a:lnTo>
                        <a:pt x="31" y="637"/>
                      </a:lnTo>
                      <a:lnTo>
                        <a:pt x="32" y="640"/>
                      </a:lnTo>
                      <a:lnTo>
                        <a:pt x="34" y="640"/>
                      </a:lnTo>
                      <a:lnTo>
                        <a:pt x="35" y="638"/>
                      </a:lnTo>
                      <a:lnTo>
                        <a:pt x="37" y="636"/>
                      </a:lnTo>
                      <a:lnTo>
                        <a:pt x="37" y="636"/>
                      </a:lnTo>
                      <a:lnTo>
                        <a:pt x="37" y="634"/>
                      </a:lnTo>
                      <a:lnTo>
                        <a:pt x="38" y="633"/>
                      </a:lnTo>
                      <a:lnTo>
                        <a:pt x="41" y="633"/>
                      </a:lnTo>
                      <a:lnTo>
                        <a:pt x="45" y="636"/>
                      </a:lnTo>
                      <a:lnTo>
                        <a:pt x="47" y="638"/>
                      </a:lnTo>
                      <a:lnTo>
                        <a:pt x="47" y="638"/>
                      </a:lnTo>
                      <a:lnTo>
                        <a:pt x="47" y="640"/>
                      </a:lnTo>
                      <a:lnTo>
                        <a:pt x="45" y="641"/>
                      </a:lnTo>
                      <a:lnTo>
                        <a:pt x="42" y="644"/>
                      </a:lnTo>
                      <a:lnTo>
                        <a:pt x="37" y="644"/>
                      </a:lnTo>
                      <a:lnTo>
                        <a:pt x="32" y="644"/>
                      </a:lnTo>
                      <a:lnTo>
                        <a:pt x="32" y="644"/>
                      </a:lnTo>
                      <a:lnTo>
                        <a:pt x="29" y="644"/>
                      </a:lnTo>
                      <a:lnTo>
                        <a:pt x="27" y="647"/>
                      </a:lnTo>
                      <a:lnTo>
                        <a:pt x="27" y="650"/>
                      </a:lnTo>
                      <a:lnTo>
                        <a:pt x="28" y="654"/>
                      </a:lnTo>
                      <a:lnTo>
                        <a:pt x="28" y="654"/>
                      </a:lnTo>
                      <a:lnTo>
                        <a:pt x="31" y="656"/>
                      </a:lnTo>
                      <a:lnTo>
                        <a:pt x="34" y="656"/>
                      </a:lnTo>
                      <a:lnTo>
                        <a:pt x="39" y="650"/>
                      </a:lnTo>
                      <a:lnTo>
                        <a:pt x="39" y="650"/>
                      </a:lnTo>
                      <a:lnTo>
                        <a:pt x="45" y="648"/>
                      </a:lnTo>
                      <a:lnTo>
                        <a:pt x="52" y="648"/>
                      </a:lnTo>
                      <a:lnTo>
                        <a:pt x="61" y="648"/>
                      </a:lnTo>
                      <a:lnTo>
                        <a:pt x="62" y="650"/>
                      </a:lnTo>
                      <a:lnTo>
                        <a:pt x="64" y="651"/>
                      </a:lnTo>
                      <a:lnTo>
                        <a:pt x="64" y="651"/>
                      </a:lnTo>
                      <a:lnTo>
                        <a:pt x="64" y="653"/>
                      </a:lnTo>
                      <a:lnTo>
                        <a:pt x="64" y="654"/>
                      </a:lnTo>
                      <a:lnTo>
                        <a:pt x="61" y="654"/>
                      </a:lnTo>
                      <a:lnTo>
                        <a:pt x="56" y="654"/>
                      </a:lnTo>
                      <a:lnTo>
                        <a:pt x="54" y="654"/>
                      </a:lnTo>
                      <a:lnTo>
                        <a:pt x="54" y="654"/>
                      </a:lnTo>
                      <a:lnTo>
                        <a:pt x="52" y="657"/>
                      </a:lnTo>
                      <a:lnTo>
                        <a:pt x="49" y="657"/>
                      </a:lnTo>
                      <a:lnTo>
                        <a:pt x="47" y="658"/>
                      </a:lnTo>
                      <a:lnTo>
                        <a:pt x="44" y="657"/>
                      </a:lnTo>
                      <a:lnTo>
                        <a:pt x="44" y="657"/>
                      </a:lnTo>
                      <a:lnTo>
                        <a:pt x="42" y="656"/>
                      </a:lnTo>
                      <a:lnTo>
                        <a:pt x="39" y="657"/>
                      </a:lnTo>
                      <a:lnTo>
                        <a:pt x="37" y="658"/>
                      </a:lnTo>
                      <a:lnTo>
                        <a:pt x="35" y="663"/>
                      </a:lnTo>
                      <a:lnTo>
                        <a:pt x="35" y="663"/>
                      </a:lnTo>
                      <a:lnTo>
                        <a:pt x="34" y="666"/>
                      </a:lnTo>
                      <a:lnTo>
                        <a:pt x="32" y="667"/>
                      </a:lnTo>
                      <a:lnTo>
                        <a:pt x="32" y="667"/>
                      </a:lnTo>
                      <a:lnTo>
                        <a:pt x="35" y="668"/>
                      </a:lnTo>
                      <a:lnTo>
                        <a:pt x="35" y="668"/>
                      </a:lnTo>
                      <a:lnTo>
                        <a:pt x="38" y="668"/>
                      </a:lnTo>
                      <a:lnTo>
                        <a:pt x="39" y="668"/>
                      </a:lnTo>
                      <a:lnTo>
                        <a:pt x="42" y="666"/>
                      </a:lnTo>
                      <a:lnTo>
                        <a:pt x="45" y="664"/>
                      </a:lnTo>
                      <a:lnTo>
                        <a:pt x="47" y="663"/>
                      </a:lnTo>
                      <a:lnTo>
                        <a:pt x="51" y="663"/>
                      </a:lnTo>
                      <a:lnTo>
                        <a:pt x="51" y="663"/>
                      </a:lnTo>
                      <a:lnTo>
                        <a:pt x="56" y="661"/>
                      </a:lnTo>
                      <a:lnTo>
                        <a:pt x="62" y="658"/>
                      </a:lnTo>
                      <a:lnTo>
                        <a:pt x="65" y="657"/>
                      </a:lnTo>
                      <a:lnTo>
                        <a:pt x="68" y="657"/>
                      </a:lnTo>
                      <a:lnTo>
                        <a:pt x="68" y="658"/>
                      </a:lnTo>
                      <a:lnTo>
                        <a:pt x="68" y="658"/>
                      </a:lnTo>
                      <a:lnTo>
                        <a:pt x="69" y="661"/>
                      </a:lnTo>
                      <a:lnTo>
                        <a:pt x="68" y="663"/>
                      </a:lnTo>
                      <a:lnTo>
                        <a:pt x="65" y="666"/>
                      </a:lnTo>
                      <a:lnTo>
                        <a:pt x="61" y="667"/>
                      </a:lnTo>
                      <a:lnTo>
                        <a:pt x="56" y="666"/>
                      </a:lnTo>
                      <a:lnTo>
                        <a:pt x="56" y="666"/>
                      </a:lnTo>
                      <a:lnTo>
                        <a:pt x="54" y="664"/>
                      </a:lnTo>
                      <a:lnTo>
                        <a:pt x="51" y="667"/>
                      </a:lnTo>
                      <a:lnTo>
                        <a:pt x="49" y="670"/>
                      </a:lnTo>
                      <a:lnTo>
                        <a:pt x="48" y="674"/>
                      </a:lnTo>
                      <a:lnTo>
                        <a:pt x="48" y="674"/>
                      </a:lnTo>
                      <a:lnTo>
                        <a:pt x="48" y="675"/>
                      </a:lnTo>
                      <a:lnTo>
                        <a:pt x="47" y="675"/>
                      </a:lnTo>
                      <a:lnTo>
                        <a:pt x="42" y="675"/>
                      </a:lnTo>
                      <a:lnTo>
                        <a:pt x="31" y="671"/>
                      </a:lnTo>
                      <a:lnTo>
                        <a:pt x="31" y="671"/>
                      </a:lnTo>
                      <a:lnTo>
                        <a:pt x="28" y="673"/>
                      </a:lnTo>
                      <a:lnTo>
                        <a:pt x="28" y="674"/>
                      </a:lnTo>
                      <a:lnTo>
                        <a:pt x="29" y="678"/>
                      </a:lnTo>
                      <a:lnTo>
                        <a:pt x="32" y="683"/>
                      </a:lnTo>
                      <a:lnTo>
                        <a:pt x="32" y="683"/>
                      </a:lnTo>
                      <a:lnTo>
                        <a:pt x="37" y="684"/>
                      </a:lnTo>
                      <a:lnTo>
                        <a:pt x="39" y="684"/>
                      </a:lnTo>
                      <a:lnTo>
                        <a:pt x="42" y="684"/>
                      </a:lnTo>
                      <a:lnTo>
                        <a:pt x="47" y="685"/>
                      </a:lnTo>
                      <a:lnTo>
                        <a:pt x="47" y="685"/>
                      </a:lnTo>
                      <a:lnTo>
                        <a:pt x="52" y="690"/>
                      </a:lnTo>
                      <a:lnTo>
                        <a:pt x="55" y="691"/>
                      </a:lnTo>
                      <a:lnTo>
                        <a:pt x="56" y="690"/>
                      </a:lnTo>
                      <a:lnTo>
                        <a:pt x="56" y="690"/>
                      </a:lnTo>
                      <a:lnTo>
                        <a:pt x="59" y="687"/>
                      </a:lnTo>
                      <a:lnTo>
                        <a:pt x="58" y="685"/>
                      </a:lnTo>
                      <a:lnTo>
                        <a:pt x="54" y="684"/>
                      </a:lnTo>
                      <a:lnTo>
                        <a:pt x="54" y="684"/>
                      </a:lnTo>
                      <a:lnTo>
                        <a:pt x="54" y="683"/>
                      </a:lnTo>
                      <a:lnTo>
                        <a:pt x="54" y="680"/>
                      </a:lnTo>
                      <a:lnTo>
                        <a:pt x="56" y="678"/>
                      </a:lnTo>
                      <a:lnTo>
                        <a:pt x="61" y="680"/>
                      </a:lnTo>
                      <a:lnTo>
                        <a:pt x="61" y="680"/>
                      </a:lnTo>
                      <a:lnTo>
                        <a:pt x="65" y="680"/>
                      </a:lnTo>
                      <a:lnTo>
                        <a:pt x="71" y="678"/>
                      </a:lnTo>
                      <a:lnTo>
                        <a:pt x="74" y="674"/>
                      </a:lnTo>
                      <a:lnTo>
                        <a:pt x="74" y="668"/>
                      </a:lnTo>
                      <a:lnTo>
                        <a:pt x="74" y="668"/>
                      </a:lnTo>
                      <a:lnTo>
                        <a:pt x="72" y="666"/>
                      </a:lnTo>
                      <a:lnTo>
                        <a:pt x="74" y="663"/>
                      </a:lnTo>
                      <a:lnTo>
                        <a:pt x="76" y="658"/>
                      </a:lnTo>
                      <a:lnTo>
                        <a:pt x="81" y="656"/>
                      </a:lnTo>
                      <a:lnTo>
                        <a:pt x="88" y="653"/>
                      </a:lnTo>
                      <a:lnTo>
                        <a:pt x="88" y="653"/>
                      </a:lnTo>
                      <a:lnTo>
                        <a:pt x="91" y="653"/>
                      </a:lnTo>
                      <a:lnTo>
                        <a:pt x="92" y="654"/>
                      </a:lnTo>
                      <a:lnTo>
                        <a:pt x="92" y="656"/>
                      </a:lnTo>
                      <a:lnTo>
                        <a:pt x="89" y="658"/>
                      </a:lnTo>
                      <a:lnTo>
                        <a:pt x="85" y="661"/>
                      </a:lnTo>
                      <a:lnTo>
                        <a:pt x="85" y="661"/>
                      </a:lnTo>
                      <a:lnTo>
                        <a:pt x="82" y="663"/>
                      </a:lnTo>
                      <a:lnTo>
                        <a:pt x="79" y="664"/>
                      </a:lnTo>
                      <a:lnTo>
                        <a:pt x="81" y="667"/>
                      </a:lnTo>
                      <a:lnTo>
                        <a:pt x="82" y="670"/>
                      </a:lnTo>
                      <a:lnTo>
                        <a:pt x="82" y="670"/>
                      </a:lnTo>
                      <a:lnTo>
                        <a:pt x="85" y="671"/>
                      </a:lnTo>
                      <a:lnTo>
                        <a:pt x="86" y="671"/>
                      </a:lnTo>
                      <a:lnTo>
                        <a:pt x="91" y="671"/>
                      </a:lnTo>
                      <a:lnTo>
                        <a:pt x="93" y="670"/>
                      </a:lnTo>
                      <a:lnTo>
                        <a:pt x="96" y="670"/>
                      </a:lnTo>
                      <a:lnTo>
                        <a:pt x="98" y="671"/>
                      </a:lnTo>
                      <a:lnTo>
                        <a:pt x="98" y="671"/>
                      </a:lnTo>
                      <a:lnTo>
                        <a:pt x="98" y="673"/>
                      </a:lnTo>
                      <a:lnTo>
                        <a:pt x="98" y="673"/>
                      </a:lnTo>
                      <a:lnTo>
                        <a:pt x="95" y="674"/>
                      </a:lnTo>
                      <a:lnTo>
                        <a:pt x="91" y="675"/>
                      </a:lnTo>
                      <a:lnTo>
                        <a:pt x="88" y="678"/>
                      </a:lnTo>
                      <a:lnTo>
                        <a:pt x="88" y="678"/>
                      </a:lnTo>
                      <a:lnTo>
                        <a:pt x="88" y="681"/>
                      </a:lnTo>
                      <a:lnTo>
                        <a:pt x="91" y="684"/>
                      </a:lnTo>
                      <a:lnTo>
                        <a:pt x="91" y="687"/>
                      </a:lnTo>
                      <a:lnTo>
                        <a:pt x="91" y="688"/>
                      </a:lnTo>
                      <a:lnTo>
                        <a:pt x="89" y="690"/>
                      </a:lnTo>
                      <a:lnTo>
                        <a:pt x="89" y="690"/>
                      </a:lnTo>
                      <a:lnTo>
                        <a:pt x="88" y="690"/>
                      </a:lnTo>
                      <a:lnTo>
                        <a:pt x="86" y="688"/>
                      </a:lnTo>
                      <a:lnTo>
                        <a:pt x="85" y="684"/>
                      </a:lnTo>
                      <a:lnTo>
                        <a:pt x="84" y="680"/>
                      </a:lnTo>
                      <a:lnTo>
                        <a:pt x="84" y="677"/>
                      </a:lnTo>
                      <a:lnTo>
                        <a:pt x="82" y="675"/>
                      </a:lnTo>
                      <a:lnTo>
                        <a:pt x="82" y="675"/>
                      </a:lnTo>
                      <a:lnTo>
                        <a:pt x="79" y="675"/>
                      </a:lnTo>
                      <a:lnTo>
                        <a:pt x="78" y="677"/>
                      </a:lnTo>
                      <a:lnTo>
                        <a:pt x="78" y="681"/>
                      </a:lnTo>
                      <a:lnTo>
                        <a:pt x="79" y="685"/>
                      </a:lnTo>
                      <a:lnTo>
                        <a:pt x="79" y="685"/>
                      </a:lnTo>
                      <a:lnTo>
                        <a:pt x="79" y="690"/>
                      </a:lnTo>
                      <a:lnTo>
                        <a:pt x="78" y="690"/>
                      </a:lnTo>
                      <a:lnTo>
                        <a:pt x="71" y="683"/>
                      </a:lnTo>
                      <a:lnTo>
                        <a:pt x="71" y="683"/>
                      </a:lnTo>
                      <a:lnTo>
                        <a:pt x="68" y="683"/>
                      </a:lnTo>
                      <a:lnTo>
                        <a:pt x="66" y="683"/>
                      </a:lnTo>
                      <a:lnTo>
                        <a:pt x="65" y="685"/>
                      </a:lnTo>
                      <a:lnTo>
                        <a:pt x="66" y="690"/>
                      </a:lnTo>
                      <a:lnTo>
                        <a:pt x="66" y="690"/>
                      </a:lnTo>
                      <a:lnTo>
                        <a:pt x="68" y="691"/>
                      </a:lnTo>
                      <a:lnTo>
                        <a:pt x="68" y="691"/>
                      </a:lnTo>
                      <a:lnTo>
                        <a:pt x="65" y="691"/>
                      </a:lnTo>
                      <a:lnTo>
                        <a:pt x="61" y="693"/>
                      </a:lnTo>
                      <a:lnTo>
                        <a:pt x="59" y="694"/>
                      </a:lnTo>
                      <a:lnTo>
                        <a:pt x="59" y="695"/>
                      </a:lnTo>
                      <a:lnTo>
                        <a:pt x="59" y="695"/>
                      </a:lnTo>
                      <a:lnTo>
                        <a:pt x="59" y="698"/>
                      </a:lnTo>
                      <a:lnTo>
                        <a:pt x="62" y="698"/>
                      </a:lnTo>
                      <a:lnTo>
                        <a:pt x="66" y="698"/>
                      </a:lnTo>
                      <a:lnTo>
                        <a:pt x="71" y="698"/>
                      </a:lnTo>
                      <a:lnTo>
                        <a:pt x="71" y="698"/>
                      </a:lnTo>
                      <a:lnTo>
                        <a:pt x="72" y="700"/>
                      </a:lnTo>
                      <a:lnTo>
                        <a:pt x="74" y="701"/>
                      </a:lnTo>
                      <a:lnTo>
                        <a:pt x="75" y="704"/>
                      </a:lnTo>
                      <a:lnTo>
                        <a:pt x="76" y="708"/>
                      </a:lnTo>
                      <a:lnTo>
                        <a:pt x="79" y="712"/>
                      </a:lnTo>
                      <a:lnTo>
                        <a:pt x="79" y="712"/>
                      </a:lnTo>
                      <a:lnTo>
                        <a:pt x="81" y="712"/>
                      </a:lnTo>
                      <a:lnTo>
                        <a:pt x="81" y="712"/>
                      </a:lnTo>
                      <a:lnTo>
                        <a:pt x="82" y="708"/>
                      </a:lnTo>
                      <a:lnTo>
                        <a:pt x="82" y="703"/>
                      </a:lnTo>
                      <a:lnTo>
                        <a:pt x="84" y="701"/>
                      </a:lnTo>
                      <a:lnTo>
                        <a:pt x="85" y="700"/>
                      </a:lnTo>
                      <a:lnTo>
                        <a:pt x="85" y="700"/>
                      </a:lnTo>
                      <a:lnTo>
                        <a:pt x="86" y="700"/>
                      </a:lnTo>
                      <a:lnTo>
                        <a:pt x="86" y="701"/>
                      </a:lnTo>
                      <a:lnTo>
                        <a:pt x="88" y="705"/>
                      </a:lnTo>
                      <a:lnTo>
                        <a:pt x="91" y="711"/>
                      </a:lnTo>
                      <a:lnTo>
                        <a:pt x="92" y="712"/>
                      </a:lnTo>
                      <a:lnTo>
                        <a:pt x="96" y="715"/>
                      </a:lnTo>
                      <a:lnTo>
                        <a:pt x="96" y="715"/>
                      </a:lnTo>
                      <a:lnTo>
                        <a:pt x="101" y="715"/>
                      </a:lnTo>
                      <a:lnTo>
                        <a:pt x="101" y="715"/>
                      </a:lnTo>
                      <a:lnTo>
                        <a:pt x="101" y="715"/>
                      </a:lnTo>
                      <a:lnTo>
                        <a:pt x="101" y="712"/>
                      </a:lnTo>
                      <a:lnTo>
                        <a:pt x="101" y="711"/>
                      </a:lnTo>
                      <a:lnTo>
                        <a:pt x="102" y="710"/>
                      </a:lnTo>
                      <a:lnTo>
                        <a:pt x="102" y="710"/>
                      </a:lnTo>
                      <a:lnTo>
                        <a:pt x="103" y="708"/>
                      </a:lnTo>
                      <a:lnTo>
                        <a:pt x="105" y="710"/>
                      </a:lnTo>
                      <a:lnTo>
                        <a:pt x="109" y="714"/>
                      </a:lnTo>
                      <a:lnTo>
                        <a:pt x="113" y="718"/>
                      </a:lnTo>
                      <a:lnTo>
                        <a:pt x="118" y="721"/>
                      </a:lnTo>
                      <a:lnTo>
                        <a:pt x="118" y="721"/>
                      </a:lnTo>
                      <a:lnTo>
                        <a:pt x="119" y="721"/>
                      </a:lnTo>
                      <a:lnTo>
                        <a:pt x="121" y="721"/>
                      </a:lnTo>
                      <a:lnTo>
                        <a:pt x="121" y="718"/>
                      </a:lnTo>
                      <a:lnTo>
                        <a:pt x="119" y="714"/>
                      </a:lnTo>
                      <a:lnTo>
                        <a:pt x="116" y="711"/>
                      </a:lnTo>
                      <a:lnTo>
                        <a:pt x="116" y="711"/>
                      </a:lnTo>
                      <a:lnTo>
                        <a:pt x="115" y="708"/>
                      </a:lnTo>
                      <a:lnTo>
                        <a:pt x="118" y="708"/>
                      </a:lnTo>
                      <a:lnTo>
                        <a:pt x="125" y="711"/>
                      </a:lnTo>
                      <a:lnTo>
                        <a:pt x="125" y="711"/>
                      </a:lnTo>
                      <a:lnTo>
                        <a:pt x="132" y="712"/>
                      </a:lnTo>
                      <a:lnTo>
                        <a:pt x="135" y="711"/>
                      </a:lnTo>
                      <a:lnTo>
                        <a:pt x="136" y="710"/>
                      </a:lnTo>
                      <a:lnTo>
                        <a:pt x="136" y="710"/>
                      </a:lnTo>
                      <a:lnTo>
                        <a:pt x="138" y="708"/>
                      </a:lnTo>
                      <a:lnTo>
                        <a:pt x="139" y="708"/>
                      </a:lnTo>
                      <a:lnTo>
                        <a:pt x="139" y="708"/>
                      </a:lnTo>
                      <a:lnTo>
                        <a:pt x="132" y="707"/>
                      </a:lnTo>
                      <a:lnTo>
                        <a:pt x="123" y="707"/>
                      </a:lnTo>
                      <a:lnTo>
                        <a:pt x="112" y="707"/>
                      </a:lnTo>
                      <a:lnTo>
                        <a:pt x="112" y="707"/>
                      </a:lnTo>
                      <a:lnTo>
                        <a:pt x="111" y="705"/>
                      </a:lnTo>
                      <a:lnTo>
                        <a:pt x="111" y="700"/>
                      </a:lnTo>
                      <a:lnTo>
                        <a:pt x="111" y="684"/>
                      </a:lnTo>
                      <a:lnTo>
                        <a:pt x="112" y="654"/>
                      </a:lnTo>
                      <a:lnTo>
                        <a:pt x="112" y="654"/>
                      </a:lnTo>
                      <a:lnTo>
                        <a:pt x="111" y="654"/>
                      </a:lnTo>
                      <a:lnTo>
                        <a:pt x="111" y="654"/>
                      </a:lnTo>
                      <a:lnTo>
                        <a:pt x="102" y="653"/>
                      </a:lnTo>
                      <a:lnTo>
                        <a:pt x="98" y="651"/>
                      </a:lnTo>
                      <a:lnTo>
                        <a:pt x="98" y="650"/>
                      </a:lnTo>
                      <a:lnTo>
                        <a:pt x="98" y="647"/>
                      </a:lnTo>
                      <a:lnTo>
                        <a:pt x="98" y="647"/>
                      </a:lnTo>
                      <a:lnTo>
                        <a:pt x="99" y="646"/>
                      </a:lnTo>
                      <a:lnTo>
                        <a:pt x="99" y="646"/>
                      </a:lnTo>
                      <a:lnTo>
                        <a:pt x="95" y="643"/>
                      </a:lnTo>
                      <a:lnTo>
                        <a:pt x="91" y="640"/>
                      </a:lnTo>
                      <a:lnTo>
                        <a:pt x="91" y="640"/>
                      </a:lnTo>
                      <a:lnTo>
                        <a:pt x="84" y="640"/>
                      </a:lnTo>
                      <a:lnTo>
                        <a:pt x="75" y="640"/>
                      </a:lnTo>
                      <a:lnTo>
                        <a:pt x="62" y="641"/>
                      </a:lnTo>
                      <a:lnTo>
                        <a:pt x="62" y="641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</p:grpSp>
          <p:grpSp>
            <p:nvGrpSpPr>
              <p:cNvPr id="1162" name="Oceana">
                <a:extLst>
                  <a:ext uri="{FF2B5EF4-FFF2-40B4-BE49-F238E27FC236}">
                    <a16:creationId xmlns:a16="http://schemas.microsoft.com/office/drawing/2014/main" id="{0BC9933A-7093-43F2-814A-C0D8AECDFBDA}"/>
                  </a:ext>
                </a:extLst>
              </p:cNvPr>
              <p:cNvGrpSpPr/>
              <p:nvPr/>
            </p:nvGrpSpPr>
            <p:grpSpPr>
              <a:xfrm>
                <a:off x="11399381" y="4400646"/>
                <a:ext cx="1301436" cy="818860"/>
                <a:chOff x="11399359" y="4400641"/>
                <a:chExt cx="1568572" cy="986943"/>
              </a:xfrm>
              <a:solidFill>
                <a:schemeClr val="bg2"/>
              </a:solidFill>
            </p:grpSpPr>
            <p:sp>
              <p:nvSpPr>
                <p:cNvPr id="265" name="New Zealand">
                  <a:extLst>
                    <a:ext uri="{FF2B5EF4-FFF2-40B4-BE49-F238E27FC236}">
                      <a16:creationId xmlns:a16="http://schemas.microsoft.com/office/drawing/2014/main" id="{BC801A27-0157-4251-A778-820F78064F1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679373" y="5048714"/>
                  <a:ext cx="288558" cy="338870"/>
                </a:xfrm>
                <a:custGeom>
                  <a:avLst/>
                  <a:gdLst/>
                  <a:ahLst/>
                  <a:cxnLst>
                    <a:cxn ang="0">
                      <a:pos x="114" y="115"/>
                    </a:cxn>
                    <a:cxn ang="0">
                      <a:pos x="104" y="120"/>
                    </a:cxn>
                    <a:cxn ang="0">
                      <a:pos x="92" y="114"/>
                    </a:cxn>
                    <a:cxn ang="0">
                      <a:pos x="87" y="124"/>
                    </a:cxn>
                    <a:cxn ang="0">
                      <a:pos x="78" y="135"/>
                    </a:cxn>
                    <a:cxn ang="0">
                      <a:pos x="67" y="155"/>
                    </a:cxn>
                    <a:cxn ang="0">
                      <a:pos x="30" y="177"/>
                    </a:cxn>
                    <a:cxn ang="0">
                      <a:pos x="14" y="189"/>
                    </a:cxn>
                    <a:cxn ang="0">
                      <a:pos x="5" y="198"/>
                    </a:cxn>
                    <a:cxn ang="0">
                      <a:pos x="0" y="214"/>
                    </a:cxn>
                    <a:cxn ang="0">
                      <a:pos x="8" y="219"/>
                    </a:cxn>
                    <a:cxn ang="0">
                      <a:pos x="20" y="224"/>
                    </a:cxn>
                    <a:cxn ang="0">
                      <a:pos x="28" y="226"/>
                    </a:cxn>
                    <a:cxn ang="0">
                      <a:pos x="48" y="226"/>
                    </a:cxn>
                    <a:cxn ang="0">
                      <a:pos x="64" y="212"/>
                    </a:cxn>
                    <a:cxn ang="0">
                      <a:pos x="68" y="201"/>
                    </a:cxn>
                    <a:cxn ang="0">
                      <a:pos x="77" y="185"/>
                    </a:cxn>
                    <a:cxn ang="0">
                      <a:pos x="94" y="174"/>
                    </a:cxn>
                    <a:cxn ang="0">
                      <a:pos x="102" y="172"/>
                    </a:cxn>
                    <a:cxn ang="0">
                      <a:pos x="99" y="162"/>
                    </a:cxn>
                    <a:cxn ang="0">
                      <a:pos x="109" y="152"/>
                    </a:cxn>
                    <a:cxn ang="0">
                      <a:pos x="112" y="144"/>
                    </a:cxn>
                    <a:cxn ang="0">
                      <a:pos x="122" y="130"/>
                    </a:cxn>
                    <a:cxn ang="0">
                      <a:pos x="122" y="118"/>
                    </a:cxn>
                    <a:cxn ang="0">
                      <a:pos x="178" y="59"/>
                    </a:cxn>
                    <a:cxn ang="0">
                      <a:pos x="168" y="59"/>
                    </a:cxn>
                    <a:cxn ang="0">
                      <a:pos x="155" y="54"/>
                    </a:cxn>
                    <a:cxn ang="0">
                      <a:pos x="152" y="43"/>
                    </a:cxn>
                    <a:cxn ang="0">
                      <a:pos x="146" y="34"/>
                    </a:cxn>
                    <a:cxn ang="0">
                      <a:pos x="145" y="41"/>
                    </a:cxn>
                    <a:cxn ang="0">
                      <a:pos x="142" y="43"/>
                    </a:cxn>
                    <a:cxn ang="0">
                      <a:pos x="136" y="40"/>
                    </a:cxn>
                    <a:cxn ang="0">
                      <a:pos x="134" y="30"/>
                    </a:cxn>
                    <a:cxn ang="0">
                      <a:pos x="126" y="14"/>
                    </a:cxn>
                    <a:cxn ang="0">
                      <a:pos x="119" y="4"/>
                    </a:cxn>
                    <a:cxn ang="0">
                      <a:pos x="105" y="2"/>
                    </a:cxn>
                    <a:cxn ang="0">
                      <a:pos x="112" y="17"/>
                    </a:cxn>
                    <a:cxn ang="0">
                      <a:pos x="124" y="29"/>
                    </a:cxn>
                    <a:cxn ang="0">
                      <a:pos x="129" y="40"/>
                    </a:cxn>
                    <a:cxn ang="0">
                      <a:pos x="134" y="44"/>
                    </a:cxn>
                    <a:cxn ang="0">
                      <a:pos x="131" y="66"/>
                    </a:cxn>
                    <a:cxn ang="0">
                      <a:pos x="116" y="80"/>
                    </a:cxn>
                    <a:cxn ang="0">
                      <a:pos x="122" y="90"/>
                    </a:cxn>
                    <a:cxn ang="0">
                      <a:pos x="141" y="103"/>
                    </a:cxn>
                    <a:cxn ang="0">
                      <a:pos x="134" y="123"/>
                    </a:cxn>
                    <a:cxn ang="0">
                      <a:pos x="138" y="127"/>
                    </a:cxn>
                    <a:cxn ang="0">
                      <a:pos x="151" y="125"/>
                    </a:cxn>
                    <a:cxn ang="0">
                      <a:pos x="166" y="103"/>
                    </a:cxn>
                    <a:cxn ang="0">
                      <a:pos x="171" y="88"/>
                    </a:cxn>
                    <a:cxn ang="0">
                      <a:pos x="176" y="83"/>
                    </a:cxn>
                    <a:cxn ang="0">
                      <a:pos x="183" y="80"/>
                    </a:cxn>
                    <a:cxn ang="0">
                      <a:pos x="189" y="73"/>
                    </a:cxn>
                    <a:cxn ang="0">
                      <a:pos x="192" y="63"/>
                    </a:cxn>
                    <a:cxn ang="0">
                      <a:pos x="193" y="54"/>
                    </a:cxn>
                    <a:cxn ang="0">
                      <a:pos x="178" y="59"/>
                    </a:cxn>
                  </a:cxnLst>
                  <a:rect l="0" t="0" r="r" b="b"/>
                  <a:pathLst>
                    <a:path w="195" h="229">
                      <a:moveTo>
                        <a:pt x="121" y="115"/>
                      </a:moveTo>
                      <a:lnTo>
                        <a:pt x="121" y="115"/>
                      </a:lnTo>
                      <a:lnTo>
                        <a:pt x="116" y="115"/>
                      </a:lnTo>
                      <a:lnTo>
                        <a:pt x="114" y="115"/>
                      </a:lnTo>
                      <a:lnTo>
                        <a:pt x="108" y="120"/>
                      </a:lnTo>
                      <a:lnTo>
                        <a:pt x="108" y="120"/>
                      </a:lnTo>
                      <a:lnTo>
                        <a:pt x="105" y="120"/>
                      </a:lnTo>
                      <a:lnTo>
                        <a:pt x="104" y="120"/>
                      </a:lnTo>
                      <a:lnTo>
                        <a:pt x="99" y="115"/>
                      </a:lnTo>
                      <a:lnTo>
                        <a:pt x="97" y="113"/>
                      </a:lnTo>
                      <a:lnTo>
                        <a:pt x="94" y="113"/>
                      </a:lnTo>
                      <a:lnTo>
                        <a:pt x="92" y="114"/>
                      </a:lnTo>
                      <a:lnTo>
                        <a:pt x="92" y="114"/>
                      </a:lnTo>
                      <a:lnTo>
                        <a:pt x="88" y="117"/>
                      </a:lnTo>
                      <a:lnTo>
                        <a:pt x="88" y="120"/>
                      </a:lnTo>
                      <a:lnTo>
                        <a:pt x="87" y="124"/>
                      </a:lnTo>
                      <a:lnTo>
                        <a:pt x="84" y="127"/>
                      </a:lnTo>
                      <a:lnTo>
                        <a:pt x="84" y="127"/>
                      </a:lnTo>
                      <a:lnTo>
                        <a:pt x="79" y="131"/>
                      </a:lnTo>
                      <a:lnTo>
                        <a:pt x="78" y="135"/>
                      </a:lnTo>
                      <a:lnTo>
                        <a:pt x="75" y="141"/>
                      </a:lnTo>
                      <a:lnTo>
                        <a:pt x="71" y="150"/>
                      </a:lnTo>
                      <a:lnTo>
                        <a:pt x="71" y="150"/>
                      </a:lnTo>
                      <a:lnTo>
                        <a:pt x="67" y="155"/>
                      </a:lnTo>
                      <a:lnTo>
                        <a:pt x="61" y="160"/>
                      </a:lnTo>
                      <a:lnTo>
                        <a:pt x="47" y="167"/>
                      </a:lnTo>
                      <a:lnTo>
                        <a:pt x="34" y="174"/>
                      </a:lnTo>
                      <a:lnTo>
                        <a:pt x="30" y="177"/>
                      </a:lnTo>
                      <a:lnTo>
                        <a:pt x="27" y="179"/>
                      </a:lnTo>
                      <a:lnTo>
                        <a:pt x="27" y="179"/>
                      </a:lnTo>
                      <a:lnTo>
                        <a:pt x="21" y="184"/>
                      </a:lnTo>
                      <a:lnTo>
                        <a:pt x="14" y="189"/>
                      </a:lnTo>
                      <a:lnTo>
                        <a:pt x="8" y="194"/>
                      </a:lnTo>
                      <a:lnTo>
                        <a:pt x="7" y="197"/>
                      </a:lnTo>
                      <a:lnTo>
                        <a:pt x="5" y="198"/>
                      </a:lnTo>
                      <a:lnTo>
                        <a:pt x="5" y="198"/>
                      </a:lnTo>
                      <a:lnTo>
                        <a:pt x="4" y="202"/>
                      </a:lnTo>
                      <a:lnTo>
                        <a:pt x="1" y="206"/>
                      </a:lnTo>
                      <a:lnTo>
                        <a:pt x="0" y="211"/>
                      </a:lnTo>
                      <a:lnTo>
                        <a:pt x="0" y="214"/>
                      </a:lnTo>
                      <a:lnTo>
                        <a:pt x="1" y="215"/>
                      </a:lnTo>
                      <a:lnTo>
                        <a:pt x="1" y="215"/>
                      </a:lnTo>
                      <a:lnTo>
                        <a:pt x="5" y="218"/>
                      </a:lnTo>
                      <a:lnTo>
                        <a:pt x="8" y="219"/>
                      </a:lnTo>
                      <a:lnTo>
                        <a:pt x="13" y="219"/>
                      </a:lnTo>
                      <a:lnTo>
                        <a:pt x="17" y="222"/>
                      </a:lnTo>
                      <a:lnTo>
                        <a:pt x="17" y="222"/>
                      </a:lnTo>
                      <a:lnTo>
                        <a:pt x="20" y="224"/>
                      </a:lnTo>
                      <a:lnTo>
                        <a:pt x="23" y="225"/>
                      </a:lnTo>
                      <a:lnTo>
                        <a:pt x="25" y="225"/>
                      </a:lnTo>
                      <a:lnTo>
                        <a:pt x="28" y="226"/>
                      </a:lnTo>
                      <a:lnTo>
                        <a:pt x="28" y="226"/>
                      </a:lnTo>
                      <a:lnTo>
                        <a:pt x="30" y="228"/>
                      </a:lnTo>
                      <a:lnTo>
                        <a:pt x="31" y="229"/>
                      </a:lnTo>
                      <a:lnTo>
                        <a:pt x="38" y="229"/>
                      </a:lnTo>
                      <a:lnTo>
                        <a:pt x="48" y="226"/>
                      </a:lnTo>
                      <a:lnTo>
                        <a:pt x="52" y="224"/>
                      </a:lnTo>
                      <a:lnTo>
                        <a:pt x="57" y="219"/>
                      </a:lnTo>
                      <a:lnTo>
                        <a:pt x="57" y="219"/>
                      </a:lnTo>
                      <a:lnTo>
                        <a:pt x="64" y="212"/>
                      </a:lnTo>
                      <a:lnTo>
                        <a:pt x="65" y="208"/>
                      </a:lnTo>
                      <a:lnTo>
                        <a:pt x="65" y="204"/>
                      </a:lnTo>
                      <a:lnTo>
                        <a:pt x="68" y="201"/>
                      </a:lnTo>
                      <a:lnTo>
                        <a:pt x="68" y="201"/>
                      </a:lnTo>
                      <a:lnTo>
                        <a:pt x="71" y="198"/>
                      </a:lnTo>
                      <a:lnTo>
                        <a:pt x="72" y="194"/>
                      </a:lnTo>
                      <a:lnTo>
                        <a:pt x="77" y="185"/>
                      </a:lnTo>
                      <a:lnTo>
                        <a:pt x="77" y="185"/>
                      </a:lnTo>
                      <a:lnTo>
                        <a:pt x="78" y="181"/>
                      </a:lnTo>
                      <a:lnTo>
                        <a:pt x="81" y="177"/>
                      </a:lnTo>
                      <a:lnTo>
                        <a:pt x="87" y="175"/>
                      </a:lnTo>
                      <a:lnTo>
                        <a:pt x="94" y="174"/>
                      </a:lnTo>
                      <a:lnTo>
                        <a:pt x="94" y="174"/>
                      </a:lnTo>
                      <a:lnTo>
                        <a:pt x="101" y="174"/>
                      </a:lnTo>
                      <a:lnTo>
                        <a:pt x="101" y="172"/>
                      </a:lnTo>
                      <a:lnTo>
                        <a:pt x="102" y="172"/>
                      </a:lnTo>
                      <a:lnTo>
                        <a:pt x="101" y="169"/>
                      </a:lnTo>
                      <a:lnTo>
                        <a:pt x="99" y="165"/>
                      </a:lnTo>
                      <a:lnTo>
                        <a:pt x="99" y="165"/>
                      </a:lnTo>
                      <a:lnTo>
                        <a:pt x="99" y="162"/>
                      </a:lnTo>
                      <a:lnTo>
                        <a:pt x="101" y="161"/>
                      </a:lnTo>
                      <a:lnTo>
                        <a:pt x="104" y="158"/>
                      </a:lnTo>
                      <a:lnTo>
                        <a:pt x="108" y="155"/>
                      </a:lnTo>
                      <a:lnTo>
                        <a:pt x="109" y="152"/>
                      </a:lnTo>
                      <a:lnTo>
                        <a:pt x="109" y="150"/>
                      </a:lnTo>
                      <a:lnTo>
                        <a:pt x="109" y="150"/>
                      </a:lnTo>
                      <a:lnTo>
                        <a:pt x="111" y="147"/>
                      </a:lnTo>
                      <a:lnTo>
                        <a:pt x="112" y="144"/>
                      </a:lnTo>
                      <a:lnTo>
                        <a:pt x="118" y="140"/>
                      </a:lnTo>
                      <a:lnTo>
                        <a:pt x="122" y="134"/>
                      </a:lnTo>
                      <a:lnTo>
                        <a:pt x="122" y="131"/>
                      </a:lnTo>
                      <a:lnTo>
                        <a:pt x="122" y="130"/>
                      </a:lnTo>
                      <a:lnTo>
                        <a:pt x="122" y="130"/>
                      </a:lnTo>
                      <a:lnTo>
                        <a:pt x="121" y="125"/>
                      </a:lnTo>
                      <a:lnTo>
                        <a:pt x="122" y="121"/>
                      </a:lnTo>
                      <a:lnTo>
                        <a:pt x="122" y="118"/>
                      </a:lnTo>
                      <a:lnTo>
                        <a:pt x="121" y="115"/>
                      </a:lnTo>
                      <a:lnTo>
                        <a:pt x="121" y="115"/>
                      </a:lnTo>
                      <a:close/>
                      <a:moveTo>
                        <a:pt x="178" y="59"/>
                      </a:moveTo>
                      <a:lnTo>
                        <a:pt x="178" y="59"/>
                      </a:lnTo>
                      <a:lnTo>
                        <a:pt x="176" y="60"/>
                      </a:lnTo>
                      <a:lnTo>
                        <a:pt x="175" y="61"/>
                      </a:lnTo>
                      <a:lnTo>
                        <a:pt x="172" y="60"/>
                      </a:lnTo>
                      <a:lnTo>
                        <a:pt x="168" y="59"/>
                      </a:lnTo>
                      <a:lnTo>
                        <a:pt x="162" y="57"/>
                      </a:lnTo>
                      <a:lnTo>
                        <a:pt x="162" y="57"/>
                      </a:lnTo>
                      <a:lnTo>
                        <a:pt x="158" y="57"/>
                      </a:lnTo>
                      <a:lnTo>
                        <a:pt x="155" y="54"/>
                      </a:lnTo>
                      <a:lnTo>
                        <a:pt x="153" y="51"/>
                      </a:lnTo>
                      <a:lnTo>
                        <a:pt x="153" y="47"/>
                      </a:lnTo>
                      <a:lnTo>
                        <a:pt x="153" y="47"/>
                      </a:lnTo>
                      <a:lnTo>
                        <a:pt x="152" y="43"/>
                      </a:lnTo>
                      <a:lnTo>
                        <a:pt x="152" y="39"/>
                      </a:lnTo>
                      <a:lnTo>
                        <a:pt x="149" y="36"/>
                      </a:lnTo>
                      <a:lnTo>
                        <a:pt x="146" y="34"/>
                      </a:lnTo>
                      <a:lnTo>
                        <a:pt x="146" y="34"/>
                      </a:lnTo>
                      <a:lnTo>
                        <a:pt x="143" y="36"/>
                      </a:lnTo>
                      <a:lnTo>
                        <a:pt x="143" y="36"/>
                      </a:lnTo>
                      <a:lnTo>
                        <a:pt x="145" y="39"/>
                      </a:lnTo>
                      <a:lnTo>
                        <a:pt x="145" y="41"/>
                      </a:lnTo>
                      <a:lnTo>
                        <a:pt x="145" y="44"/>
                      </a:lnTo>
                      <a:lnTo>
                        <a:pt x="145" y="44"/>
                      </a:lnTo>
                      <a:lnTo>
                        <a:pt x="143" y="44"/>
                      </a:lnTo>
                      <a:lnTo>
                        <a:pt x="142" y="43"/>
                      </a:lnTo>
                      <a:lnTo>
                        <a:pt x="141" y="41"/>
                      </a:lnTo>
                      <a:lnTo>
                        <a:pt x="139" y="40"/>
                      </a:lnTo>
                      <a:lnTo>
                        <a:pt x="139" y="40"/>
                      </a:lnTo>
                      <a:lnTo>
                        <a:pt x="136" y="40"/>
                      </a:lnTo>
                      <a:lnTo>
                        <a:pt x="135" y="37"/>
                      </a:lnTo>
                      <a:lnTo>
                        <a:pt x="134" y="34"/>
                      </a:lnTo>
                      <a:lnTo>
                        <a:pt x="134" y="30"/>
                      </a:lnTo>
                      <a:lnTo>
                        <a:pt x="134" y="30"/>
                      </a:lnTo>
                      <a:lnTo>
                        <a:pt x="132" y="26"/>
                      </a:lnTo>
                      <a:lnTo>
                        <a:pt x="129" y="23"/>
                      </a:lnTo>
                      <a:lnTo>
                        <a:pt x="128" y="20"/>
                      </a:lnTo>
                      <a:lnTo>
                        <a:pt x="126" y="14"/>
                      </a:lnTo>
                      <a:lnTo>
                        <a:pt x="126" y="14"/>
                      </a:lnTo>
                      <a:lnTo>
                        <a:pt x="126" y="12"/>
                      </a:lnTo>
                      <a:lnTo>
                        <a:pt x="125" y="9"/>
                      </a:lnTo>
                      <a:lnTo>
                        <a:pt x="119" y="4"/>
                      </a:lnTo>
                      <a:lnTo>
                        <a:pt x="114" y="2"/>
                      </a:lnTo>
                      <a:lnTo>
                        <a:pt x="106" y="0"/>
                      </a:lnTo>
                      <a:lnTo>
                        <a:pt x="106" y="0"/>
                      </a:lnTo>
                      <a:lnTo>
                        <a:pt x="105" y="2"/>
                      </a:lnTo>
                      <a:lnTo>
                        <a:pt x="104" y="3"/>
                      </a:lnTo>
                      <a:lnTo>
                        <a:pt x="105" y="7"/>
                      </a:lnTo>
                      <a:lnTo>
                        <a:pt x="109" y="13"/>
                      </a:lnTo>
                      <a:lnTo>
                        <a:pt x="112" y="17"/>
                      </a:lnTo>
                      <a:lnTo>
                        <a:pt x="112" y="17"/>
                      </a:lnTo>
                      <a:lnTo>
                        <a:pt x="119" y="23"/>
                      </a:lnTo>
                      <a:lnTo>
                        <a:pt x="122" y="26"/>
                      </a:lnTo>
                      <a:lnTo>
                        <a:pt x="124" y="29"/>
                      </a:lnTo>
                      <a:lnTo>
                        <a:pt x="124" y="29"/>
                      </a:lnTo>
                      <a:lnTo>
                        <a:pt x="124" y="31"/>
                      </a:lnTo>
                      <a:lnTo>
                        <a:pt x="126" y="36"/>
                      </a:lnTo>
                      <a:lnTo>
                        <a:pt x="129" y="40"/>
                      </a:lnTo>
                      <a:lnTo>
                        <a:pt x="132" y="41"/>
                      </a:lnTo>
                      <a:lnTo>
                        <a:pt x="132" y="41"/>
                      </a:lnTo>
                      <a:lnTo>
                        <a:pt x="134" y="43"/>
                      </a:lnTo>
                      <a:lnTo>
                        <a:pt x="134" y="44"/>
                      </a:lnTo>
                      <a:lnTo>
                        <a:pt x="134" y="50"/>
                      </a:lnTo>
                      <a:lnTo>
                        <a:pt x="131" y="57"/>
                      </a:lnTo>
                      <a:lnTo>
                        <a:pt x="131" y="66"/>
                      </a:lnTo>
                      <a:lnTo>
                        <a:pt x="131" y="66"/>
                      </a:lnTo>
                      <a:lnTo>
                        <a:pt x="129" y="71"/>
                      </a:lnTo>
                      <a:lnTo>
                        <a:pt x="125" y="74"/>
                      </a:lnTo>
                      <a:lnTo>
                        <a:pt x="121" y="77"/>
                      </a:lnTo>
                      <a:lnTo>
                        <a:pt x="116" y="80"/>
                      </a:lnTo>
                      <a:lnTo>
                        <a:pt x="116" y="80"/>
                      </a:lnTo>
                      <a:lnTo>
                        <a:pt x="116" y="83"/>
                      </a:lnTo>
                      <a:lnTo>
                        <a:pt x="116" y="86"/>
                      </a:lnTo>
                      <a:lnTo>
                        <a:pt x="122" y="90"/>
                      </a:lnTo>
                      <a:lnTo>
                        <a:pt x="131" y="94"/>
                      </a:lnTo>
                      <a:lnTo>
                        <a:pt x="138" y="100"/>
                      </a:lnTo>
                      <a:lnTo>
                        <a:pt x="138" y="100"/>
                      </a:lnTo>
                      <a:lnTo>
                        <a:pt x="141" y="103"/>
                      </a:lnTo>
                      <a:lnTo>
                        <a:pt x="141" y="105"/>
                      </a:lnTo>
                      <a:lnTo>
                        <a:pt x="138" y="113"/>
                      </a:lnTo>
                      <a:lnTo>
                        <a:pt x="135" y="120"/>
                      </a:lnTo>
                      <a:lnTo>
                        <a:pt x="134" y="123"/>
                      </a:lnTo>
                      <a:lnTo>
                        <a:pt x="134" y="125"/>
                      </a:lnTo>
                      <a:lnTo>
                        <a:pt x="134" y="125"/>
                      </a:lnTo>
                      <a:lnTo>
                        <a:pt x="135" y="127"/>
                      </a:lnTo>
                      <a:lnTo>
                        <a:pt x="138" y="127"/>
                      </a:lnTo>
                      <a:lnTo>
                        <a:pt x="142" y="128"/>
                      </a:lnTo>
                      <a:lnTo>
                        <a:pt x="148" y="127"/>
                      </a:lnTo>
                      <a:lnTo>
                        <a:pt x="148" y="127"/>
                      </a:lnTo>
                      <a:lnTo>
                        <a:pt x="151" y="125"/>
                      </a:lnTo>
                      <a:lnTo>
                        <a:pt x="153" y="123"/>
                      </a:lnTo>
                      <a:lnTo>
                        <a:pt x="158" y="115"/>
                      </a:lnTo>
                      <a:lnTo>
                        <a:pt x="162" y="108"/>
                      </a:lnTo>
                      <a:lnTo>
                        <a:pt x="166" y="103"/>
                      </a:lnTo>
                      <a:lnTo>
                        <a:pt x="166" y="103"/>
                      </a:lnTo>
                      <a:lnTo>
                        <a:pt x="169" y="98"/>
                      </a:lnTo>
                      <a:lnTo>
                        <a:pt x="169" y="94"/>
                      </a:lnTo>
                      <a:lnTo>
                        <a:pt x="171" y="88"/>
                      </a:lnTo>
                      <a:lnTo>
                        <a:pt x="171" y="86"/>
                      </a:lnTo>
                      <a:lnTo>
                        <a:pt x="171" y="86"/>
                      </a:lnTo>
                      <a:lnTo>
                        <a:pt x="173" y="83"/>
                      </a:lnTo>
                      <a:lnTo>
                        <a:pt x="176" y="83"/>
                      </a:lnTo>
                      <a:lnTo>
                        <a:pt x="182" y="81"/>
                      </a:lnTo>
                      <a:lnTo>
                        <a:pt x="182" y="81"/>
                      </a:lnTo>
                      <a:lnTo>
                        <a:pt x="183" y="81"/>
                      </a:lnTo>
                      <a:lnTo>
                        <a:pt x="183" y="80"/>
                      </a:lnTo>
                      <a:lnTo>
                        <a:pt x="185" y="77"/>
                      </a:lnTo>
                      <a:lnTo>
                        <a:pt x="186" y="74"/>
                      </a:lnTo>
                      <a:lnTo>
                        <a:pt x="186" y="73"/>
                      </a:lnTo>
                      <a:lnTo>
                        <a:pt x="189" y="73"/>
                      </a:lnTo>
                      <a:lnTo>
                        <a:pt x="189" y="73"/>
                      </a:lnTo>
                      <a:lnTo>
                        <a:pt x="190" y="71"/>
                      </a:lnTo>
                      <a:lnTo>
                        <a:pt x="192" y="68"/>
                      </a:lnTo>
                      <a:lnTo>
                        <a:pt x="192" y="63"/>
                      </a:lnTo>
                      <a:lnTo>
                        <a:pt x="193" y="59"/>
                      </a:lnTo>
                      <a:lnTo>
                        <a:pt x="193" y="59"/>
                      </a:lnTo>
                      <a:lnTo>
                        <a:pt x="195" y="56"/>
                      </a:lnTo>
                      <a:lnTo>
                        <a:pt x="193" y="54"/>
                      </a:lnTo>
                      <a:lnTo>
                        <a:pt x="188" y="54"/>
                      </a:lnTo>
                      <a:lnTo>
                        <a:pt x="182" y="56"/>
                      </a:lnTo>
                      <a:lnTo>
                        <a:pt x="178" y="59"/>
                      </a:lnTo>
                      <a:lnTo>
                        <a:pt x="178" y="59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66" name="Australia">
                  <a:extLst>
                    <a:ext uri="{FF2B5EF4-FFF2-40B4-BE49-F238E27FC236}">
                      <a16:creationId xmlns:a16="http://schemas.microsoft.com/office/drawing/2014/main" id="{2B5E3F99-6F92-41DB-8853-12BB780E46D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399359" y="4400641"/>
                  <a:ext cx="967778" cy="861234"/>
                </a:xfrm>
                <a:custGeom>
                  <a:avLst/>
                  <a:gdLst/>
                  <a:ahLst/>
                  <a:cxnLst>
                    <a:cxn ang="0">
                      <a:pos x="649" y="253"/>
                    </a:cxn>
                    <a:cxn ang="0">
                      <a:pos x="633" y="234"/>
                    </a:cxn>
                    <a:cxn ang="0">
                      <a:pos x="614" y="218"/>
                    </a:cxn>
                    <a:cxn ang="0">
                      <a:pos x="600" y="195"/>
                    </a:cxn>
                    <a:cxn ang="0">
                      <a:pos x="586" y="177"/>
                    </a:cxn>
                    <a:cxn ang="0">
                      <a:pos x="540" y="141"/>
                    </a:cxn>
                    <a:cxn ang="0">
                      <a:pos x="532" y="105"/>
                    </a:cxn>
                    <a:cxn ang="0">
                      <a:pos x="519" y="70"/>
                    </a:cxn>
                    <a:cxn ang="0">
                      <a:pos x="492" y="51"/>
                    </a:cxn>
                    <a:cxn ang="0">
                      <a:pos x="478" y="0"/>
                    </a:cxn>
                    <a:cxn ang="0">
                      <a:pos x="462" y="33"/>
                    </a:cxn>
                    <a:cxn ang="0">
                      <a:pos x="458" y="90"/>
                    </a:cxn>
                    <a:cxn ang="0">
                      <a:pos x="422" y="105"/>
                    </a:cxn>
                    <a:cxn ang="0">
                      <a:pos x="387" y="84"/>
                    </a:cxn>
                    <a:cxn ang="0">
                      <a:pos x="367" y="61"/>
                    </a:cxn>
                    <a:cxn ang="0">
                      <a:pos x="381" y="34"/>
                    </a:cxn>
                    <a:cxn ang="0">
                      <a:pos x="374" y="29"/>
                    </a:cxn>
                    <a:cxn ang="0">
                      <a:pos x="350" y="22"/>
                    </a:cxn>
                    <a:cxn ang="0">
                      <a:pos x="316" y="16"/>
                    </a:cxn>
                    <a:cxn ang="0">
                      <a:pos x="286" y="29"/>
                    </a:cxn>
                    <a:cxn ang="0">
                      <a:pos x="269" y="54"/>
                    </a:cxn>
                    <a:cxn ang="0">
                      <a:pos x="257" y="67"/>
                    </a:cxn>
                    <a:cxn ang="0">
                      <a:pos x="242" y="63"/>
                    </a:cxn>
                    <a:cxn ang="0">
                      <a:pos x="213" y="56"/>
                    </a:cxn>
                    <a:cxn ang="0">
                      <a:pos x="196" y="63"/>
                    </a:cxn>
                    <a:cxn ang="0">
                      <a:pos x="183" y="77"/>
                    </a:cxn>
                    <a:cxn ang="0">
                      <a:pos x="172" y="98"/>
                    </a:cxn>
                    <a:cxn ang="0">
                      <a:pos x="162" y="98"/>
                    </a:cxn>
                    <a:cxn ang="0">
                      <a:pos x="149" y="124"/>
                    </a:cxn>
                    <a:cxn ang="0">
                      <a:pos x="89" y="157"/>
                    </a:cxn>
                    <a:cxn ang="0">
                      <a:pos x="53" y="167"/>
                    </a:cxn>
                    <a:cxn ang="0">
                      <a:pos x="20" y="194"/>
                    </a:cxn>
                    <a:cxn ang="0">
                      <a:pos x="10" y="195"/>
                    </a:cxn>
                    <a:cxn ang="0">
                      <a:pos x="7" y="239"/>
                    </a:cxn>
                    <a:cxn ang="0">
                      <a:pos x="7" y="253"/>
                    </a:cxn>
                    <a:cxn ang="0">
                      <a:pos x="0" y="256"/>
                    </a:cxn>
                    <a:cxn ang="0">
                      <a:pos x="30" y="322"/>
                    </a:cxn>
                    <a:cxn ang="0">
                      <a:pos x="41" y="386"/>
                    </a:cxn>
                    <a:cxn ang="0">
                      <a:pos x="41" y="407"/>
                    </a:cxn>
                    <a:cxn ang="0">
                      <a:pos x="95" y="407"/>
                    </a:cxn>
                    <a:cxn ang="0">
                      <a:pos x="173" y="390"/>
                    </a:cxn>
                    <a:cxn ang="0">
                      <a:pos x="222" y="367"/>
                    </a:cxn>
                    <a:cxn ang="0">
                      <a:pos x="297" y="353"/>
                    </a:cxn>
                    <a:cxn ang="0">
                      <a:pos x="334" y="367"/>
                    </a:cxn>
                    <a:cxn ang="0">
                      <a:pos x="348" y="387"/>
                    </a:cxn>
                    <a:cxn ang="0">
                      <a:pos x="371" y="406"/>
                    </a:cxn>
                    <a:cxn ang="0">
                      <a:pos x="401" y="380"/>
                    </a:cxn>
                    <a:cxn ang="0">
                      <a:pos x="385" y="414"/>
                    </a:cxn>
                    <a:cxn ang="0">
                      <a:pos x="402" y="404"/>
                    </a:cxn>
                    <a:cxn ang="0">
                      <a:pos x="415" y="427"/>
                    </a:cxn>
                    <a:cxn ang="0">
                      <a:pos x="439" y="468"/>
                    </a:cxn>
                    <a:cxn ang="0">
                      <a:pos x="491" y="488"/>
                    </a:cxn>
                    <a:cxn ang="0">
                      <a:pos x="516" y="478"/>
                    </a:cxn>
                    <a:cxn ang="0">
                      <a:pos x="523" y="480"/>
                    </a:cxn>
                    <a:cxn ang="0">
                      <a:pos x="542" y="487"/>
                    </a:cxn>
                    <a:cxn ang="0">
                      <a:pos x="597" y="455"/>
                    </a:cxn>
                    <a:cxn ang="0">
                      <a:pos x="629" y="376"/>
                    </a:cxn>
                    <a:cxn ang="0">
                      <a:pos x="651" y="326"/>
                    </a:cxn>
                    <a:cxn ang="0">
                      <a:pos x="654" y="292"/>
                    </a:cxn>
                    <a:cxn ang="0">
                      <a:pos x="519" y="549"/>
                    </a:cxn>
                    <a:cxn ang="0">
                      <a:pos x="546" y="576"/>
                    </a:cxn>
                    <a:cxn ang="0">
                      <a:pos x="562" y="569"/>
                    </a:cxn>
                    <a:cxn ang="0">
                      <a:pos x="565" y="528"/>
                    </a:cxn>
                  </a:cxnLst>
                  <a:rect l="0" t="0" r="r" b="b"/>
                  <a:pathLst>
                    <a:path w="654" h="582">
                      <a:moveTo>
                        <a:pt x="654" y="292"/>
                      </a:moveTo>
                      <a:lnTo>
                        <a:pt x="654" y="292"/>
                      </a:lnTo>
                      <a:lnTo>
                        <a:pt x="654" y="289"/>
                      </a:lnTo>
                      <a:lnTo>
                        <a:pt x="654" y="285"/>
                      </a:lnTo>
                      <a:lnTo>
                        <a:pt x="651" y="280"/>
                      </a:lnTo>
                      <a:lnTo>
                        <a:pt x="651" y="280"/>
                      </a:lnTo>
                      <a:lnTo>
                        <a:pt x="650" y="280"/>
                      </a:lnTo>
                      <a:lnTo>
                        <a:pt x="650" y="280"/>
                      </a:lnTo>
                      <a:lnTo>
                        <a:pt x="649" y="279"/>
                      </a:lnTo>
                      <a:lnTo>
                        <a:pt x="649" y="278"/>
                      </a:lnTo>
                      <a:lnTo>
                        <a:pt x="647" y="271"/>
                      </a:lnTo>
                      <a:lnTo>
                        <a:pt x="649" y="253"/>
                      </a:lnTo>
                      <a:lnTo>
                        <a:pt x="649" y="253"/>
                      </a:lnTo>
                      <a:lnTo>
                        <a:pt x="650" y="248"/>
                      </a:lnTo>
                      <a:lnTo>
                        <a:pt x="650" y="246"/>
                      </a:lnTo>
                      <a:lnTo>
                        <a:pt x="649" y="248"/>
                      </a:lnTo>
                      <a:lnTo>
                        <a:pt x="646" y="251"/>
                      </a:lnTo>
                      <a:lnTo>
                        <a:pt x="646" y="251"/>
                      </a:lnTo>
                      <a:lnTo>
                        <a:pt x="643" y="251"/>
                      </a:lnTo>
                      <a:lnTo>
                        <a:pt x="641" y="251"/>
                      </a:lnTo>
                      <a:lnTo>
                        <a:pt x="639" y="246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33" y="234"/>
                      </a:lnTo>
                      <a:lnTo>
                        <a:pt x="630" y="229"/>
                      </a:lnTo>
                      <a:lnTo>
                        <a:pt x="626" y="226"/>
                      </a:lnTo>
                      <a:lnTo>
                        <a:pt x="624" y="225"/>
                      </a:lnTo>
                      <a:lnTo>
                        <a:pt x="622" y="225"/>
                      </a:lnTo>
                      <a:lnTo>
                        <a:pt x="622" y="225"/>
                      </a:lnTo>
                      <a:lnTo>
                        <a:pt x="620" y="225"/>
                      </a:lnTo>
                      <a:lnTo>
                        <a:pt x="619" y="225"/>
                      </a:lnTo>
                      <a:lnTo>
                        <a:pt x="619" y="222"/>
                      </a:lnTo>
                      <a:lnTo>
                        <a:pt x="617" y="219"/>
                      </a:lnTo>
                      <a:lnTo>
                        <a:pt x="616" y="218"/>
                      </a:lnTo>
                      <a:lnTo>
                        <a:pt x="614" y="218"/>
                      </a:lnTo>
                      <a:lnTo>
                        <a:pt x="614" y="218"/>
                      </a:lnTo>
                      <a:lnTo>
                        <a:pt x="612" y="218"/>
                      </a:lnTo>
                      <a:lnTo>
                        <a:pt x="610" y="216"/>
                      </a:lnTo>
                      <a:lnTo>
                        <a:pt x="609" y="214"/>
                      </a:lnTo>
                      <a:lnTo>
                        <a:pt x="609" y="208"/>
                      </a:lnTo>
                      <a:lnTo>
                        <a:pt x="609" y="201"/>
                      </a:lnTo>
                      <a:lnTo>
                        <a:pt x="609" y="201"/>
                      </a:lnTo>
                      <a:lnTo>
                        <a:pt x="609" y="198"/>
                      </a:lnTo>
                      <a:lnTo>
                        <a:pt x="607" y="197"/>
                      </a:lnTo>
                      <a:lnTo>
                        <a:pt x="604" y="197"/>
                      </a:lnTo>
                      <a:lnTo>
                        <a:pt x="602" y="197"/>
                      </a:lnTo>
                      <a:lnTo>
                        <a:pt x="602" y="197"/>
                      </a:lnTo>
                      <a:lnTo>
                        <a:pt x="600" y="195"/>
                      </a:lnTo>
                      <a:lnTo>
                        <a:pt x="597" y="195"/>
                      </a:lnTo>
                      <a:lnTo>
                        <a:pt x="593" y="197"/>
                      </a:lnTo>
                      <a:lnTo>
                        <a:pt x="593" y="197"/>
                      </a:lnTo>
                      <a:lnTo>
                        <a:pt x="592" y="197"/>
                      </a:lnTo>
                      <a:lnTo>
                        <a:pt x="590" y="197"/>
                      </a:lnTo>
                      <a:lnTo>
                        <a:pt x="589" y="194"/>
                      </a:lnTo>
                      <a:lnTo>
                        <a:pt x="589" y="189"/>
                      </a:lnTo>
                      <a:lnTo>
                        <a:pt x="589" y="185"/>
                      </a:lnTo>
                      <a:lnTo>
                        <a:pt x="589" y="185"/>
                      </a:lnTo>
                      <a:lnTo>
                        <a:pt x="589" y="182"/>
                      </a:lnTo>
                      <a:lnTo>
                        <a:pt x="589" y="179"/>
                      </a:lnTo>
                      <a:lnTo>
                        <a:pt x="586" y="177"/>
                      </a:lnTo>
                      <a:lnTo>
                        <a:pt x="583" y="174"/>
                      </a:lnTo>
                      <a:lnTo>
                        <a:pt x="583" y="174"/>
                      </a:lnTo>
                      <a:lnTo>
                        <a:pt x="580" y="171"/>
                      </a:lnTo>
                      <a:lnTo>
                        <a:pt x="577" y="168"/>
                      </a:lnTo>
                      <a:lnTo>
                        <a:pt x="577" y="162"/>
                      </a:lnTo>
                      <a:lnTo>
                        <a:pt x="577" y="162"/>
                      </a:lnTo>
                      <a:lnTo>
                        <a:pt x="576" y="160"/>
                      </a:lnTo>
                      <a:lnTo>
                        <a:pt x="573" y="157"/>
                      </a:lnTo>
                      <a:lnTo>
                        <a:pt x="562" y="150"/>
                      </a:lnTo>
                      <a:lnTo>
                        <a:pt x="549" y="144"/>
                      </a:lnTo>
                      <a:lnTo>
                        <a:pt x="540" y="141"/>
                      </a:lnTo>
                      <a:lnTo>
                        <a:pt x="540" y="141"/>
                      </a:lnTo>
                      <a:lnTo>
                        <a:pt x="539" y="140"/>
                      </a:lnTo>
                      <a:lnTo>
                        <a:pt x="538" y="138"/>
                      </a:lnTo>
                      <a:lnTo>
                        <a:pt x="538" y="135"/>
                      </a:lnTo>
                      <a:lnTo>
                        <a:pt x="538" y="133"/>
                      </a:lnTo>
                      <a:lnTo>
                        <a:pt x="536" y="130"/>
                      </a:lnTo>
                      <a:lnTo>
                        <a:pt x="536" y="130"/>
                      </a:lnTo>
                      <a:lnTo>
                        <a:pt x="535" y="127"/>
                      </a:lnTo>
                      <a:lnTo>
                        <a:pt x="533" y="121"/>
                      </a:lnTo>
                      <a:lnTo>
                        <a:pt x="533" y="110"/>
                      </a:lnTo>
                      <a:lnTo>
                        <a:pt x="533" y="110"/>
                      </a:lnTo>
                      <a:lnTo>
                        <a:pt x="532" y="107"/>
                      </a:lnTo>
                      <a:lnTo>
                        <a:pt x="532" y="105"/>
                      </a:lnTo>
                      <a:lnTo>
                        <a:pt x="528" y="101"/>
                      </a:lnTo>
                      <a:lnTo>
                        <a:pt x="525" y="97"/>
                      </a:lnTo>
                      <a:lnTo>
                        <a:pt x="523" y="96"/>
                      </a:lnTo>
                      <a:lnTo>
                        <a:pt x="523" y="93"/>
                      </a:lnTo>
                      <a:lnTo>
                        <a:pt x="523" y="93"/>
                      </a:lnTo>
                      <a:lnTo>
                        <a:pt x="523" y="88"/>
                      </a:lnTo>
                      <a:lnTo>
                        <a:pt x="522" y="84"/>
                      </a:lnTo>
                      <a:lnTo>
                        <a:pt x="521" y="78"/>
                      </a:lnTo>
                      <a:lnTo>
                        <a:pt x="521" y="74"/>
                      </a:lnTo>
                      <a:lnTo>
                        <a:pt x="521" y="74"/>
                      </a:lnTo>
                      <a:lnTo>
                        <a:pt x="521" y="71"/>
                      </a:lnTo>
                      <a:lnTo>
                        <a:pt x="519" y="70"/>
                      </a:lnTo>
                      <a:lnTo>
                        <a:pt x="516" y="66"/>
                      </a:lnTo>
                      <a:lnTo>
                        <a:pt x="512" y="64"/>
                      </a:lnTo>
                      <a:lnTo>
                        <a:pt x="511" y="61"/>
                      </a:lnTo>
                      <a:lnTo>
                        <a:pt x="511" y="61"/>
                      </a:lnTo>
                      <a:lnTo>
                        <a:pt x="509" y="59"/>
                      </a:lnTo>
                      <a:lnTo>
                        <a:pt x="506" y="60"/>
                      </a:lnTo>
                      <a:lnTo>
                        <a:pt x="498" y="61"/>
                      </a:lnTo>
                      <a:lnTo>
                        <a:pt x="498" y="61"/>
                      </a:lnTo>
                      <a:lnTo>
                        <a:pt x="496" y="61"/>
                      </a:lnTo>
                      <a:lnTo>
                        <a:pt x="495" y="60"/>
                      </a:lnTo>
                      <a:lnTo>
                        <a:pt x="494" y="57"/>
                      </a:lnTo>
                      <a:lnTo>
                        <a:pt x="492" y="51"/>
                      </a:lnTo>
                      <a:lnTo>
                        <a:pt x="494" y="46"/>
                      </a:lnTo>
                      <a:lnTo>
                        <a:pt x="494" y="46"/>
                      </a:lnTo>
                      <a:lnTo>
                        <a:pt x="492" y="39"/>
                      </a:lnTo>
                      <a:lnTo>
                        <a:pt x="491" y="32"/>
                      </a:lnTo>
                      <a:lnTo>
                        <a:pt x="489" y="24"/>
                      </a:lnTo>
                      <a:lnTo>
                        <a:pt x="485" y="20"/>
                      </a:lnTo>
                      <a:lnTo>
                        <a:pt x="485" y="20"/>
                      </a:lnTo>
                      <a:lnTo>
                        <a:pt x="482" y="16"/>
                      </a:lnTo>
                      <a:lnTo>
                        <a:pt x="481" y="9"/>
                      </a:lnTo>
                      <a:lnTo>
                        <a:pt x="479" y="3"/>
                      </a:lnTo>
                      <a:lnTo>
                        <a:pt x="478" y="0"/>
                      </a:lnTo>
                      <a:lnTo>
                        <a:pt x="478" y="0"/>
                      </a:lnTo>
                      <a:lnTo>
                        <a:pt x="476" y="0"/>
                      </a:lnTo>
                      <a:lnTo>
                        <a:pt x="475" y="0"/>
                      </a:lnTo>
                      <a:lnTo>
                        <a:pt x="471" y="3"/>
                      </a:lnTo>
                      <a:lnTo>
                        <a:pt x="468" y="7"/>
                      </a:lnTo>
                      <a:lnTo>
                        <a:pt x="468" y="12"/>
                      </a:lnTo>
                      <a:lnTo>
                        <a:pt x="468" y="12"/>
                      </a:lnTo>
                      <a:lnTo>
                        <a:pt x="466" y="19"/>
                      </a:lnTo>
                      <a:lnTo>
                        <a:pt x="465" y="22"/>
                      </a:lnTo>
                      <a:lnTo>
                        <a:pt x="464" y="24"/>
                      </a:lnTo>
                      <a:lnTo>
                        <a:pt x="464" y="24"/>
                      </a:lnTo>
                      <a:lnTo>
                        <a:pt x="462" y="29"/>
                      </a:lnTo>
                      <a:lnTo>
                        <a:pt x="462" y="33"/>
                      </a:lnTo>
                      <a:lnTo>
                        <a:pt x="464" y="39"/>
                      </a:lnTo>
                      <a:lnTo>
                        <a:pt x="462" y="40"/>
                      </a:lnTo>
                      <a:lnTo>
                        <a:pt x="461" y="43"/>
                      </a:lnTo>
                      <a:lnTo>
                        <a:pt x="461" y="43"/>
                      </a:lnTo>
                      <a:lnTo>
                        <a:pt x="459" y="44"/>
                      </a:lnTo>
                      <a:lnTo>
                        <a:pt x="459" y="47"/>
                      </a:lnTo>
                      <a:lnTo>
                        <a:pt x="459" y="54"/>
                      </a:lnTo>
                      <a:lnTo>
                        <a:pt x="459" y="63"/>
                      </a:lnTo>
                      <a:lnTo>
                        <a:pt x="459" y="71"/>
                      </a:lnTo>
                      <a:lnTo>
                        <a:pt x="459" y="71"/>
                      </a:lnTo>
                      <a:lnTo>
                        <a:pt x="458" y="84"/>
                      </a:lnTo>
                      <a:lnTo>
                        <a:pt x="458" y="90"/>
                      </a:lnTo>
                      <a:lnTo>
                        <a:pt x="455" y="96"/>
                      </a:lnTo>
                      <a:lnTo>
                        <a:pt x="455" y="96"/>
                      </a:lnTo>
                      <a:lnTo>
                        <a:pt x="452" y="100"/>
                      </a:lnTo>
                      <a:lnTo>
                        <a:pt x="449" y="105"/>
                      </a:lnTo>
                      <a:lnTo>
                        <a:pt x="447" y="111"/>
                      </a:lnTo>
                      <a:lnTo>
                        <a:pt x="441" y="114"/>
                      </a:lnTo>
                      <a:lnTo>
                        <a:pt x="441" y="114"/>
                      </a:lnTo>
                      <a:lnTo>
                        <a:pt x="435" y="115"/>
                      </a:lnTo>
                      <a:lnTo>
                        <a:pt x="428" y="113"/>
                      </a:lnTo>
                      <a:lnTo>
                        <a:pt x="424" y="110"/>
                      </a:lnTo>
                      <a:lnTo>
                        <a:pt x="422" y="105"/>
                      </a:lnTo>
                      <a:lnTo>
                        <a:pt x="422" y="105"/>
                      </a:lnTo>
                      <a:lnTo>
                        <a:pt x="421" y="103"/>
                      </a:lnTo>
                      <a:lnTo>
                        <a:pt x="417" y="101"/>
                      </a:lnTo>
                      <a:lnTo>
                        <a:pt x="412" y="100"/>
                      </a:lnTo>
                      <a:lnTo>
                        <a:pt x="408" y="100"/>
                      </a:lnTo>
                      <a:lnTo>
                        <a:pt x="408" y="100"/>
                      </a:lnTo>
                      <a:lnTo>
                        <a:pt x="404" y="98"/>
                      </a:lnTo>
                      <a:lnTo>
                        <a:pt x="401" y="96"/>
                      </a:lnTo>
                      <a:lnTo>
                        <a:pt x="397" y="91"/>
                      </a:lnTo>
                      <a:lnTo>
                        <a:pt x="392" y="87"/>
                      </a:lnTo>
                      <a:lnTo>
                        <a:pt x="392" y="87"/>
                      </a:lnTo>
                      <a:lnTo>
                        <a:pt x="390" y="86"/>
                      </a:lnTo>
                      <a:lnTo>
                        <a:pt x="387" y="84"/>
                      </a:lnTo>
                      <a:lnTo>
                        <a:pt x="381" y="84"/>
                      </a:lnTo>
                      <a:lnTo>
                        <a:pt x="378" y="84"/>
                      </a:lnTo>
                      <a:lnTo>
                        <a:pt x="377" y="83"/>
                      </a:lnTo>
                      <a:lnTo>
                        <a:pt x="375" y="81"/>
                      </a:lnTo>
                      <a:lnTo>
                        <a:pt x="375" y="81"/>
                      </a:lnTo>
                      <a:lnTo>
                        <a:pt x="374" y="77"/>
                      </a:lnTo>
                      <a:lnTo>
                        <a:pt x="371" y="74"/>
                      </a:lnTo>
                      <a:lnTo>
                        <a:pt x="365" y="68"/>
                      </a:lnTo>
                      <a:lnTo>
                        <a:pt x="365" y="68"/>
                      </a:lnTo>
                      <a:lnTo>
                        <a:pt x="363" y="67"/>
                      </a:lnTo>
                      <a:lnTo>
                        <a:pt x="361" y="66"/>
                      </a:lnTo>
                      <a:lnTo>
                        <a:pt x="367" y="61"/>
                      </a:lnTo>
                      <a:lnTo>
                        <a:pt x="367" y="61"/>
                      </a:lnTo>
                      <a:lnTo>
                        <a:pt x="370" y="59"/>
                      </a:lnTo>
                      <a:lnTo>
                        <a:pt x="370" y="54"/>
                      </a:lnTo>
                      <a:lnTo>
                        <a:pt x="370" y="51"/>
                      </a:lnTo>
                      <a:lnTo>
                        <a:pt x="368" y="47"/>
                      </a:lnTo>
                      <a:lnTo>
                        <a:pt x="368" y="47"/>
                      </a:lnTo>
                      <a:lnTo>
                        <a:pt x="367" y="46"/>
                      </a:lnTo>
                      <a:lnTo>
                        <a:pt x="370" y="44"/>
                      </a:lnTo>
                      <a:lnTo>
                        <a:pt x="378" y="40"/>
                      </a:lnTo>
                      <a:lnTo>
                        <a:pt x="378" y="40"/>
                      </a:lnTo>
                      <a:lnTo>
                        <a:pt x="381" y="37"/>
                      </a:lnTo>
                      <a:lnTo>
                        <a:pt x="381" y="34"/>
                      </a:lnTo>
                      <a:lnTo>
                        <a:pt x="381" y="32"/>
                      </a:lnTo>
                      <a:lnTo>
                        <a:pt x="384" y="30"/>
                      </a:lnTo>
                      <a:lnTo>
                        <a:pt x="384" y="30"/>
                      </a:lnTo>
                      <a:lnTo>
                        <a:pt x="385" y="27"/>
                      </a:lnTo>
                      <a:lnTo>
                        <a:pt x="385" y="26"/>
                      </a:lnTo>
                      <a:lnTo>
                        <a:pt x="384" y="23"/>
                      </a:lnTo>
                      <a:lnTo>
                        <a:pt x="380" y="22"/>
                      </a:lnTo>
                      <a:lnTo>
                        <a:pt x="380" y="22"/>
                      </a:lnTo>
                      <a:lnTo>
                        <a:pt x="377" y="22"/>
                      </a:lnTo>
                      <a:lnTo>
                        <a:pt x="375" y="24"/>
                      </a:lnTo>
                      <a:lnTo>
                        <a:pt x="375" y="27"/>
                      </a:lnTo>
                      <a:lnTo>
                        <a:pt x="374" y="29"/>
                      </a:lnTo>
                      <a:lnTo>
                        <a:pt x="374" y="29"/>
                      </a:lnTo>
                      <a:lnTo>
                        <a:pt x="373" y="27"/>
                      </a:lnTo>
                      <a:lnTo>
                        <a:pt x="371" y="24"/>
                      </a:lnTo>
                      <a:lnTo>
                        <a:pt x="370" y="22"/>
                      </a:lnTo>
                      <a:lnTo>
                        <a:pt x="368" y="20"/>
                      </a:lnTo>
                      <a:lnTo>
                        <a:pt x="368" y="20"/>
                      </a:lnTo>
                      <a:lnTo>
                        <a:pt x="363" y="24"/>
                      </a:lnTo>
                      <a:lnTo>
                        <a:pt x="358" y="26"/>
                      </a:lnTo>
                      <a:lnTo>
                        <a:pt x="357" y="26"/>
                      </a:lnTo>
                      <a:lnTo>
                        <a:pt x="356" y="24"/>
                      </a:lnTo>
                      <a:lnTo>
                        <a:pt x="356" y="24"/>
                      </a:lnTo>
                      <a:lnTo>
                        <a:pt x="350" y="22"/>
                      </a:lnTo>
                      <a:lnTo>
                        <a:pt x="341" y="19"/>
                      </a:lnTo>
                      <a:lnTo>
                        <a:pt x="324" y="14"/>
                      </a:lnTo>
                      <a:lnTo>
                        <a:pt x="324" y="14"/>
                      </a:lnTo>
                      <a:lnTo>
                        <a:pt x="320" y="13"/>
                      </a:lnTo>
                      <a:lnTo>
                        <a:pt x="316" y="9"/>
                      </a:lnTo>
                      <a:lnTo>
                        <a:pt x="313" y="6"/>
                      </a:lnTo>
                      <a:lnTo>
                        <a:pt x="311" y="6"/>
                      </a:lnTo>
                      <a:lnTo>
                        <a:pt x="310" y="6"/>
                      </a:lnTo>
                      <a:lnTo>
                        <a:pt x="310" y="6"/>
                      </a:lnTo>
                      <a:lnTo>
                        <a:pt x="307" y="7"/>
                      </a:lnTo>
                      <a:lnTo>
                        <a:pt x="309" y="10"/>
                      </a:lnTo>
                      <a:lnTo>
                        <a:pt x="316" y="16"/>
                      </a:lnTo>
                      <a:lnTo>
                        <a:pt x="316" y="16"/>
                      </a:lnTo>
                      <a:lnTo>
                        <a:pt x="316" y="19"/>
                      </a:lnTo>
                      <a:lnTo>
                        <a:pt x="314" y="20"/>
                      </a:lnTo>
                      <a:lnTo>
                        <a:pt x="307" y="23"/>
                      </a:lnTo>
                      <a:lnTo>
                        <a:pt x="299" y="24"/>
                      </a:lnTo>
                      <a:lnTo>
                        <a:pt x="291" y="24"/>
                      </a:lnTo>
                      <a:lnTo>
                        <a:pt x="291" y="24"/>
                      </a:lnTo>
                      <a:lnTo>
                        <a:pt x="289" y="24"/>
                      </a:lnTo>
                      <a:lnTo>
                        <a:pt x="289" y="26"/>
                      </a:lnTo>
                      <a:lnTo>
                        <a:pt x="289" y="27"/>
                      </a:lnTo>
                      <a:lnTo>
                        <a:pt x="287" y="29"/>
                      </a:lnTo>
                      <a:lnTo>
                        <a:pt x="286" y="29"/>
                      </a:lnTo>
                      <a:lnTo>
                        <a:pt x="286" y="29"/>
                      </a:lnTo>
                      <a:lnTo>
                        <a:pt x="284" y="29"/>
                      </a:lnTo>
                      <a:lnTo>
                        <a:pt x="283" y="30"/>
                      </a:lnTo>
                      <a:lnTo>
                        <a:pt x="280" y="34"/>
                      </a:lnTo>
                      <a:lnTo>
                        <a:pt x="277" y="39"/>
                      </a:lnTo>
                      <a:lnTo>
                        <a:pt x="274" y="43"/>
                      </a:lnTo>
                      <a:lnTo>
                        <a:pt x="274" y="43"/>
                      </a:lnTo>
                      <a:lnTo>
                        <a:pt x="273" y="47"/>
                      </a:lnTo>
                      <a:lnTo>
                        <a:pt x="272" y="50"/>
                      </a:lnTo>
                      <a:lnTo>
                        <a:pt x="272" y="53"/>
                      </a:lnTo>
                      <a:lnTo>
                        <a:pt x="269" y="54"/>
                      </a:lnTo>
                      <a:lnTo>
                        <a:pt x="269" y="54"/>
                      </a:lnTo>
                      <a:lnTo>
                        <a:pt x="266" y="57"/>
                      </a:lnTo>
                      <a:lnTo>
                        <a:pt x="264" y="60"/>
                      </a:lnTo>
                      <a:lnTo>
                        <a:pt x="266" y="64"/>
                      </a:lnTo>
                      <a:lnTo>
                        <a:pt x="269" y="68"/>
                      </a:lnTo>
                      <a:lnTo>
                        <a:pt x="269" y="68"/>
                      </a:lnTo>
                      <a:lnTo>
                        <a:pt x="272" y="73"/>
                      </a:lnTo>
                      <a:lnTo>
                        <a:pt x="270" y="73"/>
                      </a:lnTo>
                      <a:lnTo>
                        <a:pt x="269" y="74"/>
                      </a:lnTo>
                      <a:lnTo>
                        <a:pt x="266" y="73"/>
                      </a:lnTo>
                      <a:lnTo>
                        <a:pt x="262" y="70"/>
                      </a:lnTo>
                      <a:lnTo>
                        <a:pt x="262" y="70"/>
                      </a:lnTo>
                      <a:lnTo>
                        <a:pt x="257" y="67"/>
                      </a:lnTo>
                      <a:lnTo>
                        <a:pt x="253" y="66"/>
                      </a:lnTo>
                      <a:lnTo>
                        <a:pt x="252" y="67"/>
                      </a:lnTo>
                      <a:lnTo>
                        <a:pt x="250" y="71"/>
                      </a:lnTo>
                      <a:lnTo>
                        <a:pt x="250" y="71"/>
                      </a:lnTo>
                      <a:lnTo>
                        <a:pt x="250" y="74"/>
                      </a:lnTo>
                      <a:lnTo>
                        <a:pt x="247" y="74"/>
                      </a:lnTo>
                      <a:lnTo>
                        <a:pt x="246" y="71"/>
                      </a:lnTo>
                      <a:lnTo>
                        <a:pt x="246" y="67"/>
                      </a:lnTo>
                      <a:lnTo>
                        <a:pt x="246" y="67"/>
                      </a:lnTo>
                      <a:lnTo>
                        <a:pt x="246" y="66"/>
                      </a:lnTo>
                      <a:lnTo>
                        <a:pt x="245" y="64"/>
                      </a:lnTo>
                      <a:lnTo>
                        <a:pt x="242" y="63"/>
                      </a:lnTo>
                      <a:lnTo>
                        <a:pt x="239" y="61"/>
                      </a:lnTo>
                      <a:lnTo>
                        <a:pt x="236" y="60"/>
                      </a:lnTo>
                      <a:lnTo>
                        <a:pt x="236" y="60"/>
                      </a:lnTo>
                      <a:lnTo>
                        <a:pt x="235" y="57"/>
                      </a:lnTo>
                      <a:lnTo>
                        <a:pt x="230" y="53"/>
                      </a:lnTo>
                      <a:lnTo>
                        <a:pt x="227" y="51"/>
                      </a:lnTo>
                      <a:lnTo>
                        <a:pt x="223" y="50"/>
                      </a:lnTo>
                      <a:lnTo>
                        <a:pt x="223" y="50"/>
                      </a:lnTo>
                      <a:lnTo>
                        <a:pt x="220" y="51"/>
                      </a:lnTo>
                      <a:lnTo>
                        <a:pt x="219" y="53"/>
                      </a:lnTo>
                      <a:lnTo>
                        <a:pt x="216" y="54"/>
                      </a:lnTo>
                      <a:lnTo>
                        <a:pt x="213" y="56"/>
                      </a:lnTo>
                      <a:lnTo>
                        <a:pt x="213" y="56"/>
                      </a:lnTo>
                      <a:lnTo>
                        <a:pt x="210" y="56"/>
                      </a:lnTo>
                      <a:lnTo>
                        <a:pt x="209" y="57"/>
                      </a:lnTo>
                      <a:lnTo>
                        <a:pt x="209" y="60"/>
                      </a:lnTo>
                      <a:lnTo>
                        <a:pt x="209" y="63"/>
                      </a:lnTo>
                      <a:lnTo>
                        <a:pt x="209" y="63"/>
                      </a:lnTo>
                      <a:lnTo>
                        <a:pt x="209" y="64"/>
                      </a:lnTo>
                      <a:lnTo>
                        <a:pt x="208" y="64"/>
                      </a:lnTo>
                      <a:lnTo>
                        <a:pt x="205" y="64"/>
                      </a:lnTo>
                      <a:lnTo>
                        <a:pt x="200" y="63"/>
                      </a:lnTo>
                      <a:lnTo>
                        <a:pt x="196" y="63"/>
                      </a:lnTo>
                      <a:lnTo>
                        <a:pt x="196" y="63"/>
                      </a:lnTo>
                      <a:lnTo>
                        <a:pt x="193" y="64"/>
                      </a:lnTo>
                      <a:lnTo>
                        <a:pt x="193" y="67"/>
                      </a:lnTo>
                      <a:lnTo>
                        <a:pt x="195" y="68"/>
                      </a:lnTo>
                      <a:lnTo>
                        <a:pt x="193" y="70"/>
                      </a:lnTo>
                      <a:lnTo>
                        <a:pt x="193" y="70"/>
                      </a:lnTo>
                      <a:lnTo>
                        <a:pt x="192" y="71"/>
                      </a:lnTo>
                      <a:lnTo>
                        <a:pt x="190" y="73"/>
                      </a:lnTo>
                      <a:lnTo>
                        <a:pt x="189" y="74"/>
                      </a:lnTo>
                      <a:lnTo>
                        <a:pt x="186" y="76"/>
                      </a:lnTo>
                      <a:lnTo>
                        <a:pt x="186" y="76"/>
                      </a:lnTo>
                      <a:lnTo>
                        <a:pt x="185" y="76"/>
                      </a:lnTo>
                      <a:lnTo>
                        <a:pt x="183" y="77"/>
                      </a:lnTo>
                      <a:lnTo>
                        <a:pt x="182" y="81"/>
                      </a:lnTo>
                      <a:lnTo>
                        <a:pt x="183" y="91"/>
                      </a:lnTo>
                      <a:lnTo>
                        <a:pt x="183" y="91"/>
                      </a:lnTo>
                      <a:lnTo>
                        <a:pt x="183" y="93"/>
                      </a:lnTo>
                      <a:lnTo>
                        <a:pt x="182" y="93"/>
                      </a:lnTo>
                      <a:lnTo>
                        <a:pt x="179" y="93"/>
                      </a:lnTo>
                      <a:lnTo>
                        <a:pt x="175" y="90"/>
                      </a:lnTo>
                      <a:lnTo>
                        <a:pt x="171" y="90"/>
                      </a:lnTo>
                      <a:lnTo>
                        <a:pt x="171" y="90"/>
                      </a:lnTo>
                      <a:lnTo>
                        <a:pt x="169" y="91"/>
                      </a:lnTo>
                      <a:lnTo>
                        <a:pt x="171" y="94"/>
                      </a:lnTo>
                      <a:lnTo>
                        <a:pt x="172" y="98"/>
                      </a:lnTo>
                      <a:lnTo>
                        <a:pt x="173" y="103"/>
                      </a:lnTo>
                      <a:lnTo>
                        <a:pt x="173" y="103"/>
                      </a:lnTo>
                      <a:lnTo>
                        <a:pt x="173" y="105"/>
                      </a:lnTo>
                      <a:lnTo>
                        <a:pt x="172" y="107"/>
                      </a:lnTo>
                      <a:lnTo>
                        <a:pt x="169" y="110"/>
                      </a:lnTo>
                      <a:lnTo>
                        <a:pt x="169" y="110"/>
                      </a:lnTo>
                      <a:lnTo>
                        <a:pt x="168" y="111"/>
                      </a:lnTo>
                      <a:lnTo>
                        <a:pt x="166" y="110"/>
                      </a:lnTo>
                      <a:lnTo>
                        <a:pt x="165" y="107"/>
                      </a:lnTo>
                      <a:lnTo>
                        <a:pt x="163" y="103"/>
                      </a:lnTo>
                      <a:lnTo>
                        <a:pt x="162" y="98"/>
                      </a:lnTo>
                      <a:lnTo>
                        <a:pt x="162" y="98"/>
                      </a:lnTo>
                      <a:lnTo>
                        <a:pt x="162" y="97"/>
                      </a:lnTo>
                      <a:lnTo>
                        <a:pt x="161" y="96"/>
                      </a:lnTo>
                      <a:lnTo>
                        <a:pt x="158" y="97"/>
                      </a:lnTo>
                      <a:lnTo>
                        <a:pt x="149" y="104"/>
                      </a:lnTo>
                      <a:lnTo>
                        <a:pt x="149" y="104"/>
                      </a:lnTo>
                      <a:lnTo>
                        <a:pt x="148" y="107"/>
                      </a:lnTo>
                      <a:lnTo>
                        <a:pt x="148" y="110"/>
                      </a:lnTo>
                      <a:lnTo>
                        <a:pt x="148" y="115"/>
                      </a:lnTo>
                      <a:lnTo>
                        <a:pt x="149" y="121"/>
                      </a:lnTo>
                      <a:lnTo>
                        <a:pt x="149" y="123"/>
                      </a:lnTo>
                      <a:lnTo>
                        <a:pt x="149" y="124"/>
                      </a:lnTo>
                      <a:lnTo>
                        <a:pt x="149" y="124"/>
                      </a:lnTo>
                      <a:lnTo>
                        <a:pt x="139" y="133"/>
                      </a:lnTo>
                      <a:lnTo>
                        <a:pt x="126" y="147"/>
                      </a:lnTo>
                      <a:lnTo>
                        <a:pt x="126" y="147"/>
                      </a:lnTo>
                      <a:lnTo>
                        <a:pt x="122" y="150"/>
                      </a:lnTo>
                      <a:lnTo>
                        <a:pt x="119" y="151"/>
                      </a:lnTo>
                      <a:lnTo>
                        <a:pt x="111" y="152"/>
                      </a:lnTo>
                      <a:lnTo>
                        <a:pt x="102" y="152"/>
                      </a:lnTo>
                      <a:lnTo>
                        <a:pt x="99" y="152"/>
                      </a:lnTo>
                      <a:lnTo>
                        <a:pt x="98" y="154"/>
                      </a:lnTo>
                      <a:lnTo>
                        <a:pt x="98" y="154"/>
                      </a:lnTo>
                      <a:lnTo>
                        <a:pt x="94" y="157"/>
                      </a:lnTo>
                      <a:lnTo>
                        <a:pt x="89" y="157"/>
                      </a:lnTo>
                      <a:lnTo>
                        <a:pt x="87" y="157"/>
                      </a:lnTo>
                      <a:lnTo>
                        <a:pt x="82" y="160"/>
                      </a:lnTo>
                      <a:lnTo>
                        <a:pt x="82" y="160"/>
                      </a:lnTo>
                      <a:lnTo>
                        <a:pt x="72" y="165"/>
                      </a:lnTo>
                      <a:lnTo>
                        <a:pt x="70" y="167"/>
                      </a:lnTo>
                      <a:lnTo>
                        <a:pt x="68" y="167"/>
                      </a:lnTo>
                      <a:lnTo>
                        <a:pt x="67" y="165"/>
                      </a:lnTo>
                      <a:lnTo>
                        <a:pt x="67" y="165"/>
                      </a:lnTo>
                      <a:lnTo>
                        <a:pt x="65" y="164"/>
                      </a:lnTo>
                      <a:lnTo>
                        <a:pt x="64" y="164"/>
                      </a:lnTo>
                      <a:lnTo>
                        <a:pt x="58" y="164"/>
                      </a:lnTo>
                      <a:lnTo>
                        <a:pt x="53" y="167"/>
                      </a:lnTo>
                      <a:lnTo>
                        <a:pt x="48" y="171"/>
                      </a:lnTo>
                      <a:lnTo>
                        <a:pt x="48" y="171"/>
                      </a:lnTo>
                      <a:lnTo>
                        <a:pt x="43" y="175"/>
                      </a:lnTo>
                      <a:lnTo>
                        <a:pt x="38" y="178"/>
                      </a:lnTo>
                      <a:lnTo>
                        <a:pt x="33" y="181"/>
                      </a:lnTo>
                      <a:lnTo>
                        <a:pt x="28" y="181"/>
                      </a:lnTo>
                      <a:lnTo>
                        <a:pt x="28" y="181"/>
                      </a:lnTo>
                      <a:lnTo>
                        <a:pt x="25" y="182"/>
                      </a:lnTo>
                      <a:lnTo>
                        <a:pt x="24" y="184"/>
                      </a:lnTo>
                      <a:lnTo>
                        <a:pt x="23" y="187"/>
                      </a:lnTo>
                      <a:lnTo>
                        <a:pt x="21" y="191"/>
                      </a:lnTo>
                      <a:lnTo>
                        <a:pt x="20" y="194"/>
                      </a:lnTo>
                      <a:lnTo>
                        <a:pt x="20" y="194"/>
                      </a:lnTo>
                      <a:lnTo>
                        <a:pt x="18" y="194"/>
                      </a:lnTo>
                      <a:lnTo>
                        <a:pt x="18" y="192"/>
                      </a:lnTo>
                      <a:lnTo>
                        <a:pt x="17" y="189"/>
                      </a:lnTo>
                      <a:lnTo>
                        <a:pt x="17" y="184"/>
                      </a:lnTo>
                      <a:lnTo>
                        <a:pt x="17" y="184"/>
                      </a:lnTo>
                      <a:lnTo>
                        <a:pt x="17" y="182"/>
                      </a:lnTo>
                      <a:lnTo>
                        <a:pt x="17" y="182"/>
                      </a:lnTo>
                      <a:lnTo>
                        <a:pt x="14" y="185"/>
                      </a:lnTo>
                      <a:lnTo>
                        <a:pt x="11" y="189"/>
                      </a:lnTo>
                      <a:lnTo>
                        <a:pt x="10" y="195"/>
                      </a:lnTo>
                      <a:lnTo>
                        <a:pt x="10" y="195"/>
                      </a:lnTo>
                      <a:lnTo>
                        <a:pt x="8" y="199"/>
                      </a:lnTo>
                      <a:lnTo>
                        <a:pt x="11" y="204"/>
                      </a:lnTo>
                      <a:lnTo>
                        <a:pt x="11" y="208"/>
                      </a:lnTo>
                      <a:lnTo>
                        <a:pt x="11" y="211"/>
                      </a:lnTo>
                      <a:lnTo>
                        <a:pt x="10" y="214"/>
                      </a:lnTo>
                      <a:lnTo>
                        <a:pt x="10" y="214"/>
                      </a:lnTo>
                      <a:lnTo>
                        <a:pt x="6" y="219"/>
                      </a:lnTo>
                      <a:lnTo>
                        <a:pt x="4" y="225"/>
                      </a:lnTo>
                      <a:lnTo>
                        <a:pt x="4" y="232"/>
                      </a:lnTo>
                      <a:lnTo>
                        <a:pt x="6" y="235"/>
                      </a:lnTo>
                      <a:lnTo>
                        <a:pt x="7" y="239"/>
                      </a:lnTo>
                      <a:lnTo>
                        <a:pt x="7" y="239"/>
                      </a:lnTo>
                      <a:lnTo>
                        <a:pt x="16" y="251"/>
                      </a:lnTo>
                      <a:lnTo>
                        <a:pt x="17" y="256"/>
                      </a:lnTo>
                      <a:lnTo>
                        <a:pt x="17" y="261"/>
                      </a:lnTo>
                      <a:lnTo>
                        <a:pt x="17" y="261"/>
                      </a:lnTo>
                      <a:lnTo>
                        <a:pt x="16" y="261"/>
                      </a:lnTo>
                      <a:lnTo>
                        <a:pt x="14" y="261"/>
                      </a:lnTo>
                      <a:lnTo>
                        <a:pt x="11" y="258"/>
                      </a:lnTo>
                      <a:lnTo>
                        <a:pt x="8" y="253"/>
                      </a:lnTo>
                      <a:lnTo>
                        <a:pt x="7" y="252"/>
                      </a:lnTo>
                      <a:lnTo>
                        <a:pt x="7" y="252"/>
                      </a:lnTo>
                      <a:lnTo>
                        <a:pt x="7" y="252"/>
                      </a:lnTo>
                      <a:lnTo>
                        <a:pt x="7" y="253"/>
                      </a:lnTo>
                      <a:lnTo>
                        <a:pt x="10" y="258"/>
                      </a:lnTo>
                      <a:lnTo>
                        <a:pt x="11" y="261"/>
                      </a:lnTo>
                      <a:lnTo>
                        <a:pt x="11" y="263"/>
                      </a:lnTo>
                      <a:lnTo>
                        <a:pt x="11" y="263"/>
                      </a:lnTo>
                      <a:lnTo>
                        <a:pt x="10" y="263"/>
                      </a:lnTo>
                      <a:lnTo>
                        <a:pt x="8" y="263"/>
                      </a:lnTo>
                      <a:lnTo>
                        <a:pt x="6" y="259"/>
                      </a:lnTo>
                      <a:lnTo>
                        <a:pt x="3" y="255"/>
                      </a:lnTo>
                      <a:lnTo>
                        <a:pt x="1" y="255"/>
                      </a:lnTo>
                      <a:lnTo>
                        <a:pt x="0" y="255"/>
                      </a:lnTo>
                      <a:lnTo>
                        <a:pt x="0" y="255"/>
                      </a:lnTo>
                      <a:lnTo>
                        <a:pt x="0" y="256"/>
                      </a:lnTo>
                      <a:lnTo>
                        <a:pt x="1" y="261"/>
                      </a:lnTo>
                      <a:lnTo>
                        <a:pt x="7" y="271"/>
                      </a:lnTo>
                      <a:lnTo>
                        <a:pt x="14" y="282"/>
                      </a:lnTo>
                      <a:lnTo>
                        <a:pt x="16" y="288"/>
                      </a:lnTo>
                      <a:lnTo>
                        <a:pt x="17" y="290"/>
                      </a:lnTo>
                      <a:lnTo>
                        <a:pt x="17" y="290"/>
                      </a:lnTo>
                      <a:lnTo>
                        <a:pt x="17" y="295"/>
                      </a:lnTo>
                      <a:lnTo>
                        <a:pt x="18" y="298"/>
                      </a:lnTo>
                      <a:lnTo>
                        <a:pt x="24" y="305"/>
                      </a:lnTo>
                      <a:lnTo>
                        <a:pt x="28" y="312"/>
                      </a:lnTo>
                      <a:lnTo>
                        <a:pt x="30" y="316"/>
                      </a:lnTo>
                      <a:lnTo>
                        <a:pt x="30" y="322"/>
                      </a:lnTo>
                      <a:lnTo>
                        <a:pt x="30" y="322"/>
                      </a:lnTo>
                      <a:lnTo>
                        <a:pt x="30" y="326"/>
                      </a:lnTo>
                      <a:lnTo>
                        <a:pt x="31" y="332"/>
                      </a:lnTo>
                      <a:lnTo>
                        <a:pt x="35" y="343"/>
                      </a:lnTo>
                      <a:lnTo>
                        <a:pt x="44" y="357"/>
                      </a:lnTo>
                      <a:lnTo>
                        <a:pt x="44" y="357"/>
                      </a:lnTo>
                      <a:lnTo>
                        <a:pt x="44" y="362"/>
                      </a:lnTo>
                      <a:lnTo>
                        <a:pt x="43" y="366"/>
                      </a:lnTo>
                      <a:lnTo>
                        <a:pt x="41" y="373"/>
                      </a:lnTo>
                      <a:lnTo>
                        <a:pt x="41" y="379"/>
                      </a:lnTo>
                      <a:lnTo>
                        <a:pt x="41" y="379"/>
                      </a:lnTo>
                      <a:lnTo>
                        <a:pt x="41" y="386"/>
                      </a:lnTo>
                      <a:lnTo>
                        <a:pt x="38" y="390"/>
                      </a:lnTo>
                      <a:lnTo>
                        <a:pt x="35" y="391"/>
                      </a:lnTo>
                      <a:lnTo>
                        <a:pt x="31" y="393"/>
                      </a:lnTo>
                      <a:lnTo>
                        <a:pt x="31" y="393"/>
                      </a:lnTo>
                      <a:lnTo>
                        <a:pt x="30" y="393"/>
                      </a:lnTo>
                      <a:lnTo>
                        <a:pt x="28" y="394"/>
                      </a:lnTo>
                      <a:lnTo>
                        <a:pt x="28" y="397"/>
                      </a:lnTo>
                      <a:lnTo>
                        <a:pt x="31" y="401"/>
                      </a:lnTo>
                      <a:lnTo>
                        <a:pt x="35" y="403"/>
                      </a:lnTo>
                      <a:lnTo>
                        <a:pt x="35" y="403"/>
                      </a:lnTo>
                      <a:lnTo>
                        <a:pt x="40" y="404"/>
                      </a:lnTo>
                      <a:lnTo>
                        <a:pt x="41" y="407"/>
                      </a:lnTo>
                      <a:lnTo>
                        <a:pt x="44" y="410"/>
                      </a:lnTo>
                      <a:lnTo>
                        <a:pt x="47" y="413"/>
                      </a:lnTo>
                      <a:lnTo>
                        <a:pt x="47" y="413"/>
                      </a:lnTo>
                      <a:lnTo>
                        <a:pt x="54" y="416"/>
                      </a:lnTo>
                      <a:lnTo>
                        <a:pt x="64" y="417"/>
                      </a:lnTo>
                      <a:lnTo>
                        <a:pt x="78" y="417"/>
                      </a:lnTo>
                      <a:lnTo>
                        <a:pt x="78" y="417"/>
                      </a:lnTo>
                      <a:lnTo>
                        <a:pt x="82" y="416"/>
                      </a:lnTo>
                      <a:lnTo>
                        <a:pt x="85" y="411"/>
                      </a:lnTo>
                      <a:lnTo>
                        <a:pt x="89" y="408"/>
                      </a:lnTo>
                      <a:lnTo>
                        <a:pt x="95" y="407"/>
                      </a:lnTo>
                      <a:lnTo>
                        <a:pt x="95" y="407"/>
                      </a:lnTo>
                      <a:lnTo>
                        <a:pt x="99" y="406"/>
                      </a:lnTo>
                      <a:lnTo>
                        <a:pt x="102" y="404"/>
                      </a:lnTo>
                      <a:lnTo>
                        <a:pt x="107" y="399"/>
                      </a:lnTo>
                      <a:lnTo>
                        <a:pt x="107" y="399"/>
                      </a:lnTo>
                      <a:lnTo>
                        <a:pt x="108" y="397"/>
                      </a:lnTo>
                      <a:lnTo>
                        <a:pt x="111" y="397"/>
                      </a:lnTo>
                      <a:lnTo>
                        <a:pt x="121" y="396"/>
                      </a:lnTo>
                      <a:lnTo>
                        <a:pt x="148" y="397"/>
                      </a:lnTo>
                      <a:lnTo>
                        <a:pt x="148" y="397"/>
                      </a:lnTo>
                      <a:lnTo>
                        <a:pt x="159" y="396"/>
                      </a:lnTo>
                      <a:lnTo>
                        <a:pt x="168" y="394"/>
                      </a:lnTo>
                      <a:lnTo>
                        <a:pt x="173" y="390"/>
                      </a:lnTo>
                      <a:lnTo>
                        <a:pt x="178" y="384"/>
                      </a:lnTo>
                      <a:lnTo>
                        <a:pt x="178" y="384"/>
                      </a:lnTo>
                      <a:lnTo>
                        <a:pt x="179" y="381"/>
                      </a:lnTo>
                      <a:lnTo>
                        <a:pt x="181" y="380"/>
                      </a:lnTo>
                      <a:lnTo>
                        <a:pt x="186" y="377"/>
                      </a:lnTo>
                      <a:lnTo>
                        <a:pt x="193" y="376"/>
                      </a:lnTo>
                      <a:lnTo>
                        <a:pt x="199" y="372"/>
                      </a:lnTo>
                      <a:lnTo>
                        <a:pt x="199" y="372"/>
                      </a:lnTo>
                      <a:lnTo>
                        <a:pt x="202" y="369"/>
                      </a:lnTo>
                      <a:lnTo>
                        <a:pt x="208" y="367"/>
                      </a:lnTo>
                      <a:lnTo>
                        <a:pt x="213" y="367"/>
                      </a:lnTo>
                      <a:lnTo>
                        <a:pt x="222" y="367"/>
                      </a:lnTo>
                      <a:lnTo>
                        <a:pt x="222" y="367"/>
                      </a:lnTo>
                      <a:lnTo>
                        <a:pt x="232" y="367"/>
                      </a:lnTo>
                      <a:lnTo>
                        <a:pt x="242" y="364"/>
                      </a:lnTo>
                      <a:lnTo>
                        <a:pt x="257" y="357"/>
                      </a:lnTo>
                      <a:lnTo>
                        <a:pt x="257" y="357"/>
                      </a:lnTo>
                      <a:lnTo>
                        <a:pt x="266" y="356"/>
                      </a:lnTo>
                      <a:lnTo>
                        <a:pt x="274" y="354"/>
                      </a:lnTo>
                      <a:lnTo>
                        <a:pt x="284" y="354"/>
                      </a:lnTo>
                      <a:lnTo>
                        <a:pt x="291" y="353"/>
                      </a:lnTo>
                      <a:lnTo>
                        <a:pt x="291" y="353"/>
                      </a:lnTo>
                      <a:lnTo>
                        <a:pt x="294" y="353"/>
                      </a:lnTo>
                      <a:lnTo>
                        <a:pt x="297" y="353"/>
                      </a:lnTo>
                      <a:lnTo>
                        <a:pt x="301" y="357"/>
                      </a:lnTo>
                      <a:lnTo>
                        <a:pt x="306" y="362"/>
                      </a:lnTo>
                      <a:lnTo>
                        <a:pt x="309" y="363"/>
                      </a:lnTo>
                      <a:lnTo>
                        <a:pt x="311" y="363"/>
                      </a:lnTo>
                      <a:lnTo>
                        <a:pt x="311" y="363"/>
                      </a:lnTo>
                      <a:lnTo>
                        <a:pt x="317" y="363"/>
                      </a:lnTo>
                      <a:lnTo>
                        <a:pt x="323" y="363"/>
                      </a:lnTo>
                      <a:lnTo>
                        <a:pt x="326" y="364"/>
                      </a:lnTo>
                      <a:lnTo>
                        <a:pt x="330" y="364"/>
                      </a:lnTo>
                      <a:lnTo>
                        <a:pt x="330" y="364"/>
                      </a:lnTo>
                      <a:lnTo>
                        <a:pt x="333" y="366"/>
                      </a:lnTo>
                      <a:lnTo>
                        <a:pt x="334" y="367"/>
                      </a:lnTo>
                      <a:lnTo>
                        <a:pt x="337" y="369"/>
                      </a:lnTo>
                      <a:lnTo>
                        <a:pt x="340" y="370"/>
                      </a:lnTo>
                      <a:lnTo>
                        <a:pt x="340" y="370"/>
                      </a:lnTo>
                      <a:lnTo>
                        <a:pt x="343" y="372"/>
                      </a:lnTo>
                      <a:lnTo>
                        <a:pt x="343" y="373"/>
                      </a:lnTo>
                      <a:lnTo>
                        <a:pt x="343" y="376"/>
                      </a:lnTo>
                      <a:lnTo>
                        <a:pt x="340" y="380"/>
                      </a:lnTo>
                      <a:lnTo>
                        <a:pt x="340" y="380"/>
                      </a:lnTo>
                      <a:lnTo>
                        <a:pt x="340" y="381"/>
                      </a:lnTo>
                      <a:lnTo>
                        <a:pt x="340" y="383"/>
                      </a:lnTo>
                      <a:lnTo>
                        <a:pt x="344" y="384"/>
                      </a:lnTo>
                      <a:lnTo>
                        <a:pt x="348" y="387"/>
                      </a:lnTo>
                      <a:lnTo>
                        <a:pt x="354" y="393"/>
                      </a:lnTo>
                      <a:lnTo>
                        <a:pt x="354" y="393"/>
                      </a:lnTo>
                      <a:lnTo>
                        <a:pt x="357" y="399"/>
                      </a:lnTo>
                      <a:lnTo>
                        <a:pt x="358" y="403"/>
                      </a:lnTo>
                      <a:lnTo>
                        <a:pt x="357" y="407"/>
                      </a:lnTo>
                      <a:lnTo>
                        <a:pt x="358" y="411"/>
                      </a:lnTo>
                      <a:lnTo>
                        <a:pt x="358" y="411"/>
                      </a:lnTo>
                      <a:lnTo>
                        <a:pt x="361" y="414"/>
                      </a:lnTo>
                      <a:lnTo>
                        <a:pt x="364" y="416"/>
                      </a:lnTo>
                      <a:lnTo>
                        <a:pt x="367" y="413"/>
                      </a:lnTo>
                      <a:lnTo>
                        <a:pt x="371" y="406"/>
                      </a:lnTo>
                      <a:lnTo>
                        <a:pt x="371" y="406"/>
                      </a:lnTo>
                      <a:lnTo>
                        <a:pt x="374" y="403"/>
                      </a:lnTo>
                      <a:lnTo>
                        <a:pt x="377" y="401"/>
                      </a:lnTo>
                      <a:lnTo>
                        <a:pt x="383" y="400"/>
                      </a:lnTo>
                      <a:lnTo>
                        <a:pt x="385" y="399"/>
                      </a:lnTo>
                      <a:lnTo>
                        <a:pt x="387" y="397"/>
                      </a:lnTo>
                      <a:lnTo>
                        <a:pt x="388" y="394"/>
                      </a:lnTo>
                      <a:lnTo>
                        <a:pt x="388" y="394"/>
                      </a:lnTo>
                      <a:lnTo>
                        <a:pt x="390" y="387"/>
                      </a:lnTo>
                      <a:lnTo>
                        <a:pt x="392" y="383"/>
                      </a:lnTo>
                      <a:lnTo>
                        <a:pt x="397" y="379"/>
                      </a:lnTo>
                      <a:lnTo>
                        <a:pt x="400" y="379"/>
                      </a:lnTo>
                      <a:lnTo>
                        <a:pt x="401" y="380"/>
                      </a:lnTo>
                      <a:lnTo>
                        <a:pt x="401" y="380"/>
                      </a:lnTo>
                      <a:lnTo>
                        <a:pt x="402" y="381"/>
                      </a:lnTo>
                      <a:lnTo>
                        <a:pt x="402" y="383"/>
                      </a:lnTo>
                      <a:lnTo>
                        <a:pt x="401" y="387"/>
                      </a:lnTo>
                      <a:lnTo>
                        <a:pt x="398" y="393"/>
                      </a:lnTo>
                      <a:lnTo>
                        <a:pt x="394" y="403"/>
                      </a:lnTo>
                      <a:lnTo>
                        <a:pt x="394" y="403"/>
                      </a:lnTo>
                      <a:lnTo>
                        <a:pt x="391" y="411"/>
                      </a:lnTo>
                      <a:lnTo>
                        <a:pt x="390" y="413"/>
                      </a:lnTo>
                      <a:lnTo>
                        <a:pt x="388" y="413"/>
                      </a:lnTo>
                      <a:lnTo>
                        <a:pt x="385" y="414"/>
                      </a:lnTo>
                      <a:lnTo>
                        <a:pt x="385" y="414"/>
                      </a:lnTo>
                      <a:lnTo>
                        <a:pt x="384" y="416"/>
                      </a:lnTo>
                      <a:lnTo>
                        <a:pt x="384" y="416"/>
                      </a:lnTo>
                      <a:lnTo>
                        <a:pt x="385" y="417"/>
                      </a:lnTo>
                      <a:lnTo>
                        <a:pt x="387" y="418"/>
                      </a:lnTo>
                      <a:lnTo>
                        <a:pt x="391" y="420"/>
                      </a:lnTo>
                      <a:lnTo>
                        <a:pt x="397" y="418"/>
                      </a:lnTo>
                      <a:lnTo>
                        <a:pt x="398" y="417"/>
                      </a:lnTo>
                      <a:lnTo>
                        <a:pt x="400" y="414"/>
                      </a:lnTo>
                      <a:lnTo>
                        <a:pt x="400" y="414"/>
                      </a:lnTo>
                      <a:lnTo>
                        <a:pt x="400" y="408"/>
                      </a:lnTo>
                      <a:lnTo>
                        <a:pt x="401" y="406"/>
                      </a:lnTo>
                      <a:lnTo>
                        <a:pt x="402" y="404"/>
                      </a:lnTo>
                      <a:lnTo>
                        <a:pt x="404" y="406"/>
                      </a:lnTo>
                      <a:lnTo>
                        <a:pt x="408" y="408"/>
                      </a:lnTo>
                      <a:lnTo>
                        <a:pt x="408" y="408"/>
                      </a:lnTo>
                      <a:lnTo>
                        <a:pt x="410" y="411"/>
                      </a:lnTo>
                      <a:lnTo>
                        <a:pt x="411" y="414"/>
                      </a:lnTo>
                      <a:lnTo>
                        <a:pt x="410" y="420"/>
                      </a:lnTo>
                      <a:lnTo>
                        <a:pt x="407" y="424"/>
                      </a:lnTo>
                      <a:lnTo>
                        <a:pt x="407" y="427"/>
                      </a:lnTo>
                      <a:lnTo>
                        <a:pt x="407" y="427"/>
                      </a:lnTo>
                      <a:lnTo>
                        <a:pt x="408" y="428"/>
                      </a:lnTo>
                      <a:lnTo>
                        <a:pt x="411" y="428"/>
                      </a:lnTo>
                      <a:lnTo>
                        <a:pt x="415" y="427"/>
                      </a:lnTo>
                      <a:lnTo>
                        <a:pt x="418" y="426"/>
                      </a:lnTo>
                      <a:lnTo>
                        <a:pt x="418" y="426"/>
                      </a:lnTo>
                      <a:lnTo>
                        <a:pt x="421" y="427"/>
                      </a:lnTo>
                      <a:lnTo>
                        <a:pt x="422" y="428"/>
                      </a:lnTo>
                      <a:lnTo>
                        <a:pt x="428" y="434"/>
                      </a:lnTo>
                      <a:lnTo>
                        <a:pt x="431" y="441"/>
                      </a:lnTo>
                      <a:lnTo>
                        <a:pt x="431" y="448"/>
                      </a:lnTo>
                      <a:lnTo>
                        <a:pt x="431" y="448"/>
                      </a:lnTo>
                      <a:lnTo>
                        <a:pt x="431" y="454"/>
                      </a:lnTo>
                      <a:lnTo>
                        <a:pt x="431" y="460"/>
                      </a:lnTo>
                      <a:lnTo>
                        <a:pt x="434" y="464"/>
                      </a:lnTo>
                      <a:lnTo>
                        <a:pt x="439" y="468"/>
                      </a:lnTo>
                      <a:lnTo>
                        <a:pt x="439" y="468"/>
                      </a:lnTo>
                      <a:lnTo>
                        <a:pt x="447" y="473"/>
                      </a:lnTo>
                      <a:lnTo>
                        <a:pt x="449" y="475"/>
                      </a:lnTo>
                      <a:lnTo>
                        <a:pt x="452" y="475"/>
                      </a:lnTo>
                      <a:lnTo>
                        <a:pt x="457" y="475"/>
                      </a:lnTo>
                      <a:lnTo>
                        <a:pt x="457" y="475"/>
                      </a:lnTo>
                      <a:lnTo>
                        <a:pt x="465" y="477"/>
                      </a:lnTo>
                      <a:lnTo>
                        <a:pt x="474" y="480"/>
                      </a:lnTo>
                      <a:lnTo>
                        <a:pt x="482" y="484"/>
                      </a:lnTo>
                      <a:lnTo>
                        <a:pt x="489" y="487"/>
                      </a:lnTo>
                      <a:lnTo>
                        <a:pt x="489" y="487"/>
                      </a:lnTo>
                      <a:lnTo>
                        <a:pt x="491" y="488"/>
                      </a:lnTo>
                      <a:lnTo>
                        <a:pt x="494" y="488"/>
                      </a:lnTo>
                      <a:lnTo>
                        <a:pt x="499" y="487"/>
                      </a:lnTo>
                      <a:lnTo>
                        <a:pt x="505" y="481"/>
                      </a:lnTo>
                      <a:lnTo>
                        <a:pt x="509" y="475"/>
                      </a:lnTo>
                      <a:lnTo>
                        <a:pt x="509" y="475"/>
                      </a:lnTo>
                      <a:lnTo>
                        <a:pt x="511" y="473"/>
                      </a:lnTo>
                      <a:lnTo>
                        <a:pt x="512" y="473"/>
                      </a:lnTo>
                      <a:lnTo>
                        <a:pt x="513" y="473"/>
                      </a:lnTo>
                      <a:lnTo>
                        <a:pt x="515" y="473"/>
                      </a:lnTo>
                      <a:lnTo>
                        <a:pt x="518" y="475"/>
                      </a:lnTo>
                      <a:lnTo>
                        <a:pt x="516" y="477"/>
                      </a:lnTo>
                      <a:lnTo>
                        <a:pt x="516" y="478"/>
                      </a:lnTo>
                      <a:lnTo>
                        <a:pt x="516" y="478"/>
                      </a:lnTo>
                      <a:lnTo>
                        <a:pt x="515" y="480"/>
                      </a:lnTo>
                      <a:lnTo>
                        <a:pt x="513" y="481"/>
                      </a:lnTo>
                      <a:lnTo>
                        <a:pt x="515" y="484"/>
                      </a:lnTo>
                      <a:lnTo>
                        <a:pt x="518" y="485"/>
                      </a:lnTo>
                      <a:lnTo>
                        <a:pt x="518" y="484"/>
                      </a:lnTo>
                      <a:lnTo>
                        <a:pt x="519" y="482"/>
                      </a:lnTo>
                      <a:lnTo>
                        <a:pt x="519" y="482"/>
                      </a:lnTo>
                      <a:lnTo>
                        <a:pt x="521" y="478"/>
                      </a:lnTo>
                      <a:lnTo>
                        <a:pt x="522" y="477"/>
                      </a:lnTo>
                      <a:lnTo>
                        <a:pt x="523" y="480"/>
                      </a:lnTo>
                      <a:lnTo>
                        <a:pt x="523" y="480"/>
                      </a:lnTo>
                      <a:lnTo>
                        <a:pt x="525" y="482"/>
                      </a:lnTo>
                      <a:lnTo>
                        <a:pt x="528" y="485"/>
                      </a:lnTo>
                      <a:lnTo>
                        <a:pt x="530" y="487"/>
                      </a:lnTo>
                      <a:lnTo>
                        <a:pt x="533" y="490"/>
                      </a:lnTo>
                      <a:lnTo>
                        <a:pt x="533" y="490"/>
                      </a:lnTo>
                      <a:lnTo>
                        <a:pt x="538" y="494"/>
                      </a:lnTo>
                      <a:lnTo>
                        <a:pt x="539" y="495"/>
                      </a:lnTo>
                      <a:lnTo>
                        <a:pt x="539" y="494"/>
                      </a:lnTo>
                      <a:lnTo>
                        <a:pt x="539" y="494"/>
                      </a:lnTo>
                      <a:lnTo>
                        <a:pt x="539" y="491"/>
                      </a:lnTo>
                      <a:lnTo>
                        <a:pt x="540" y="488"/>
                      </a:lnTo>
                      <a:lnTo>
                        <a:pt x="542" y="487"/>
                      </a:lnTo>
                      <a:lnTo>
                        <a:pt x="546" y="484"/>
                      </a:lnTo>
                      <a:lnTo>
                        <a:pt x="546" y="484"/>
                      </a:lnTo>
                      <a:lnTo>
                        <a:pt x="553" y="480"/>
                      </a:lnTo>
                      <a:lnTo>
                        <a:pt x="562" y="474"/>
                      </a:lnTo>
                      <a:lnTo>
                        <a:pt x="562" y="474"/>
                      </a:lnTo>
                      <a:lnTo>
                        <a:pt x="565" y="471"/>
                      </a:lnTo>
                      <a:lnTo>
                        <a:pt x="569" y="471"/>
                      </a:lnTo>
                      <a:lnTo>
                        <a:pt x="579" y="468"/>
                      </a:lnTo>
                      <a:lnTo>
                        <a:pt x="595" y="467"/>
                      </a:lnTo>
                      <a:lnTo>
                        <a:pt x="595" y="467"/>
                      </a:lnTo>
                      <a:lnTo>
                        <a:pt x="596" y="464"/>
                      </a:lnTo>
                      <a:lnTo>
                        <a:pt x="597" y="455"/>
                      </a:lnTo>
                      <a:lnTo>
                        <a:pt x="600" y="436"/>
                      </a:lnTo>
                      <a:lnTo>
                        <a:pt x="600" y="436"/>
                      </a:lnTo>
                      <a:lnTo>
                        <a:pt x="602" y="428"/>
                      </a:lnTo>
                      <a:lnTo>
                        <a:pt x="606" y="423"/>
                      </a:lnTo>
                      <a:lnTo>
                        <a:pt x="610" y="417"/>
                      </a:lnTo>
                      <a:lnTo>
                        <a:pt x="612" y="410"/>
                      </a:lnTo>
                      <a:lnTo>
                        <a:pt x="612" y="410"/>
                      </a:lnTo>
                      <a:lnTo>
                        <a:pt x="614" y="400"/>
                      </a:lnTo>
                      <a:lnTo>
                        <a:pt x="620" y="389"/>
                      </a:lnTo>
                      <a:lnTo>
                        <a:pt x="626" y="380"/>
                      </a:lnTo>
                      <a:lnTo>
                        <a:pt x="629" y="376"/>
                      </a:lnTo>
                      <a:lnTo>
                        <a:pt x="629" y="376"/>
                      </a:lnTo>
                      <a:lnTo>
                        <a:pt x="634" y="373"/>
                      </a:lnTo>
                      <a:lnTo>
                        <a:pt x="637" y="370"/>
                      </a:lnTo>
                      <a:lnTo>
                        <a:pt x="639" y="364"/>
                      </a:lnTo>
                      <a:lnTo>
                        <a:pt x="639" y="364"/>
                      </a:lnTo>
                      <a:lnTo>
                        <a:pt x="640" y="360"/>
                      </a:lnTo>
                      <a:lnTo>
                        <a:pt x="643" y="354"/>
                      </a:lnTo>
                      <a:lnTo>
                        <a:pt x="646" y="349"/>
                      </a:lnTo>
                      <a:lnTo>
                        <a:pt x="647" y="343"/>
                      </a:lnTo>
                      <a:lnTo>
                        <a:pt x="647" y="343"/>
                      </a:lnTo>
                      <a:lnTo>
                        <a:pt x="649" y="336"/>
                      </a:lnTo>
                      <a:lnTo>
                        <a:pt x="650" y="330"/>
                      </a:lnTo>
                      <a:lnTo>
                        <a:pt x="651" y="326"/>
                      </a:lnTo>
                      <a:lnTo>
                        <a:pt x="651" y="322"/>
                      </a:lnTo>
                      <a:lnTo>
                        <a:pt x="651" y="322"/>
                      </a:lnTo>
                      <a:lnTo>
                        <a:pt x="650" y="316"/>
                      </a:lnTo>
                      <a:lnTo>
                        <a:pt x="650" y="310"/>
                      </a:lnTo>
                      <a:lnTo>
                        <a:pt x="653" y="306"/>
                      </a:lnTo>
                      <a:lnTo>
                        <a:pt x="653" y="306"/>
                      </a:lnTo>
                      <a:lnTo>
                        <a:pt x="654" y="305"/>
                      </a:lnTo>
                      <a:lnTo>
                        <a:pt x="654" y="302"/>
                      </a:lnTo>
                      <a:lnTo>
                        <a:pt x="654" y="298"/>
                      </a:lnTo>
                      <a:lnTo>
                        <a:pt x="653" y="295"/>
                      </a:lnTo>
                      <a:lnTo>
                        <a:pt x="653" y="293"/>
                      </a:lnTo>
                      <a:lnTo>
                        <a:pt x="654" y="292"/>
                      </a:lnTo>
                      <a:lnTo>
                        <a:pt x="654" y="292"/>
                      </a:lnTo>
                      <a:close/>
                      <a:moveTo>
                        <a:pt x="538" y="534"/>
                      </a:moveTo>
                      <a:lnTo>
                        <a:pt x="538" y="534"/>
                      </a:lnTo>
                      <a:lnTo>
                        <a:pt x="530" y="532"/>
                      </a:lnTo>
                      <a:lnTo>
                        <a:pt x="522" y="529"/>
                      </a:lnTo>
                      <a:lnTo>
                        <a:pt x="515" y="527"/>
                      </a:lnTo>
                      <a:lnTo>
                        <a:pt x="511" y="525"/>
                      </a:lnTo>
                      <a:lnTo>
                        <a:pt x="511" y="525"/>
                      </a:lnTo>
                      <a:lnTo>
                        <a:pt x="511" y="527"/>
                      </a:lnTo>
                      <a:lnTo>
                        <a:pt x="511" y="529"/>
                      </a:lnTo>
                      <a:lnTo>
                        <a:pt x="515" y="539"/>
                      </a:lnTo>
                      <a:lnTo>
                        <a:pt x="519" y="549"/>
                      </a:lnTo>
                      <a:lnTo>
                        <a:pt x="519" y="554"/>
                      </a:lnTo>
                      <a:lnTo>
                        <a:pt x="518" y="558"/>
                      </a:lnTo>
                      <a:lnTo>
                        <a:pt x="518" y="558"/>
                      </a:lnTo>
                      <a:lnTo>
                        <a:pt x="518" y="561"/>
                      </a:lnTo>
                      <a:lnTo>
                        <a:pt x="519" y="564"/>
                      </a:lnTo>
                      <a:lnTo>
                        <a:pt x="525" y="572"/>
                      </a:lnTo>
                      <a:lnTo>
                        <a:pt x="533" y="579"/>
                      </a:lnTo>
                      <a:lnTo>
                        <a:pt x="539" y="582"/>
                      </a:lnTo>
                      <a:lnTo>
                        <a:pt x="539" y="582"/>
                      </a:lnTo>
                      <a:lnTo>
                        <a:pt x="543" y="582"/>
                      </a:lnTo>
                      <a:lnTo>
                        <a:pt x="545" y="579"/>
                      </a:lnTo>
                      <a:lnTo>
                        <a:pt x="546" y="576"/>
                      </a:lnTo>
                      <a:lnTo>
                        <a:pt x="549" y="576"/>
                      </a:lnTo>
                      <a:lnTo>
                        <a:pt x="549" y="576"/>
                      </a:lnTo>
                      <a:lnTo>
                        <a:pt x="550" y="575"/>
                      </a:lnTo>
                      <a:lnTo>
                        <a:pt x="552" y="574"/>
                      </a:lnTo>
                      <a:lnTo>
                        <a:pt x="552" y="568"/>
                      </a:lnTo>
                      <a:lnTo>
                        <a:pt x="552" y="568"/>
                      </a:lnTo>
                      <a:lnTo>
                        <a:pt x="552" y="566"/>
                      </a:lnTo>
                      <a:lnTo>
                        <a:pt x="553" y="566"/>
                      </a:lnTo>
                      <a:lnTo>
                        <a:pt x="556" y="568"/>
                      </a:lnTo>
                      <a:lnTo>
                        <a:pt x="558" y="569"/>
                      </a:lnTo>
                      <a:lnTo>
                        <a:pt x="562" y="569"/>
                      </a:lnTo>
                      <a:lnTo>
                        <a:pt x="562" y="569"/>
                      </a:lnTo>
                      <a:lnTo>
                        <a:pt x="562" y="568"/>
                      </a:lnTo>
                      <a:lnTo>
                        <a:pt x="563" y="566"/>
                      </a:lnTo>
                      <a:lnTo>
                        <a:pt x="563" y="559"/>
                      </a:lnTo>
                      <a:lnTo>
                        <a:pt x="563" y="555"/>
                      </a:lnTo>
                      <a:lnTo>
                        <a:pt x="565" y="552"/>
                      </a:lnTo>
                      <a:lnTo>
                        <a:pt x="566" y="552"/>
                      </a:lnTo>
                      <a:lnTo>
                        <a:pt x="566" y="552"/>
                      </a:lnTo>
                      <a:lnTo>
                        <a:pt x="567" y="551"/>
                      </a:lnTo>
                      <a:lnTo>
                        <a:pt x="569" y="549"/>
                      </a:lnTo>
                      <a:lnTo>
                        <a:pt x="569" y="542"/>
                      </a:lnTo>
                      <a:lnTo>
                        <a:pt x="565" y="528"/>
                      </a:lnTo>
                      <a:lnTo>
                        <a:pt x="565" y="528"/>
                      </a:lnTo>
                      <a:lnTo>
                        <a:pt x="563" y="527"/>
                      </a:lnTo>
                      <a:lnTo>
                        <a:pt x="562" y="525"/>
                      </a:lnTo>
                      <a:lnTo>
                        <a:pt x="555" y="528"/>
                      </a:lnTo>
                      <a:lnTo>
                        <a:pt x="546" y="531"/>
                      </a:lnTo>
                      <a:lnTo>
                        <a:pt x="538" y="534"/>
                      </a:lnTo>
                      <a:lnTo>
                        <a:pt x="538" y="534"/>
                      </a:lnTo>
                      <a:close/>
                    </a:path>
                  </a:pathLst>
                </a:custGeom>
                <a:solidFill>
                  <a:srgbClr val="2D424C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</p:grpSp>
          <p:grpSp>
            <p:nvGrpSpPr>
              <p:cNvPr id="1163" name="North American">
                <a:extLst>
                  <a:ext uri="{FF2B5EF4-FFF2-40B4-BE49-F238E27FC236}">
                    <a16:creationId xmlns:a16="http://schemas.microsoft.com/office/drawing/2014/main" id="{97CD4A40-18AF-49F7-8EF2-58924CF91720}"/>
                  </a:ext>
                </a:extLst>
              </p:cNvPr>
              <p:cNvGrpSpPr/>
              <p:nvPr/>
            </p:nvGrpSpPr>
            <p:grpSpPr>
              <a:xfrm>
                <a:off x="5869503" y="1974516"/>
                <a:ext cx="2282417" cy="1938639"/>
                <a:chOff x="5869504" y="1974517"/>
                <a:chExt cx="2750919" cy="2336578"/>
              </a:xfrm>
              <a:solidFill>
                <a:schemeClr val="bg2"/>
              </a:solidFill>
            </p:grpSpPr>
            <p:sp>
              <p:nvSpPr>
                <p:cNvPr id="262" name="Mexico">
                  <a:extLst>
                    <a:ext uri="{FF2B5EF4-FFF2-40B4-BE49-F238E27FC236}">
                      <a16:creationId xmlns:a16="http://schemas.microsoft.com/office/drawing/2014/main" id="{02A2BFAC-AB6C-42D8-BCF5-ADF63121C8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85886" y="3861241"/>
                  <a:ext cx="720655" cy="449854"/>
                </a:xfrm>
                <a:custGeom>
                  <a:avLst/>
                  <a:gdLst/>
                  <a:ahLst/>
                  <a:cxnLst>
                    <a:cxn ang="0">
                      <a:pos x="427" y="284"/>
                    </a:cxn>
                    <a:cxn ang="0">
                      <a:pos x="417" y="266"/>
                    </a:cxn>
                    <a:cxn ang="0">
                      <a:pos x="450" y="256"/>
                    </a:cxn>
                    <a:cxn ang="0">
                      <a:pos x="468" y="251"/>
                    </a:cxn>
                    <a:cxn ang="0">
                      <a:pos x="478" y="212"/>
                    </a:cxn>
                    <a:cxn ang="0">
                      <a:pos x="485" y="195"/>
                    </a:cxn>
                    <a:cxn ang="0">
                      <a:pos x="448" y="196"/>
                    </a:cxn>
                    <a:cxn ang="0">
                      <a:pos x="427" y="219"/>
                    </a:cxn>
                    <a:cxn ang="0">
                      <a:pos x="417" y="237"/>
                    </a:cxn>
                    <a:cxn ang="0">
                      <a:pos x="407" y="244"/>
                    </a:cxn>
                    <a:cxn ang="0">
                      <a:pos x="359" y="249"/>
                    </a:cxn>
                    <a:cxn ang="0">
                      <a:pos x="337" y="236"/>
                    </a:cxn>
                    <a:cxn ang="0">
                      <a:pos x="317" y="203"/>
                    </a:cxn>
                    <a:cxn ang="0">
                      <a:pos x="313" y="141"/>
                    </a:cxn>
                    <a:cxn ang="0">
                      <a:pos x="312" y="118"/>
                    </a:cxn>
                    <a:cxn ang="0">
                      <a:pos x="285" y="101"/>
                    </a:cxn>
                    <a:cxn ang="0">
                      <a:pos x="273" y="81"/>
                    </a:cxn>
                    <a:cxn ang="0">
                      <a:pos x="244" y="52"/>
                    </a:cxn>
                    <a:cxn ang="0">
                      <a:pos x="225" y="65"/>
                    </a:cxn>
                    <a:cxn ang="0">
                      <a:pos x="202" y="51"/>
                    </a:cxn>
                    <a:cxn ang="0">
                      <a:pos x="179" y="24"/>
                    </a:cxn>
                    <a:cxn ang="0">
                      <a:pos x="54" y="10"/>
                    </a:cxn>
                    <a:cxn ang="0">
                      <a:pos x="3" y="11"/>
                    </a:cxn>
                    <a:cxn ang="0">
                      <a:pos x="22" y="49"/>
                    </a:cxn>
                    <a:cxn ang="0">
                      <a:pos x="49" y="77"/>
                    </a:cxn>
                    <a:cxn ang="0">
                      <a:pos x="39" y="86"/>
                    </a:cxn>
                    <a:cxn ang="0">
                      <a:pos x="57" y="102"/>
                    </a:cxn>
                    <a:cxn ang="0">
                      <a:pos x="81" y="125"/>
                    </a:cxn>
                    <a:cxn ang="0">
                      <a:pos x="97" y="149"/>
                    </a:cxn>
                    <a:cxn ang="0">
                      <a:pos x="115" y="172"/>
                    </a:cxn>
                    <a:cxn ang="0">
                      <a:pos x="120" y="156"/>
                    </a:cxn>
                    <a:cxn ang="0">
                      <a:pos x="106" y="146"/>
                    </a:cxn>
                    <a:cxn ang="0">
                      <a:pos x="98" y="128"/>
                    </a:cxn>
                    <a:cxn ang="0">
                      <a:pos x="73" y="85"/>
                    </a:cxn>
                    <a:cxn ang="0">
                      <a:pos x="63" y="62"/>
                    </a:cxn>
                    <a:cxn ang="0">
                      <a:pos x="46" y="52"/>
                    </a:cxn>
                    <a:cxn ang="0">
                      <a:pos x="36" y="18"/>
                    </a:cxn>
                    <a:cxn ang="0">
                      <a:pos x="44" y="20"/>
                    </a:cxn>
                    <a:cxn ang="0">
                      <a:pos x="56" y="22"/>
                    </a:cxn>
                    <a:cxn ang="0">
                      <a:pos x="66" y="27"/>
                    </a:cxn>
                    <a:cxn ang="0">
                      <a:pos x="74" y="57"/>
                    </a:cxn>
                    <a:cxn ang="0">
                      <a:pos x="77" y="69"/>
                    </a:cxn>
                    <a:cxn ang="0">
                      <a:pos x="94" y="81"/>
                    </a:cxn>
                    <a:cxn ang="0">
                      <a:pos x="108" y="95"/>
                    </a:cxn>
                    <a:cxn ang="0">
                      <a:pos x="123" y="105"/>
                    </a:cxn>
                    <a:cxn ang="0">
                      <a:pos x="125" y="121"/>
                    </a:cxn>
                    <a:cxn ang="0">
                      <a:pos x="148" y="139"/>
                    </a:cxn>
                    <a:cxn ang="0">
                      <a:pos x="191" y="195"/>
                    </a:cxn>
                    <a:cxn ang="0">
                      <a:pos x="188" y="210"/>
                    </a:cxn>
                    <a:cxn ang="0">
                      <a:pos x="195" y="232"/>
                    </a:cxn>
                    <a:cxn ang="0">
                      <a:pos x="226" y="251"/>
                    </a:cxn>
                    <a:cxn ang="0">
                      <a:pos x="269" y="269"/>
                    </a:cxn>
                    <a:cxn ang="0">
                      <a:pos x="329" y="291"/>
                    </a:cxn>
                    <a:cxn ang="0">
                      <a:pos x="370" y="287"/>
                    </a:cxn>
                    <a:cxn ang="0">
                      <a:pos x="406" y="286"/>
                    </a:cxn>
                  </a:cxnLst>
                  <a:rect l="0" t="0" r="r" b="b"/>
                  <a:pathLst>
                    <a:path w="487" h="304">
                      <a:moveTo>
                        <a:pt x="406" y="286"/>
                      </a:moveTo>
                      <a:lnTo>
                        <a:pt x="406" y="286"/>
                      </a:lnTo>
                      <a:lnTo>
                        <a:pt x="417" y="287"/>
                      </a:lnTo>
                      <a:lnTo>
                        <a:pt x="424" y="286"/>
                      </a:lnTo>
                      <a:lnTo>
                        <a:pt x="426" y="286"/>
                      </a:lnTo>
                      <a:lnTo>
                        <a:pt x="427" y="284"/>
                      </a:lnTo>
                      <a:lnTo>
                        <a:pt x="427" y="284"/>
                      </a:lnTo>
                      <a:lnTo>
                        <a:pt x="427" y="281"/>
                      </a:lnTo>
                      <a:lnTo>
                        <a:pt x="426" y="280"/>
                      </a:lnTo>
                      <a:lnTo>
                        <a:pt x="421" y="274"/>
                      </a:lnTo>
                      <a:lnTo>
                        <a:pt x="417" y="270"/>
                      </a:lnTo>
                      <a:lnTo>
                        <a:pt x="416" y="269"/>
                      </a:lnTo>
                      <a:lnTo>
                        <a:pt x="416" y="269"/>
                      </a:lnTo>
                      <a:lnTo>
                        <a:pt x="417" y="266"/>
                      </a:lnTo>
                      <a:lnTo>
                        <a:pt x="418" y="261"/>
                      </a:lnTo>
                      <a:lnTo>
                        <a:pt x="420" y="259"/>
                      </a:lnTo>
                      <a:lnTo>
                        <a:pt x="421" y="256"/>
                      </a:lnTo>
                      <a:lnTo>
                        <a:pt x="421" y="256"/>
                      </a:lnTo>
                      <a:lnTo>
                        <a:pt x="436" y="257"/>
                      </a:lnTo>
                      <a:lnTo>
                        <a:pt x="450" y="256"/>
                      </a:lnTo>
                      <a:lnTo>
                        <a:pt x="450" y="256"/>
                      </a:lnTo>
                      <a:lnTo>
                        <a:pt x="454" y="251"/>
                      </a:lnTo>
                      <a:lnTo>
                        <a:pt x="457" y="249"/>
                      </a:lnTo>
                      <a:lnTo>
                        <a:pt x="461" y="246"/>
                      </a:lnTo>
                      <a:lnTo>
                        <a:pt x="461" y="246"/>
                      </a:lnTo>
                      <a:lnTo>
                        <a:pt x="464" y="247"/>
                      </a:lnTo>
                      <a:lnTo>
                        <a:pt x="468" y="251"/>
                      </a:lnTo>
                      <a:lnTo>
                        <a:pt x="468" y="251"/>
                      </a:lnTo>
                      <a:lnTo>
                        <a:pt x="471" y="247"/>
                      </a:lnTo>
                      <a:lnTo>
                        <a:pt x="473" y="242"/>
                      </a:lnTo>
                      <a:lnTo>
                        <a:pt x="475" y="229"/>
                      </a:lnTo>
                      <a:lnTo>
                        <a:pt x="475" y="229"/>
                      </a:lnTo>
                      <a:lnTo>
                        <a:pt x="475" y="219"/>
                      </a:lnTo>
                      <a:lnTo>
                        <a:pt x="475" y="215"/>
                      </a:lnTo>
                      <a:lnTo>
                        <a:pt x="478" y="212"/>
                      </a:lnTo>
                      <a:lnTo>
                        <a:pt x="478" y="212"/>
                      </a:lnTo>
                      <a:lnTo>
                        <a:pt x="485" y="206"/>
                      </a:lnTo>
                      <a:lnTo>
                        <a:pt x="487" y="203"/>
                      </a:lnTo>
                      <a:lnTo>
                        <a:pt x="487" y="197"/>
                      </a:lnTo>
                      <a:lnTo>
                        <a:pt x="487" y="197"/>
                      </a:lnTo>
                      <a:lnTo>
                        <a:pt x="487" y="196"/>
                      </a:lnTo>
                      <a:lnTo>
                        <a:pt x="485" y="195"/>
                      </a:lnTo>
                      <a:lnTo>
                        <a:pt x="481" y="195"/>
                      </a:lnTo>
                      <a:lnTo>
                        <a:pt x="477" y="196"/>
                      </a:lnTo>
                      <a:lnTo>
                        <a:pt x="473" y="195"/>
                      </a:lnTo>
                      <a:lnTo>
                        <a:pt x="473" y="195"/>
                      </a:lnTo>
                      <a:lnTo>
                        <a:pt x="468" y="193"/>
                      </a:lnTo>
                      <a:lnTo>
                        <a:pt x="464" y="193"/>
                      </a:lnTo>
                      <a:lnTo>
                        <a:pt x="448" y="196"/>
                      </a:lnTo>
                      <a:lnTo>
                        <a:pt x="448" y="196"/>
                      </a:lnTo>
                      <a:lnTo>
                        <a:pt x="438" y="197"/>
                      </a:lnTo>
                      <a:lnTo>
                        <a:pt x="431" y="202"/>
                      </a:lnTo>
                      <a:lnTo>
                        <a:pt x="428" y="207"/>
                      </a:lnTo>
                      <a:lnTo>
                        <a:pt x="427" y="215"/>
                      </a:lnTo>
                      <a:lnTo>
                        <a:pt x="427" y="215"/>
                      </a:lnTo>
                      <a:lnTo>
                        <a:pt x="427" y="219"/>
                      </a:lnTo>
                      <a:lnTo>
                        <a:pt x="426" y="222"/>
                      </a:lnTo>
                      <a:lnTo>
                        <a:pt x="423" y="224"/>
                      </a:lnTo>
                      <a:lnTo>
                        <a:pt x="423" y="229"/>
                      </a:lnTo>
                      <a:lnTo>
                        <a:pt x="423" y="229"/>
                      </a:lnTo>
                      <a:lnTo>
                        <a:pt x="423" y="232"/>
                      </a:lnTo>
                      <a:lnTo>
                        <a:pt x="421" y="234"/>
                      </a:lnTo>
                      <a:lnTo>
                        <a:pt x="417" y="237"/>
                      </a:lnTo>
                      <a:lnTo>
                        <a:pt x="413" y="240"/>
                      </a:lnTo>
                      <a:lnTo>
                        <a:pt x="413" y="242"/>
                      </a:lnTo>
                      <a:lnTo>
                        <a:pt x="411" y="243"/>
                      </a:lnTo>
                      <a:lnTo>
                        <a:pt x="411" y="243"/>
                      </a:lnTo>
                      <a:lnTo>
                        <a:pt x="411" y="244"/>
                      </a:lnTo>
                      <a:lnTo>
                        <a:pt x="411" y="246"/>
                      </a:lnTo>
                      <a:lnTo>
                        <a:pt x="407" y="244"/>
                      </a:lnTo>
                      <a:lnTo>
                        <a:pt x="400" y="242"/>
                      </a:lnTo>
                      <a:lnTo>
                        <a:pt x="400" y="242"/>
                      </a:lnTo>
                      <a:lnTo>
                        <a:pt x="393" y="242"/>
                      </a:lnTo>
                      <a:lnTo>
                        <a:pt x="381" y="244"/>
                      </a:lnTo>
                      <a:lnTo>
                        <a:pt x="362" y="250"/>
                      </a:lnTo>
                      <a:lnTo>
                        <a:pt x="362" y="250"/>
                      </a:lnTo>
                      <a:lnTo>
                        <a:pt x="359" y="249"/>
                      </a:lnTo>
                      <a:lnTo>
                        <a:pt x="353" y="246"/>
                      </a:lnTo>
                      <a:lnTo>
                        <a:pt x="349" y="243"/>
                      </a:lnTo>
                      <a:lnTo>
                        <a:pt x="345" y="242"/>
                      </a:lnTo>
                      <a:lnTo>
                        <a:pt x="345" y="242"/>
                      </a:lnTo>
                      <a:lnTo>
                        <a:pt x="342" y="240"/>
                      </a:lnTo>
                      <a:lnTo>
                        <a:pt x="340" y="240"/>
                      </a:lnTo>
                      <a:lnTo>
                        <a:pt x="337" y="236"/>
                      </a:lnTo>
                      <a:lnTo>
                        <a:pt x="336" y="230"/>
                      </a:lnTo>
                      <a:lnTo>
                        <a:pt x="335" y="224"/>
                      </a:lnTo>
                      <a:lnTo>
                        <a:pt x="335" y="224"/>
                      </a:lnTo>
                      <a:lnTo>
                        <a:pt x="333" y="219"/>
                      </a:lnTo>
                      <a:lnTo>
                        <a:pt x="327" y="215"/>
                      </a:lnTo>
                      <a:lnTo>
                        <a:pt x="322" y="209"/>
                      </a:lnTo>
                      <a:lnTo>
                        <a:pt x="317" y="203"/>
                      </a:lnTo>
                      <a:lnTo>
                        <a:pt x="317" y="203"/>
                      </a:lnTo>
                      <a:lnTo>
                        <a:pt x="315" y="197"/>
                      </a:lnTo>
                      <a:lnTo>
                        <a:pt x="313" y="189"/>
                      </a:lnTo>
                      <a:lnTo>
                        <a:pt x="312" y="172"/>
                      </a:lnTo>
                      <a:lnTo>
                        <a:pt x="312" y="172"/>
                      </a:lnTo>
                      <a:lnTo>
                        <a:pt x="312" y="153"/>
                      </a:lnTo>
                      <a:lnTo>
                        <a:pt x="313" y="141"/>
                      </a:lnTo>
                      <a:lnTo>
                        <a:pt x="317" y="128"/>
                      </a:lnTo>
                      <a:lnTo>
                        <a:pt x="317" y="128"/>
                      </a:lnTo>
                      <a:lnTo>
                        <a:pt x="319" y="121"/>
                      </a:lnTo>
                      <a:lnTo>
                        <a:pt x="319" y="121"/>
                      </a:lnTo>
                      <a:lnTo>
                        <a:pt x="315" y="119"/>
                      </a:lnTo>
                      <a:lnTo>
                        <a:pt x="312" y="118"/>
                      </a:lnTo>
                      <a:lnTo>
                        <a:pt x="312" y="118"/>
                      </a:lnTo>
                      <a:lnTo>
                        <a:pt x="306" y="118"/>
                      </a:lnTo>
                      <a:lnTo>
                        <a:pt x="299" y="115"/>
                      </a:lnTo>
                      <a:lnTo>
                        <a:pt x="289" y="111"/>
                      </a:lnTo>
                      <a:lnTo>
                        <a:pt x="289" y="111"/>
                      </a:lnTo>
                      <a:lnTo>
                        <a:pt x="288" y="109"/>
                      </a:lnTo>
                      <a:lnTo>
                        <a:pt x="286" y="106"/>
                      </a:lnTo>
                      <a:lnTo>
                        <a:pt x="285" y="101"/>
                      </a:lnTo>
                      <a:lnTo>
                        <a:pt x="285" y="101"/>
                      </a:lnTo>
                      <a:lnTo>
                        <a:pt x="283" y="98"/>
                      </a:lnTo>
                      <a:lnTo>
                        <a:pt x="283" y="94"/>
                      </a:lnTo>
                      <a:lnTo>
                        <a:pt x="282" y="91"/>
                      </a:lnTo>
                      <a:lnTo>
                        <a:pt x="280" y="88"/>
                      </a:lnTo>
                      <a:lnTo>
                        <a:pt x="280" y="88"/>
                      </a:lnTo>
                      <a:lnTo>
                        <a:pt x="273" y="81"/>
                      </a:lnTo>
                      <a:lnTo>
                        <a:pt x="269" y="74"/>
                      </a:lnTo>
                      <a:lnTo>
                        <a:pt x="266" y="67"/>
                      </a:lnTo>
                      <a:lnTo>
                        <a:pt x="266" y="67"/>
                      </a:lnTo>
                      <a:lnTo>
                        <a:pt x="263" y="64"/>
                      </a:lnTo>
                      <a:lnTo>
                        <a:pt x="261" y="59"/>
                      </a:lnTo>
                      <a:lnTo>
                        <a:pt x="253" y="55"/>
                      </a:lnTo>
                      <a:lnTo>
                        <a:pt x="244" y="52"/>
                      </a:lnTo>
                      <a:lnTo>
                        <a:pt x="238" y="51"/>
                      </a:lnTo>
                      <a:lnTo>
                        <a:pt x="238" y="51"/>
                      </a:lnTo>
                      <a:lnTo>
                        <a:pt x="235" y="51"/>
                      </a:lnTo>
                      <a:lnTo>
                        <a:pt x="232" y="52"/>
                      </a:lnTo>
                      <a:lnTo>
                        <a:pt x="229" y="58"/>
                      </a:lnTo>
                      <a:lnTo>
                        <a:pt x="226" y="62"/>
                      </a:lnTo>
                      <a:lnTo>
                        <a:pt x="225" y="65"/>
                      </a:lnTo>
                      <a:lnTo>
                        <a:pt x="225" y="65"/>
                      </a:lnTo>
                      <a:lnTo>
                        <a:pt x="222" y="64"/>
                      </a:lnTo>
                      <a:lnTo>
                        <a:pt x="216" y="61"/>
                      </a:lnTo>
                      <a:lnTo>
                        <a:pt x="207" y="55"/>
                      </a:lnTo>
                      <a:lnTo>
                        <a:pt x="207" y="55"/>
                      </a:lnTo>
                      <a:lnTo>
                        <a:pt x="204" y="54"/>
                      </a:lnTo>
                      <a:lnTo>
                        <a:pt x="202" y="51"/>
                      </a:lnTo>
                      <a:lnTo>
                        <a:pt x="201" y="45"/>
                      </a:lnTo>
                      <a:lnTo>
                        <a:pt x="201" y="45"/>
                      </a:lnTo>
                      <a:lnTo>
                        <a:pt x="199" y="42"/>
                      </a:lnTo>
                      <a:lnTo>
                        <a:pt x="197" y="38"/>
                      </a:lnTo>
                      <a:lnTo>
                        <a:pt x="189" y="32"/>
                      </a:lnTo>
                      <a:lnTo>
                        <a:pt x="189" y="32"/>
                      </a:lnTo>
                      <a:lnTo>
                        <a:pt x="179" y="24"/>
                      </a:lnTo>
                      <a:lnTo>
                        <a:pt x="172" y="17"/>
                      </a:lnTo>
                      <a:lnTo>
                        <a:pt x="147" y="17"/>
                      </a:lnTo>
                      <a:lnTo>
                        <a:pt x="141" y="24"/>
                      </a:lnTo>
                      <a:lnTo>
                        <a:pt x="96" y="24"/>
                      </a:lnTo>
                      <a:lnTo>
                        <a:pt x="96" y="24"/>
                      </a:lnTo>
                      <a:lnTo>
                        <a:pt x="77" y="17"/>
                      </a:lnTo>
                      <a:lnTo>
                        <a:pt x="54" y="10"/>
                      </a:lnTo>
                      <a:lnTo>
                        <a:pt x="54" y="10"/>
                      </a:lnTo>
                      <a:lnTo>
                        <a:pt x="49" y="7"/>
                      </a:lnTo>
                      <a:lnTo>
                        <a:pt x="43" y="4"/>
                      </a:lnTo>
                      <a:lnTo>
                        <a:pt x="37" y="0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3" y="11"/>
                      </a:lnTo>
                      <a:lnTo>
                        <a:pt x="9" y="18"/>
                      </a:lnTo>
                      <a:lnTo>
                        <a:pt x="9" y="18"/>
                      </a:lnTo>
                      <a:lnTo>
                        <a:pt x="13" y="27"/>
                      </a:lnTo>
                      <a:lnTo>
                        <a:pt x="17" y="35"/>
                      </a:lnTo>
                      <a:lnTo>
                        <a:pt x="20" y="44"/>
                      </a:lnTo>
                      <a:lnTo>
                        <a:pt x="22" y="49"/>
                      </a:lnTo>
                      <a:lnTo>
                        <a:pt x="22" y="49"/>
                      </a:lnTo>
                      <a:lnTo>
                        <a:pt x="24" y="54"/>
                      </a:lnTo>
                      <a:lnTo>
                        <a:pt x="29" y="58"/>
                      </a:lnTo>
                      <a:lnTo>
                        <a:pt x="42" y="65"/>
                      </a:lnTo>
                      <a:lnTo>
                        <a:pt x="42" y="65"/>
                      </a:lnTo>
                      <a:lnTo>
                        <a:pt x="44" y="68"/>
                      </a:lnTo>
                      <a:lnTo>
                        <a:pt x="47" y="71"/>
                      </a:lnTo>
                      <a:lnTo>
                        <a:pt x="49" y="77"/>
                      </a:lnTo>
                      <a:lnTo>
                        <a:pt x="50" y="82"/>
                      </a:lnTo>
                      <a:lnTo>
                        <a:pt x="50" y="86"/>
                      </a:lnTo>
                      <a:lnTo>
                        <a:pt x="50" y="86"/>
                      </a:lnTo>
                      <a:lnTo>
                        <a:pt x="49" y="88"/>
                      </a:lnTo>
                      <a:lnTo>
                        <a:pt x="47" y="88"/>
                      </a:lnTo>
                      <a:lnTo>
                        <a:pt x="43" y="88"/>
                      </a:lnTo>
                      <a:lnTo>
                        <a:pt x="39" y="86"/>
                      </a:lnTo>
                      <a:lnTo>
                        <a:pt x="37" y="86"/>
                      </a:lnTo>
                      <a:lnTo>
                        <a:pt x="37" y="88"/>
                      </a:lnTo>
                      <a:lnTo>
                        <a:pt x="37" y="88"/>
                      </a:lnTo>
                      <a:lnTo>
                        <a:pt x="39" y="92"/>
                      </a:lnTo>
                      <a:lnTo>
                        <a:pt x="44" y="96"/>
                      </a:lnTo>
                      <a:lnTo>
                        <a:pt x="51" y="101"/>
                      </a:lnTo>
                      <a:lnTo>
                        <a:pt x="57" y="102"/>
                      </a:lnTo>
                      <a:lnTo>
                        <a:pt x="57" y="102"/>
                      </a:lnTo>
                      <a:lnTo>
                        <a:pt x="60" y="104"/>
                      </a:lnTo>
                      <a:lnTo>
                        <a:pt x="64" y="105"/>
                      </a:lnTo>
                      <a:lnTo>
                        <a:pt x="74" y="114"/>
                      </a:lnTo>
                      <a:lnTo>
                        <a:pt x="74" y="114"/>
                      </a:lnTo>
                      <a:lnTo>
                        <a:pt x="78" y="119"/>
                      </a:lnTo>
                      <a:lnTo>
                        <a:pt x="81" y="125"/>
                      </a:lnTo>
                      <a:lnTo>
                        <a:pt x="81" y="131"/>
                      </a:lnTo>
                      <a:lnTo>
                        <a:pt x="78" y="133"/>
                      </a:lnTo>
                      <a:lnTo>
                        <a:pt x="78" y="133"/>
                      </a:lnTo>
                      <a:lnTo>
                        <a:pt x="78" y="135"/>
                      </a:lnTo>
                      <a:lnTo>
                        <a:pt x="78" y="136"/>
                      </a:lnTo>
                      <a:lnTo>
                        <a:pt x="83" y="139"/>
                      </a:lnTo>
                      <a:lnTo>
                        <a:pt x="97" y="149"/>
                      </a:lnTo>
                      <a:lnTo>
                        <a:pt x="97" y="149"/>
                      </a:lnTo>
                      <a:lnTo>
                        <a:pt x="104" y="156"/>
                      </a:lnTo>
                      <a:lnTo>
                        <a:pt x="110" y="162"/>
                      </a:lnTo>
                      <a:lnTo>
                        <a:pt x="113" y="166"/>
                      </a:lnTo>
                      <a:lnTo>
                        <a:pt x="114" y="170"/>
                      </a:lnTo>
                      <a:lnTo>
                        <a:pt x="114" y="170"/>
                      </a:lnTo>
                      <a:lnTo>
                        <a:pt x="115" y="172"/>
                      </a:lnTo>
                      <a:lnTo>
                        <a:pt x="118" y="172"/>
                      </a:lnTo>
                      <a:lnTo>
                        <a:pt x="120" y="169"/>
                      </a:lnTo>
                      <a:lnTo>
                        <a:pt x="123" y="165"/>
                      </a:lnTo>
                      <a:lnTo>
                        <a:pt x="123" y="165"/>
                      </a:lnTo>
                      <a:lnTo>
                        <a:pt x="123" y="162"/>
                      </a:lnTo>
                      <a:lnTo>
                        <a:pt x="121" y="159"/>
                      </a:lnTo>
                      <a:lnTo>
                        <a:pt x="120" y="156"/>
                      </a:lnTo>
                      <a:lnTo>
                        <a:pt x="118" y="152"/>
                      </a:lnTo>
                      <a:lnTo>
                        <a:pt x="118" y="152"/>
                      </a:lnTo>
                      <a:lnTo>
                        <a:pt x="118" y="150"/>
                      </a:lnTo>
                      <a:lnTo>
                        <a:pt x="117" y="149"/>
                      </a:lnTo>
                      <a:lnTo>
                        <a:pt x="113" y="148"/>
                      </a:lnTo>
                      <a:lnTo>
                        <a:pt x="106" y="146"/>
                      </a:lnTo>
                      <a:lnTo>
                        <a:pt x="106" y="146"/>
                      </a:lnTo>
                      <a:lnTo>
                        <a:pt x="104" y="146"/>
                      </a:lnTo>
                      <a:lnTo>
                        <a:pt x="103" y="145"/>
                      </a:lnTo>
                      <a:lnTo>
                        <a:pt x="103" y="141"/>
                      </a:lnTo>
                      <a:lnTo>
                        <a:pt x="103" y="136"/>
                      </a:lnTo>
                      <a:lnTo>
                        <a:pt x="101" y="132"/>
                      </a:lnTo>
                      <a:lnTo>
                        <a:pt x="101" y="132"/>
                      </a:lnTo>
                      <a:lnTo>
                        <a:pt x="98" y="128"/>
                      </a:lnTo>
                      <a:lnTo>
                        <a:pt x="96" y="122"/>
                      </a:lnTo>
                      <a:lnTo>
                        <a:pt x="91" y="109"/>
                      </a:lnTo>
                      <a:lnTo>
                        <a:pt x="91" y="109"/>
                      </a:lnTo>
                      <a:lnTo>
                        <a:pt x="87" y="104"/>
                      </a:lnTo>
                      <a:lnTo>
                        <a:pt x="83" y="98"/>
                      </a:lnTo>
                      <a:lnTo>
                        <a:pt x="77" y="92"/>
                      </a:lnTo>
                      <a:lnTo>
                        <a:pt x="73" y="85"/>
                      </a:lnTo>
                      <a:lnTo>
                        <a:pt x="73" y="85"/>
                      </a:lnTo>
                      <a:lnTo>
                        <a:pt x="66" y="75"/>
                      </a:lnTo>
                      <a:lnTo>
                        <a:pt x="60" y="68"/>
                      </a:lnTo>
                      <a:lnTo>
                        <a:pt x="60" y="68"/>
                      </a:lnTo>
                      <a:lnTo>
                        <a:pt x="60" y="67"/>
                      </a:lnTo>
                      <a:lnTo>
                        <a:pt x="61" y="64"/>
                      </a:lnTo>
                      <a:lnTo>
                        <a:pt x="63" y="62"/>
                      </a:lnTo>
                      <a:lnTo>
                        <a:pt x="61" y="59"/>
                      </a:lnTo>
                      <a:lnTo>
                        <a:pt x="61" y="59"/>
                      </a:lnTo>
                      <a:lnTo>
                        <a:pt x="60" y="58"/>
                      </a:lnTo>
                      <a:lnTo>
                        <a:pt x="57" y="57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46" y="52"/>
                      </a:lnTo>
                      <a:lnTo>
                        <a:pt x="43" y="49"/>
                      </a:lnTo>
                      <a:lnTo>
                        <a:pt x="42" y="45"/>
                      </a:lnTo>
                      <a:lnTo>
                        <a:pt x="40" y="42"/>
                      </a:lnTo>
                      <a:lnTo>
                        <a:pt x="40" y="42"/>
                      </a:lnTo>
                      <a:lnTo>
                        <a:pt x="39" y="30"/>
                      </a:lnTo>
                      <a:lnTo>
                        <a:pt x="36" y="18"/>
                      </a:lnTo>
                      <a:lnTo>
                        <a:pt x="36" y="18"/>
                      </a:lnTo>
                      <a:lnTo>
                        <a:pt x="36" y="15"/>
                      </a:lnTo>
                      <a:lnTo>
                        <a:pt x="37" y="15"/>
                      </a:lnTo>
                      <a:lnTo>
                        <a:pt x="39" y="15"/>
                      </a:lnTo>
                      <a:lnTo>
                        <a:pt x="42" y="17"/>
                      </a:lnTo>
                      <a:lnTo>
                        <a:pt x="42" y="17"/>
                      </a:lnTo>
                      <a:lnTo>
                        <a:pt x="43" y="20"/>
                      </a:lnTo>
                      <a:lnTo>
                        <a:pt x="44" y="20"/>
                      </a:lnTo>
                      <a:lnTo>
                        <a:pt x="47" y="20"/>
                      </a:lnTo>
                      <a:lnTo>
                        <a:pt x="47" y="20"/>
                      </a:lnTo>
                      <a:lnTo>
                        <a:pt x="49" y="18"/>
                      </a:lnTo>
                      <a:lnTo>
                        <a:pt x="51" y="20"/>
                      </a:lnTo>
                      <a:lnTo>
                        <a:pt x="53" y="20"/>
                      </a:lnTo>
                      <a:lnTo>
                        <a:pt x="56" y="22"/>
                      </a:lnTo>
                      <a:lnTo>
                        <a:pt x="56" y="22"/>
                      </a:lnTo>
                      <a:lnTo>
                        <a:pt x="57" y="24"/>
                      </a:lnTo>
                      <a:lnTo>
                        <a:pt x="60" y="24"/>
                      </a:lnTo>
                      <a:lnTo>
                        <a:pt x="63" y="24"/>
                      </a:lnTo>
                      <a:lnTo>
                        <a:pt x="66" y="25"/>
                      </a:lnTo>
                      <a:lnTo>
                        <a:pt x="66" y="25"/>
                      </a:lnTo>
                      <a:lnTo>
                        <a:pt x="66" y="25"/>
                      </a:lnTo>
                      <a:lnTo>
                        <a:pt x="66" y="27"/>
                      </a:lnTo>
                      <a:lnTo>
                        <a:pt x="64" y="30"/>
                      </a:lnTo>
                      <a:lnTo>
                        <a:pt x="64" y="35"/>
                      </a:lnTo>
                      <a:lnTo>
                        <a:pt x="66" y="40"/>
                      </a:lnTo>
                      <a:lnTo>
                        <a:pt x="69" y="45"/>
                      </a:lnTo>
                      <a:lnTo>
                        <a:pt x="69" y="45"/>
                      </a:lnTo>
                      <a:lnTo>
                        <a:pt x="73" y="54"/>
                      </a:lnTo>
                      <a:lnTo>
                        <a:pt x="74" y="57"/>
                      </a:lnTo>
                      <a:lnTo>
                        <a:pt x="73" y="58"/>
                      </a:lnTo>
                      <a:lnTo>
                        <a:pt x="71" y="64"/>
                      </a:lnTo>
                      <a:lnTo>
                        <a:pt x="71" y="64"/>
                      </a:lnTo>
                      <a:lnTo>
                        <a:pt x="73" y="69"/>
                      </a:lnTo>
                      <a:lnTo>
                        <a:pt x="73" y="69"/>
                      </a:lnTo>
                      <a:lnTo>
                        <a:pt x="74" y="71"/>
                      </a:lnTo>
                      <a:lnTo>
                        <a:pt x="77" y="69"/>
                      </a:lnTo>
                      <a:lnTo>
                        <a:pt x="78" y="68"/>
                      </a:lnTo>
                      <a:lnTo>
                        <a:pt x="78" y="68"/>
                      </a:lnTo>
                      <a:lnTo>
                        <a:pt x="81" y="68"/>
                      </a:lnTo>
                      <a:lnTo>
                        <a:pt x="84" y="69"/>
                      </a:lnTo>
                      <a:lnTo>
                        <a:pt x="90" y="77"/>
                      </a:lnTo>
                      <a:lnTo>
                        <a:pt x="90" y="77"/>
                      </a:lnTo>
                      <a:lnTo>
                        <a:pt x="94" y="81"/>
                      </a:lnTo>
                      <a:lnTo>
                        <a:pt x="98" y="82"/>
                      </a:lnTo>
                      <a:lnTo>
                        <a:pt x="103" y="84"/>
                      </a:lnTo>
                      <a:lnTo>
                        <a:pt x="104" y="86"/>
                      </a:lnTo>
                      <a:lnTo>
                        <a:pt x="104" y="86"/>
                      </a:lnTo>
                      <a:lnTo>
                        <a:pt x="104" y="89"/>
                      </a:lnTo>
                      <a:lnTo>
                        <a:pt x="106" y="92"/>
                      </a:lnTo>
                      <a:lnTo>
                        <a:pt x="108" y="95"/>
                      </a:lnTo>
                      <a:lnTo>
                        <a:pt x="111" y="96"/>
                      </a:lnTo>
                      <a:lnTo>
                        <a:pt x="111" y="96"/>
                      </a:lnTo>
                      <a:lnTo>
                        <a:pt x="115" y="98"/>
                      </a:lnTo>
                      <a:lnTo>
                        <a:pt x="118" y="101"/>
                      </a:lnTo>
                      <a:lnTo>
                        <a:pt x="120" y="104"/>
                      </a:lnTo>
                      <a:lnTo>
                        <a:pt x="123" y="105"/>
                      </a:lnTo>
                      <a:lnTo>
                        <a:pt x="123" y="105"/>
                      </a:lnTo>
                      <a:lnTo>
                        <a:pt x="125" y="106"/>
                      </a:lnTo>
                      <a:lnTo>
                        <a:pt x="127" y="109"/>
                      </a:lnTo>
                      <a:lnTo>
                        <a:pt x="127" y="112"/>
                      </a:lnTo>
                      <a:lnTo>
                        <a:pt x="125" y="115"/>
                      </a:lnTo>
                      <a:lnTo>
                        <a:pt x="125" y="115"/>
                      </a:lnTo>
                      <a:lnTo>
                        <a:pt x="124" y="118"/>
                      </a:lnTo>
                      <a:lnTo>
                        <a:pt x="125" y="121"/>
                      </a:lnTo>
                      <a:lnTo>
                        <a:pt x="130" y="125"/>
                      </a:lnTo>
                      <a:lnTo>
                        <a:pt x="135" y="128"/>
                      </a:lnTo>
                      <a:lnTo>
                        <a:pt x="135" y="128"/>
                      </a:lnTo>
                      <a:lnTo>
                        <a:pt x="140" y="129"/>
                      </a:lnTo>
                      <a:lnTo>
                        <a:pt x="143" y="132"/>
                      </a:lnTo>
                      <a:lnTo>
                        <a:pt x="144" y="135"/>
                      </a:lnTo>
                      <a:lnTo>
                        <a:pt x="148" y="139"/>
                      </a:lnTo>
                      <a:lnTo>
                        <a:pt x="148" y="139"/>
                      </a:lnTo>
                      <a:lnTo>
                        <a:pt x="167" y="159"/>
                      </a:lnTo>
                      <a:lnTo>
                        <a:pt x="182" y="178"/>
                      </a:lnTo>
                      <a:lnTo>
                        <a:pt x="182" y="178"/>
                      </a:lnTo>
                      <a:lnTo>
                        <a:pt x="188" y="187"/>
                      </a:lnTo>
                      <a:lnTo>
                        <a:pt x="191" y="195"/>
                      </a:lnTo>
                      <a:lnTo>
                        <a:pt x="191" y="195"/>
                      </a:lnTo>
                      <a:lnTo>
                        <a:pt x="191" y="199"/>
                      </a:lnTo>
                      <a:lnTo>
                        <a:pt x="189" y="202"/>
                      </a:lnTo>
                      <a:lnTo>
                        <a:pt x="189" y="205"/>
                      </a:lnTo>
                      <a:lnTo>
                        <a:pt x="189" y="207"/>
                      </a:lnTo>
                      <a:lnTo>
                        <a:pt x="189" y="207"/>
                      </a:lnTo>
                      <a:lnTo>
                        <a:pt x="191" y="209"/>
                      </a:lnTo>
                      <a:lnTo>
                        <a:pt x="188" y="210"/>
                      </a:lnTo>
                      <a:lnTo>
                        <a:pt x="187" y="212"/>
                      </a:lnTo>
                      <a:lnTo>
                        <a:pt x="185" y="213"/>
                      </a:lnTo>
                      <a:lnTo>
                        <a:pt x="185" y="213"/>
                      </a:lnTo>
                      <a:lnTo>
                        <a:pt x="187" y="217"/>
                      </a:lnTo>
                      <a:lnTo>
                        <a:pt x="188" y="223"/>
                      </a:lnTo>
                      <a:lnTo>
                        <a:pt x="192" y="230"/>
                      </a:lnTo>
                      <a:lnTo>
                        <a:pt x="195" y="232"/>
                      </a:lnTo>
                      <a:lnTo>
                        <a:pt x="198" y="233"/>
                      </a:lnTo>
                      <a:lnTo>
                        <a:pt x="198" y="233"/>
                      </a:lnTo>
                      <a:lnTo>
                        <a:pt x="204" y="234"/>
                      </a:lnTo>
                      <a:lnTo>
                        <a:pt x="209" y="239"/>
                      </a:lnTo>
                      <a:lnTo>
                        <a:pt x="221" y="249"/>
                      </a:lnTo>
                      <a:lnTo>
                        <a:pt x="221" y="249"/>
                      </a:lnTo>
                      <a:lnTo>
                        <a:pt x="226" y="251"/>
                      </a:lnTo>
                      <a:lnTo>
                        <a:pt x="232" y="253"/>
                      </a:lnTo>
                      <a:lnTo>
                        <a:pt x="239" y="254"/>
                      </a:lnTo>
                      <a:lnTo>
                        <a:pt x="246" y="256"/>
                      </a:lnTo>
                      <a:lnTo>
                        <a:pt x="246" y="256"/>
                      </a:lnTo>
                      <a:lnTo>
                        <a:pt x="253" y="260"/>
                      </a:lnTo>
                      <a:lnTo>
                        <a:pt x="261" y="264"/>
                      </a:lnTo>
                      <a:lnTo>
                        <a:pt x="269" y="269"/>
                      </a:lnTo>
                      <a:lnTo>
                        <a:pt x="278" y="271"/>
                      </a:lnTo>
                      <a:lnTo>
                        <a:pt x="278" y="271"/>
                      </a:lnTo>
                      <a:lnTo>
                        <a:pt x="298" y="279"/>
                      </a:lnTo>
                      <a:lnTo>
                        <a:pt x="315" y="287"/>
                      </a:lnTo>
                      <a:lnTo>
                        <a:pt x="315" y="287"/>
                      </a:lnTo>
                      <a:lnTo>
                        <a:pt x="322" y="290"/>
                      </a:lnTo>
                      <a:lnTo>
                        <a:pt x="329" y="291"/>
                      </a:lnTo>
                      <a:lnTo>
                        <a:pt x="337" y="288"/>
                      </a:lnTo>
                      <a:lnTo>
                        <a:pt x="347" y="286"/>
                      </a:lnTo>
                      <a:lnTo>
                        <a:pt x="347" y="286"/>
                      </a:lnTo>
                      <a:lnTo>
                        <a:pt x="352" y="284"/>
                      </a:lnTo>
                      <a:lnTo>
                        <a:pt x="356" y="284"/>
                      </a:lnTo>
                      <a:lnTo>
                        <a:pt x="363" y="286"/>
                      </a:lnTo>
                      <a:lnTo>
                        <a:pt x="370" y="287"/>
                      </a:lnTo>
                      <a:lnTo>
                        <a:pt x="376" y="290"/>
                      </a:lnTo>
                      <a:lnTo>
                        <a:pt x="376" y="290"/>
                      </a:lnTo>
                      <a:lnTo>
                        <a:pt x="383" y="296"/>
                      </a:lnTo>
                      <a:lnTo>
                        <a:pt x="393" y="304"/>
                      </a:lnTo>
                      <a:lnTo>
                        <a:pt x="393" y="304"/>
                      </a:lnTo>
                      <a:lnTo>
                        <a:pt x="406" y="286"/>
                      </a:lnTo>
                      <a:lnTo>
                        <a:pt x="406" y="286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63" name="Canada">
                  <a:extLst>
                    <a:ext uri="{FF2B5EF4-FFF2-40B4-BE49-F238E27FC236}">
                      <a16:creationId xmlns:a16="http://schemas.microsoft.com/office/drawing/2014/main" id="{DD84A587-2A85-42B4-9C49-60689A656F7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11730" y="1974517"/>
                  <a:ext cx="2108693" cy="1620364"/>
                </a:xfrm>
                <a:custGeom>
                  <a:avLst/>
                  <a:gdLst/>
                  <a:ahLst/>
                  <a:cxnLst>
                    <a:cxn ang="0">
                      <a:pos x="294" y="420"/>
                    </a:cxn>
                    <a:cxn ang="0">
                      <a:pos x="249" y="381"/>
                    </a:cxn>
                    <a:cxn ang="0">
                      <a:pos x="532" y="360"/>
                    </a:cxn>
                    <a:cxn ang="0">
                      <a:pos x="364" y="377"/>
                    </a:cxn>
                    <a:cxn ang="0">
                      <a:pos x="485" y="491"/>
                    </a:cxn>
                    <a:cxn ang="0">
                      <a:pos x="313" y="265"/>
                    </a:cxn>
                    <a:cxn ang="0">
                      <a:pos x="356" y="221"/>
                    </a:cxn>
                    <a:cxn ang="0">
                      <a:pos x="461" y="299"/>
                    </a:cxn>
                    <a:cxn ang="0">
                      <a:pos x="509" y="279"/>
                    </a:cxn>
                    <a:cxn ang="0">
                      <a:pos x="502" y="199"/>
                    </a:cxn>
                    <a:cxn ang="0">
                      <a:pos x="670" y="175"/>
                    </a:cxn>
                    <a:cxn ang="0">
                      <a:pos x="593" y="280"/>
                    </a:cxn>
                    <a:cxn ang="0">
                      <a:pos x="660" y="296"/>
                    </a:cxn>
                    <a:cxn ang="0">
                      <a:pos x="764" y="307"/>
                    </a:cxn>
                    <a:cxn ang="0">
                      <a:pos x="697" y="322"/>
                    </a:cxn>
                    <a:cxn ang="0">
                      <a:pos x="898" y="312"/>
                    </a:cxn>
                    <a:cxn ang="0">
                      <a:pos x="777" y="255"/>
                    </a:cxn>
                    <a:cxn ang="0">
                      <a:pos x="858" y="172"/>
                    </a:cxn>
                    <a:cxn ang="0">
                      <a:pos x="752" y="91"/>
                    </a:cxn>
                    <a:cxn ang="0">
                      <a:pos x="927" y="98"/>
                    </a:cxn>
                    <a:cxn ang="0">
                      <a:pos x="865" y="176"/>
                    </a:cxn>
                    <a:cxn ang="0">
                      <a:pos x="952" y="246"/>
                    </a:cxn>
                    <a:cxn ang="0">
                      <a:pos x="1065" y="145"/>
                    </a:cxn>
                    <a:cxn ang="0">
                      <a:pos x="1198" y="17"/>
                    </a:cxn>
                    <a:cxn ang="0">
                      <a:pos x="929" y="36"/>
                    </a:cxn>
                    <a:cxn ang="0">
                      <a:pos x="952" y="643"/>
                    </a:cxn>
                    <a:cxn ang="0">
                      <a:pos x="972" y="623"/>
                    </a:cxn>
                    <a:cxn ang="0">
                      <a:pos x="1189" y="457"/>
                    </a:cxn>
                    <a:cxn ang="0">
                      <a:pos x="1020" y="370"/>
                    </a:cxn>
                    <a:cxn ang="0">
                      <a:pos x="882" y="357"/>
                    </a:cxn>
                    <a:cxn ang="0">
                      <a:pos x="997" y="441"/>
                    </a:cxn>
                    <a:cxn ang="0">
                      <a:pos x="1111" y="542"/>
                    </a:cxn>
                    <a:cxn ang="0">
                      <a:pos x="1208" y="666"/>
                    </a:cxn>
                    <a:cxn ang="0">
                      <a:pos x="1024" y="516"/>
                    </a:cxn>
                    <a:cxn ang="0">
                      <a:pos x="1414" y="972"/>
                    </a:cxn>
                    <a:cxn ang="0">
                      <a:pos x="1327" y="989"/>
                    </a:cxn>
                    <a:cxn ang="0">
                      <a:pos x="1302" y="1004"/>
                    </a:cxn>
                    <a:cxn ang="0">
                      <a:pos x="1149" y="977"/>
                    </a:cxn>
                    <a:cxn ang="0">
                      <a:pos x="1311" y="862"/>
                    </a:cxn>
                    <a:cxn ang="0">
                      <a:pos x="1260" y="747"/>
                    </a:cxn>
                    <a:cxn ang="0">
                      <a:pos x="1152" y="716"/>
                    </a:cxn>
                    <a:cxn ang="0">
                      <a:pos x="1017" y="687"/>
                    </a:cxn>
                    <a:cxn ang="0">
                      <a:pos x="989" y="911"/>
                    </a:cxn>
                    <a:cxn ang="0">
                      <a:pos x="775" y="751"/>
                    </a:cxn>
                    <a:cxn ang="0">
                      <a:pos x="832" y="609"/>
                    </a:cxn>
                    <a:cxn ang="0">
                      <a:pos x="944" y="541"/>
                    </a:cxn>
                    <a:cxn ang="0">
                      <a:pos x="886" y="505"/>
                    </a:cxn>
                    <a:cxn ang="0">
                      <a:pos x="819" y="467"/>
                    </a:cxn>
                    <a:cxn ang="0">
                      <a:pos x="798" y="329"/>
                    </a:cxn>
                    <a:cxn ang="0">
                      <a:pos x="755" y="475"/>
                    </a:cxn>
                    <a:cxn ang="0">
                      <a:pos x="727" y="467"/>
                    </a:cxn>
                    <a:cxn ang="0">
                      <a:pos x="582" y="495"/>
                    </a:cxn>
                    <a:cxn ang="0">
                      <a:pos x="498" y="508"/>
                    </a:cxn>
                    <a:cxn ang="0">
                      <a:pos x="232" y="454"/>
                    </a:cxn>
                    <a:cxn ang="0">
                      <a:pos x="129" y="465"/>
                    </a:cxn>
                    <a:cxn ang="0">
                      <a:pos x="75" y="730"/>
                    </a:cxn>
                    <a:cxn ang="0">
                      <a:pos x="210" y="896"/>
                    </a:cxn>
                    <a:cxn ang="0">
                      <a:pos x="851" y="960"/>
                    </a:cxn>
                    <a:cxn ang="0">
                      <a:pos x="996" y="1085"/>
                    </a:cxn>
                    <a:cxn ang="0">
                      <a:pos x="1235" y="1037"/>
                    </a:cxn>
                    <a:cxn ang="0">
                      <a:pos x="299" y="588"/>
                    </a:cxn>
                    <a:cxn ang="0">
                      <a:pos x="444" y="681"/>
                    </a:cxn>
                    <a:cxn ang="0">
                      <a:pos x="686" y="855"/>
                    </a:cxn>
                  </a:cxnLst>
                  <a:rect l="0" t="0" r="r" b="b"/>
                  <a:pathLst>
                    <a:path w="1425" h="1095">
                      <a:moveTo>
                        <a:pt x="282" y="960"/>
                      </a:moveTo>
                      <a:lnTo>
                        <a:pt x="282" y="960"/>
                      </a:lnTo>
                      <a:lnTo>
                        <a:pt x="277" y="957"/>
                      </a:lnTo>
                      <a:lnTo>
                        <a:pt x="272" y="956"/>
                      </a:lnTo>
                      <a:lnTo>
                        <a:pt x="266" y="953"/>
                      </a:lnTo>
                      <a:lnTo>
                        <a:pt x="264" y="953"/>
                      </a:lnTo>
                      <a:lnTo>
                        <a:pt x="263" y="952"/>
                      </a:lnTo>
                      <a:lnTo>
                        <a:pt x="263" y="952"/>
                      </a:lnTo>
                      <a:lnTo>
                        <a:pt x="260" y="946"/>
                      </a:lnTo>
                      <a:lnTo>
                        <a:pt x="255" y="939"/>
                      </a:lnTo>
                      <a:lnTo>
                        <a:pt x="249" y="933"/>
                      </a:lnTo>
                      <a:lnTo>
                        <a:pt x="246" y="930"/>
                      </a:lnTo>
                      <a:lnTo>
                        <a:pt x="245" y="930"/>
                      </a:lnTo>
                      <a:lnTo>
                        <a:pt x="245" y="930"/>
                      </a:lnTo>
                      <a:lnTo>
                        <a:pt x="235" y="930"/>
                      </a:lnTo>
                      <a:lnTo>
                        <a:pt x="229" y="929"/>
                      </a:lnTo>
                      <a:lnTo>
                        <a:pt x="223" y="926"/>
                      </a:lnTo>
                      <a:lnTo>
                        <a:pt x="223" y="926"/>
                      </a:lnTo>
                      <a:lnTo>
                        <a:pt x="218" y="922"/>
                      </a:lnTo>
                      <a:lnTo>
                        <a:pt x="213" y="922"/>
                      </a:lnTo>
                      <a:lnTo>
                        <a:pt x="210" y="922"/>
                      </a:lnTo>
                      <a:lnTo>
                        <a:pt x="206" y="923"/>
                      </a:lnTo>
                      <a:lnTo>
                        <a:pt x="206" y="923"/>
                      </a:lnTo>
                      <a:lnTo>
                        <a:pt x="205" y="925"/>
                      </a:lnTo>
                      <a:lnTo>
                        <a:pt x="205" y="925"/>
                      </a:lnTo>
                      <a:lnTo>
                        <a:pt x="208" y="926"/>
                      </a:lnTo>
                      <a:lnTo>
                        <a:pt x="210" y="929"/>
                      </a:lnTo>
                      <a:lnTo>
                        <a:pt x="212" y="930"/>
                      </a:lnTo>
                      <a:lnTo>
                        <a:pt x="212" y="930"/>
                      </a:lnTo>
                      <a:lnTo>
                        <a:pt x="212" y="933"/>
                      </a:lnTo>
                      <a:lnTo>
                        <a:pt x="213" y="935"/>
                      </a:lnTo>
                      <a:lnTo>
                        <a:pt x="216" y="936"/>
                      </a:lnTo>
                      <a:lnTo>
                        <a:pt x="219" y="936"/>
                      </a:lnTo>
                      <a:lnTo>
                        <a:pt x="219" y="936"/>
                      </a:lnTo>
                      <a:lnTo>
                        <a:pt x="222" y="936"/>
                      </a:lnTo>
                      <a:lnTo>
                        <a:pt x="225" y="939"/>
                      </a:lnTo>
                      <a:lnTo>
                        <a:pt x="227" y="943"/>
                      </a:lnTo>
                      <a:lnTo>
                        <a:pt x="230" y="945"/>
                      </a:lnTo>
                      <a:lnTo>
                        <a:pt x="230" y="945"/>
                      </a:lnTo>
                      <a:lnTo>
                        <a:pt x="233" y="946"/>
                      </a:lnTo>
                      <a:lnTo>
                        <a:pt x="235" y="948"/>
                      </a:lnTo>
                      <a:lnTo>
                        <a:pt x="237" y="950"/>
                      </a:lnTo>
                      <a:lnTo>
                        <a:pt x="240" y="952"/>
                      </a:lnTo>
                      <a:lnTo>
                        <a:pt x="240" y="952"/>
                      </a:lnTo>
                      <a:lnTo>
                        <a:pt x="243" y="952"/>
                      </a:lnTo>
                      <a:lnTo>
                        <a:pt x="246" y="955"/>
                      </a:lnTo>
                      <a:lnTo>
                        <a:pt x="249" y="960"/>
                      </a:lnTo>
                      <a:lnTo>
                        <a:pt x="249" y="960"/>
                      </a:lnTo>
                      <a:lnTo>
                        <a:pt x="252" y="962"/>
                      </a:lnTo>
                      <a:lnTo>
                        <a:pt x="255" y="962"/>
                      </a:lnTo>
                      <a:lnTo>
                        <a:pt x="256" y="962"/>
                      </a:lnTo>
                      <a:lnTo>
                        <a:pt x="257" y="963"/>
                      </a:lnTo>
                      <a:lnTo>
                        <a:pt x="257" y="963"/>
                      </a:lnTo>
                      <a:lnTo>
                        <a:pt x="257" y="966"/>
                      </a:lnTo>
                      <a:lnTo>
                        <a:pt x="260" y="967"/>
                      </a:lnTo>
                      <a:lnTo>
                        <a:pt x="263" y="970"/>
                      </a:lnTo>
                      <a:lnTo>
                        <a:pt x="264" y="973"/>
                      </a:lnTo>
                      <a:lnTo>
                        <a:pt x="264" y="973"/>
                      </a:lnTo>
                      <a:lnTo>
                        <a:pt x="277" y="975"/>
                      </a:lnTo>
                      <a:lnTo>
                        <a:pt x="284" y="975"/>
                      </a:lnTo>
                      <a:lnTo>
                        <a:pt x="290" y="973"/>
                      </a:lnTo>
                      <a:lnTo>
                        <a:pt x="290" y="973"/>
                      </a:lnTo>
                      <a:lnTo>
                        <a:pt x="292" y="966"/>
                      </a:lnTo>
                      <a:lnTo>
                        <a:pt x="292" y="966"/>
                      </a:lnTo>
                      <a:lnTo>
                        <a:pt x="292" y="965"/>
                      </a:lnTo>
                      <a:lnTo>
                        <a:pt x="289" y="963"/>
                      </a:lnTo>
                      <a:lnTo>
                        <a:pt x="286" y="962"/>
                      </a:lnTo>
                      <a:lnTo>
                        <a:pt x="282" y="960"/>
                      </a:lnTo>
                      <a:lnTo>
                        <a:pt x="282" y="960"/>
                      </a:lnTo>
                      <a:close/>
                      <a:moveTo>
                        <a:pt x="269" y="394"/>
                      </a:moveTo>
                      <a:lnTo>
                        <a:pt x="269" y="394"/>
                      </a:lnTo>
                      <a:lnTo>
                        <a:pt x="273" y="397"/>
                      </a:lnTo>
                      <a:lnTo>
                        <a:pt x="277" y="400"/>
                      </a:lnTo>
                      <a:lnTo>
                        <a:pt x="282" y="408"/>
                      </a:lnTo>
                      <a:lnTo>
                        <a:pt x="287" y="417"/>
                      </a:lnTo>
                      <a:lnTo>
                        <a:pt x="289" y="420"/>
                      </a:lnTo>
                      <a:lnTo>
                        <a:pt x="292" y="420"/>
                      </a:lnTo>
                      <a:lnTo>
                        <a:pt x="292" y="420"/>
                      </a:lnTo>
                      <a:lnTo>
                        <a:pt x="294" y="420"/>
                      </a:lnTo>
                      <a:lnTo>
                        <a:pt x="296" y="417"/>
                      </a:lnTo>
                      <a:lnTo>
                        <a:pt x="297" y="414"/>
                      </a:lnTo>
                      <a:lnTo>
                        <a:pt x="303" y="413"/>
                      </a:lnTo>
                      <a:lnTo>
                        <a:pt x="303" y="413"/>
                      </a:lnTo>
                      <a:lnTo>
                        <a:pt x="307" y="413"/>
                      </a:lnTo>
                      <a:lnTo>
                        <a:pt x="311" y="411"/>
                      </a:lnTo>
                      <a:lnTo>
                        <a:pt x="314" y="410"/>
                      </a:lnTo>
                      <a:lnTo>
                        <a:pt x="319" y="408"/>
                      </a:lnTo>
                      <a:lnTo>
                        <a:pt x="319" y="408"/>
                      </a:lnTo>
                      <a:lnTo>
                        <a:pt x="324" y="408"/>
                      </a:lnTo>
                      <a:lnTo>
                        <a:pt x="330" y="407"/>
                      </a:lnTo>
                      <a:lnTo>
                        <a:pt x="333" y="403"/>
                      </a:lnTo>
                      <a:lnTo>
                        <a:pt x="334" y="397"/>
                      </a:lnTo>
                      <a:lnTo>
                        <a:pt x="334" y="397"/>
                      </a:lnTo>
                      <a:lnTo>
                        <a:pt x="336" y="390"/>
                      </a:lnTo>
                      <a:lnTo>
                        <a:pt x="338" y="386"/>
                      </a:lnTo>
                      <a:lnTo>
                        <a:pt x="343" y="383"/>
                      </a:lnTo>
                      <a:lnTo>
                        <a:pt x="348" y="381"/>
                      </a:lnTo>
                      <a:lnTo>
                        <a:pt x="348" y="381"/>
                      </a:lnTo>
                      <a:lnTo>
                        <a:pt x="351" y="380"/>
                      </a:lnTo>
                      <a:lnTo>
                        <a:pt x="353" y="378"/>
                      </a:lnTo>
                      <a:lnTo>
                        <a:pt x="354" y="374"/>
                      </a:lnTo>
                      <a:lnTo>
                        <a:pt x="356" y="369"/>
                      </a:lnTo>
                      <a:lnTo>
                        <a:pt x="358" y="367"/>
                      </a:lnTo>
                      <a:lnTo>
                        <a:pt x="361" y="366"/>
                      </a:lnTo>
                      <a:lnTo>
                        <a:pt x="361" y="366"/>
                      </a:lnTo>
                      <a:lnTo>
                        <a:pt x="374" y="361"/>
                      </a:lnTo>
                      <a:lnTo>
                        <a:pt x="390" y="356"/>
                      </a:lnTo>
                      <a:lnTo>
                        <a:pt x="404" y="349"/>
                      </a:lnTo>
                      <a:lnTo>
                        <a:pt x="412" y="344"/>
                      </a:lnTo>
                      <a:lnTo>
                        <a:pt x="412" y="344"/>
                      </a:lnTo>
                      <a:lnTo>
                        <a:pt x="414" y="343"/>
                      </a:lnTo>
                      <a:lnTo>
                        <a:pt x="414" y="340"/>
                      </a:lnTo>
                      <a:lnTo>
                        <a:pt x="410" y="337"/>
                      </a:lnTo>
                      <a:lnTo>
                        <a:pt x="393" y="326"/>
                      </a:lnTo>
                      <a:lnTo>
                        <a:pt x="393" y="326"/>
                      </a:lnTo>
                      <a:lnTo>
                        <a:pt x="384" y="322"/>
                      </a:lnTo>
                      <a:lnTo>
                        <a:pt x="375" y="319"/>
                      </a:lnTo>
                      <a:lnTo>
                        <a:pt x="368" y="320"/>
                      </a:lnTo>
                      <a:lnTo>
                        <a:pt x="360" y="323"/>
                      </a:lnTo>
                      <a:lnTo>
                        <a:pt x="360" y="323"/>
                      </a:lnTo>
                      <a:lnTo>
                        <a:pt x="357" y="324"/>
                      </a:lnTo>
                      <a:lnTo>
                        <a:pt x="356" y="324"/>
                      </a:lnTo>
                      <a:lnTo>
                        <a:pt x="356" y="323"/>
                      </a:lnTo>
                      <a:lnTo>
                        <a:pt x="354" y="322"/>
                      </a:lnTo>
                      <a:lnTo>
                        <a:pt x="354" y="319"/>
                      </a:lnTo>
                      <a:lnTo>
                        <a:pt x="353" y="319"/>
                      </a:lnTo>
                      <a:lnTo>
                        <a:pt x="350" y="319"/>
                      </a:lnTo>
                      <a:lnTo>
                        <a:pt x="350" y="319"/>
                      </a:lnTo>
                      <a:lnTo>
                        <a:pt x="347" y="320"/>
                      </a:lnTo>
                      <a:lnTo>
                        <a:pt x="343" y="320"/>
                      </a:lnTo>
                      <a:lnTo>
                        <a:pt x="333" y="317"/>
                      </a:lnTo>
                      <a:lnTo>
                        <a:pt x="323" y="313"/>
                      </a:lnTo>
                      <a:lnTo>
                        <a:pt x="319" y="310"/>
                      </a:lnTo>
                      <a:lnTo>
                        <a:pt x="319" y="310"/>
                      </a:lnTo>
                      <a:lnTo>
                        <a:pt x="316" y="309"/>
                      </a:lnTo>
                      <a:lnTo>
                        <a:pt x="310" y="310"/>
                      </a:lnTo>
                      <a:lnTo>
                        <a:pt x="296" y="313"/>
                      </a:lnTo>
                      <a:lnTo>
                        <a:pt x="279" y="316"/>
                      </a:lnTo>
                      <a:lnTo>
                        <a:pt x="267" y="317"/>
                      </a:lnTo>
                      <a:lnTo>
                        <a:pt x="267" y="317"/>
                      </a:lnTo>
                      <a:lnTo>
                        <a:pt x="266" y="319"/>
                      </a:lnTo>
                      <a:lnTo>
                        <a:pt x="264" y="320"/>
                      </a:lnTo>
                      <a:lnTo>
                        <a:pt x="264" y="322"/>
                      </a:lnTo>
                      <a:lnTo>
                        <a:pt x="266" y="323"/>
                      </a:lnTo>
                      <a:lnTo>
                        <a:pt x="270" y="329"/>
                      </a:lnTo>
                      <a:lnTo>
                        <a:pt x="274" y="333"/>
                      </a:lnTo>
                      <a:lnTo>
                        <a:pt x="274" y="333"/>
                      </a:lnTo>
                      <a:lnTo>
                        <a:pt x="276" y="336"/>
                      </a:lnTo>
                      <a:lnTo>
                        <a:pt x="276" y="339"/>
                      </a:lnTo>
                      <a:lnTo>
                        <a:pt x="270" y="346"/>
                      </a:lnTo>
                      <a:lnTo>
                        <a:pt x="264" y="353"/>
                      </a:lnTo>
                      <a:lnTo>
                        <a:pt x="263" y="356"/>
                      </a:lnTo>
                      <a:lnTo>
                        <a:pt x="263" y="357"/>
                      </a:lnTo>
                      <a:lnTo>
                        <a:pt x="263" y="357"/>
                      </a:lnTo>
                      <a:lnTo>
                        <a:pt x="264" y="359"/>
                      </a:lnTo>
                      <a:lnTo>
                        <a:pt x="264" y="360"/>
                      </a:lnTo>
                      <a:lnTo>
                        <a:pt x="262" y="366"/>
                      </a:lnTo>
                      <a:lnTo>
                        <a:pt x="249" y="381"/>
                      </a:lnTo>
                      <a:lnTo>
                        <a:pt x="249" y="381"/>
                      </a:lnTo>
                      <a:lnTo>
                        <a:pt x="247" y="386"/>
                      </a:lnTo>
                      <a:lnTo>
                        <a:pt x="246" y="387"/>
                      </a:lnTo>
                      <a:lnTo>
                        <a:pt x="247" y="390"/>
                      </a:lnTo>
                      <a:lnTo>
                        <a:pt x="250" y="391"/>
                      </a:lnTo>
                      <a:lnTo>
                        <a:pt x="259" y="393"/>
                      </a:lnTo>
                      <a:lnTo>
                        <a:pt x="269" y="394"/>
                      </a:lnTo>
                      <a:lnTo>
                        <a:pt x="269" y="394"/>
                      </a:lnTo>
                      <a:close/>
                      <a:moveTo>
                        <a:pt x="624" y="452"/>
                      </a:moveTo>
                      <a:lnTo>
                        <a:pt x="624" y="452"/>
                      </a:lnTo>
                      <a:lnTo>
                        <a:pt x="627" y="452"/>
                      </a:lnTo>
                      <a:lnTo>
                        <a:pt x="630" y="452"/>
                      </a:lnTo>
                      <a:lnTo>
                        <a:pt x="637" y="455"/>
                      </a:lnTo>
                      <a:lnTo>
                        <a:pt x="644" y="457"/>
                      </a:lnTo>
                      <a:lnTo>
                        <a:pt x="647" y="455"/>
                      </a:lnTo>
                      <a:lnTo>
                        <a:pt x="647" y="452"/>
                      </a:lnTo>
                      <a:lnTo>
                        <a:pt x="647" y="452"/>
                      </a:lnTo>
                      <a:lnTo>
                        <a:pt x="647" y="448"/>
                      </a:lnTo>
                      <a:lnTo>
                        <a:pt x="644" y="445"/>
                      </a:lnTo>
                      <a:lnTo>
                        <a:pt x="637" y="440"/>
                      </a:lnTo>
                      <a:lnTo>
                        <a:pt x="627" y="435"/>
                      </a:lnTo>
                      <a:lnTo>
                        <a:pt x="619" y="431"/>
                      </a:lnTo>
                      <a:lnTo>
                        <a:pt x="619" y="431"/>
                      </a:lnTo>
                      <a:lnTo>
                        <a:pt x="613" y="428"/>
                      </a:lnTo>
                      <a:lnTo>
                        <a:pt x="609" y="427"/>
                      </a:lnTo>
                      <a:lnTo>
                        <a:pt x="602" y="424"/>
                      </a:lnTo>
                      <a:lnTo>
                        <a:pt x="593" y="418"/>
                      </a:lnTo>
                      <a:lnTo>
                        <a:pt x="593" y="418"/>
                      </a:lnTo>
                      <a:lnTo>
                        <a:pt x="590" y="414"/>
                      </a:lnTo>
                      <a:lnTo>
                        <a:pt x="589" y="411"/>
                      </a:lnTo>
                      <a:lnTo>
                        <a:pt x="589" y="408"/>
                      </a:lnTo>
                      <a:lnTo>
                        <a:pt x="589" y="406"/>
                      </a:lnTo>
                      <a:lnTo>
                        <a:pt x="590" y="401"/>
                      </a:lnTo>
                      <a:lnTo>
                        <a:pt x="590" y="398"/>
                      </a:lnTo>
                      <a:lnTo>
                        <a:pt x="587" y="396"/>
                      </a:lnTo>
                      <a:lnTo>
                        <a:pt x="587" y="396"/>
                      </a:lnTo>
                      <a:lnTo>
                        <a:pt x="583" y="391"/>
                      </a:lnTo>
                      <a:lnTo>
                        <a:pt x="580" y="387"/>
                      </a:lnTo>
                      <a:lnTo>
                        <a:pt x="577" y="377"/>
                      </a:lnTo>
                      <a:lnTo>
                        <a:pt x="577" y="371"/>
                      </a:lnTo>
                      <a:lnTo>
                        <a:pt x="577" y="367"/>
                      </a:lnTo>
                      <a:lnTo>
                        <a:pt x="579" y="363"/>
                      </a:lnTo>
                      <a:lnTo>
                        <a:pt x="580" y="359"/>
                      </a:lnTo>
                      <a:lnTo>
                        <a:pt x="580" y="359"/>
                      </a:lnTo>
                      <a:lnTo>
                        <a:pt x="586" y="353"/>
                      </a:lnTo>
                      <a:lnTo>
                        <a:pt x="589" y="347"/>
                      </a:lnTo>
                      <a:lnTo>
                        <a:pt x="590" y="344"/>
                      </a:lnTo>
                      <a:lnTo>
                        <a:pt x="589" y="341"/>
                      </a:lnTo>
                      <a:lnTo>
                        <a:pt x="587" y="339"/>
                      </a:lnTo>
                      <a:lnTo>
                        <a:pt x="583" y="336"/>
                      </a:lnTo>
                      <a:lnTo>
                        <a:pt x="583" y="336"/>
                      </a:lnTo>
                      <a:lnTo>
                        <a:pt x="577" y="336"/>
                      </a:lnTo>
                      <a:lnTo>
                        <a:pt x="572" y="334"/>
                      </a:lnTo>
                      <a:lnTo>
                        <a:pt x="562" y="337"/>
                      </a:lnTo>
                      <a:lnTo>
                        <a:pt x="553" y="340"/>
                      </a:lnTo>
                      <a:lnTo>
                        <a:pt x="552" y="341"/>
                      </a:lnTo>
                      <a:lnTo>
                        <a:pt x="552" y="343"/>
                      </a:lnTo>
                      <a:lnTo>
                        <a:pt x="552" y="343"/>
                      </a:lnTo>
                      <a:lnTo>
                        <a:pt x="562" y="351"/>
                      </a:lnTo>
                      <a:lnTo>
                        <a:pt x="569" y="357"/>
                      </a:lnTo>
                      <a:lnTo>
                        <a:pt x="570" y="359"/>
                      </a:lnTo>
                      <a:lnTo>
                        <a:pt x="572" y="360"/>
                      </a:lnTo>
                      <a:lnTo>
                        <a:pt x="572" y="360"/>
                      </a:lnTo>
                      <a:lnTo>
                        <a:pt x="570" y="361"/>
                      </a:lnTo>
                      <a:lnTo>
                        <a:pt x="569" y="360"/>
                      </a:lnTo>
                      <a:lnTo>
                        <a:pt x="563" y="357"/>
                      </a:lnTo>
                      <a:lnTo>
                        <a:pt x="555" y="353"/>
                      </a:lnTo>
                      <a:lnTo>
                        <a:pt x="552" y="351"/>
                      </a:lnTo>
                      <a:lnTo>
                        <a:pt x="549" y="351"/>
                      </a:lnTo>
                      <a:lnTo>
                        <a:pt x="549" y="351"/>
                      </a:lnTo>
                      <a:lnTo>
                        <a:pt x="548" y="353"/>
                      </a:lnTo>
                      <a:lnTo>
                        <a:pt x="545" y="353"/>
                      </a:lnTo>
                      <a:lnTo>
                        <a:pt x="540" y="350"/>
                      </a:lnTo>
                      <a:lnTo>
                        <a:pt x="536" y="350"/>
                      </a:lnTo>
                      <a:lnTo>
                        <a:pt x="535" y="350"/>
                      </a:lnTo>
                      <a:lnTo>
                        <a:pt x="532" y="351"/>
                      </a:lnTo>
                      <a:lnTo>
                        <a:pt x="532" y="351"/>
                      </a:lnTo>
                      <a:lnTo>
                        <a:pt x="532" y="356"/>
                      </a:lnTo>
                      <a:lnTo>
                        <a:pt x="532" y="360"/>
                      </a:lnTo>
                      <a:lnTo>
                        <a:pt x="535" y="371"/>
                      </a:lnTo>
                      <a:lnTo>
                        <a:pt x="539" y="383"/>
                      </a:lnTo>
                      <a:lnTo>
                        <a:pt x="543" y="391"/>
                      </a:lnTo>
                      <a:lnTo>
                        <a:pt x="543" y="391"/>
                      </a:lnTo>
                      <a:lnTo>
                        <a:pt x="545" y="394"/>
                      </a:lnTo>
                      <a:lnTo>
                        <a:pt x="545" y="396"/>
                      </a:lnTo>
                      <a:lnTo>
                        <a:pt x="542" y="397"/>
                      </a:lnTo>
                      <a:lnTo>
                        <a:pt x="533" y="400"/>
                      </a:lnTo>
                      <a:lnTo>
                        <a:pt x="533" y="400"/>
                      </a:lnTo>
                      <a:lnTo>
                        <a:pt x="531" y="400"/>
                      </a:lnTo>
                      <a:lnTo>
                        <a:pt x="529" y="397"/>
                      </a:lnTo>
                      <a:lnTo>
                        <a:pt x="528" y="390"/>
                      </a:lnTo>
                      <a:lnTo>
                        <a:pt x="525" y="380"/>
                      </a:lnTo>
                      <a:lnTo>
                        <a:pt x="521" y="371"/>
                      </a:lnTo>
                      <a:lnTo>
                        <a:pt x="521" y="371"/>
                      </a:lnTo>
                      <a:lnTo>
                        <a:pt x="515" y="366"/>
                      </a:lnTo>
                      <a:lnTo>
                        <a:pt x="505" y="361"/>
                      </a:lnTo>
                      <a:lnTo>
                        <a:pt x="495" y="359"/>
                      </a:lnTo>
                      <a:lnTo>
                        <a:pt x="492" y="359"/>
                      </a:lnTo>
                      <a:lnTo>
                        <a:pt x="491" y="360"/>
                      </a:lnTo>
                      <a:lnTo>
                        <a:pt x="491" y="360"/>
                      </a:lnTo>
                      <a:lnTo>
                        <a:pt x="491" y="363"/>
                      </a:lnTo>
                      <a:lnTo>
                        <a:pt x="492" y="364"/>
                      </a:lnTo>
                      <a:lnTo>
                        <a:pt x="498" y="367"/>
                      </a:lnTo>
                      <a:lnTo>
                        <a:pt x="502" y="370"/>
                      </a:lnTo>
                      <a:lnTo>
                        <a:pt x="503" y="371"/>
                      </a:lnTo>
                      <a:lnTo>
                        <a:pt x="503" y="374"/>
                      </a:lnTo>
                      <a:lnTo>
                        <a:pt x="503" y="374"/>
                      </a:lnTo>
                      <a:lnTo>
                        <a:pt x="502" y="376"/>
                      </a:lnTo>
                      <a:lnTo>
                        <a:pt x="501" y="377"/>
                      </a:lnTo>
                      <a:lnTo>
                        <a:pt x="496" y="376"/>
                      </a:lnTo>
                      <a:lnTo>
                        <a:pt x="491" y="374"/>
                      </a:lnTo>
                      <a:lnTo>
                        <a:pt x="488" y="374"/>
                      </a:lnTo>
                      <a:lnTo>
                        <a:pt x="485" y="376"/>
                      </a:lnTo>
                      <a:lnTo>
                        <a:pt x="485" y="376"/>
                      </a:lnTo>
                      <a:lnTo>
                        <a:pt x="481" y="378"/>
                      </a:lnTo>
                      <a:lnTo>
                        <a:pt x="479" y="378"/>
                      </a:lnTo>
                      <a:lnTo>
                        <a:pt x="479" y="376"/>
                      </a:lnTo>
                      <a:lnTo>
                        <a:pt x="479" y="371"/>
                      </a:lnTo>
                      <a:lnTo>
                        <a:pt x="479" y="371"/>
                      </a:lnTo>
                      <a:lnTo>
                        <a:pt x="479" y="369"/>
                      </a:lnTo>
                      <a:lnTo>
                        <a:pt x="478" y="367"/>
                      </a:lnTo>
                      <a:lnTo>
                        <a:pt x="472" y="363"/>
                      </a:lnTo>
                      <a:lnTo>
                        <a:pt x="465" y="360"/>
                      </a:lnTo>
                      <a:lnTo>
                        <a:pt x="454" y="359"/>
                      </a:lnTo>
                      <a:lnTo>
                        <a:pt x="454" y="359"/>
                      </a:lnTo>
                      <a:lnTo>
                        <a:pt x="449" y="360"/>
                      </a:lnTo>
                      <a:lnTo>
                        <a:pt x="447" y="361"/>
                      </a:lnTo>
                      <a:lnTo>
                        <a:pt x="445" y="364"/>
                      </a:lnTo>
                      <a:lnTo>
                        <a:pt x="445" y="366"/>
                      </a:lnTo>
                      <a:lnTo>
                        <a:pt x="445" y="370"/>
                      </a:lnTo>
                      <a:lnTo>
                        <a:pt x="445" y="373"/>
                      </a:lnTo>
                      <a:lnTo>
                        <a:pt x="444" y="374"/>
                      </a:lnTo>
                      <a:lnTo>
                        <a:pt x="444" y="374"/>
                      </a:lnTo>
                      <a:lnTo>
                        <a:pt x="441" y="376"/>
                      </a:lnTo>
                      <a:lnTo>
                        <a:pt x="438" y="376"/>
                      </a:lnTo>
                      <a:lnTo>
                        <a:pt x="431" y="374"/>
                      </a:lnTo>
                      <a:lnTo>
                        <a:pt x="428" y="373"/>
                      </a:lnTo>
                      <a:lnTo>
                        <a:pt x="427" y="371"/>
                      </a:lnTo>
                      <a:lnTo>
                        <a:pt x="428" y="370"/>
                      </a:lnTo>
                      <a:lnTo>
                        <a:pt x="431" y="369"/>
                      </a:lnTo>
                      <a:lnTo>
                        <a:pt x="431" y="369"/>
                      </a:lnTo>
                      <a:lnTo>
                        <a:pt x="435" y="369"/>
                      </a:lnTo>
                      <a:lnTo>
                        <a:pt x="438" y="366"/>
                      </a:lnTo>
                      <a:lnTo>
                        <a:pt x="439" y="364"/>
                      </a:lnTo>
                      <a:lnTo>
                        <a:pt x="439" y="361"/>
                      </a:lnTo>
                      <a:lnTo>
                        <a:pt x="438" y="356"/>
                      </a:lnTo>
                      <a:lnTo>
                        <a:pt x="434" y="350"/>
                      </a:lnTo>
                      <a:lnTo>
                        <a:pt x="434" y="350"/>
                      </a:lnTo>
                      <a:lnTo>
                        <a:pt x="432" y="349"/>
                      </a:lnTo>
                      <a:lnTo>
                        <a:pt x="430" y="347"/>
                      </a:lnTo>
                      <a:lnTo>
                        <a:pt x="421" y="350"/>
                      </a:lnTo>
                      <a:lnTo>
                        <a:pt x="394" y="360"/>
                      </a:lnTo>
                      <a:lnTo>
                        <a:pt x="394" y="360"/>
                      </a:lnTo>
                      <a:lnTo>
                        <a:pt x="380" y="366"/>
                      </a:lnTo>
                      <a:lnTo>
                        <a:pt x="370" y="371"/>
                      </a:lnTo>
                      <a:lnTo>
                        <a:pt x="365" y="376"/>
                      </a:lnTo>
                      <a:lnTo>
                        <a:pt x="364" y="376"/>
                      </a:lnTo>
                      <a:lnTo>
                        <a:pt x="364" y="377"/>
                      </a:lnTo>
                      <a:lnTo>
                        <a:pt x="364" y="377"/>
                      </a:lnTo>
                      <a:lnTo>
                        <a:pt x="365" y="378"/>
                      </a:lnTo>
                      <a:lnTo>
                        <a:pt x="367" y="380"/>
                      </a:lnTo>
                      <a:lnTo>
                        <a:pt x="364" y="384"/>
                      </a:lnTo>
                      <a:lnTo>
                        <a:pt x="360" y="388"/>
                      </a:lnTo>
                      <a:lnTo>
                        <a:pt x="360" y="388"/>
                      </a:lnTo>
                      <a:lnTo>
                        <a:pt x="357" y="391"/>
                      </a:lnTo>
                      <a:lnTo>
                        <a:pt x="356" y="394"/>
                      </a:lnTo>
                      <a:lnTo>
                        <a:pt x="357" y="396"/>
                      </a:lnTo>
                      <a:lnTo>
                        <a:pt x="357" y="398"/>
                      </a:lnTo>
                      <a:lnTo>
                        <a:pt x="361" y="401"/>
                      </a:lnTo>
                      <a:lnTo>
                        <a:pt x="367" y="401"/>
                      </a:lnTo>
                      <a:lnTo>
                        <a:pt x="367" y="401"/>
                      </a:lnTo>
                      <a:lnTo>
                        <a:pt x="371" y="403"/>
                      </a:lnTo>
                      <a:lnTo>
                        <a:pt x="371" y="406"/>
                      </a:lnTo>
                      <a:lnTo>
                        <a:pt x="371" y="408"/>
                      </a:lnTo>
                      <a:lnTo>
                        <a:pt x="373" y="408"/>
                      </a:lnTo>
                      <a:lnTo>
                        <a:pt x="374" y="410"/>
                      </a:lnTo>
                      <a:lnTo>
                        <a:pt x="374" y="410"/>
                      </a:lnTo>
                      <a:lnTo>
                        <a:pt x="381" y="408"/>
                      </a:lnTo>
                      <a:lnTo>
                        <a:pt x="393" y="406"/>
                      </a:lnTo>
                      <a:lnTo>
                        <a:pt x="404" y="404"/>
                      </a:lnTo>
                      <a:lnTo>
                        <a:pt x="408" y="404"/>
                      </a:lnTo>
                      <a:lnTo>
                        <a:pt x="411" y="404"/>
                      </a:lnTo>
                      <a:lnTo>
                        <a:pt x="411" y="404"/>
                      </a:lnTo>
                      <a:lnTo>
                        <a:pt x="412" y="406"/>
                      </a:lnTo>
                      <a:lnTo>
                        <a:pt x="412" y="407"/>
                      </a:lnTo>
                      <a:lnTo>
                        <a:pt x="408" y="408"/>
                      </a:lnTo>
                      <a:lnTo>
                        <a:pt x="393" y="411"/>
                      </a:lnTo>
                      <a:lnTo>
                        <a:pt x="377" y="415"/>
                      </a:lnTo>
                      <a:lnTo>
                        <a:pt x="371" y="418"/>
                      </a:lnTo>
                      <a:lnTo>
                        <a:pt x="370" y="420"/>
                      </a:lnTo>
                      <a:lnTo>
                        <a:pt x="370" y="421"/>
                      </a:lnTo>
                      <a:lnTo>
                        <a:pt x="370" y="421"/>
                      </a:lnTo>
                      <a:lnTo>
                        <a:pt x="371" y="424"/>
                      </a:lnTo>
                      <a:lnTo>
                        <a:pt x="374" y="427"/>
                      </a:lnTo>
                      <a:lnTo>
                        <a:pt x="380" y="428"/>
                      </a:lnTo>
                      <a:lnTo>
                        <a:pt x="385" y="431"/>
                      </a:lnTo>
                      <a:lnTo>
                        <a:pt x="401" y="433"/>
                      </a:lnTo>
                      <a:lnTo>
                        <a:pt x="417" y="431"/>
                      </a:lnTo>
                      <a:lnTo>
                        <a:pt x="417" y="431"/>
                      </a:lnTo>
                      <a:lnTo>
                        <a:pt x="425" y="430"/>
                      </a:lnTo>
                      <a:lnTo>
                        <a:pt x="434" y="430"/>
                      </a:lnTo>
                      <a:lnTo>
                        <a:pt x="451" y="431"/>
                      </a:lnTo>
                      <a:lnTo>
                        <a:pt x="465" y="435"/>
                      </a:lnTo>
                      <a:lnTo>
                        <a:pt x="469" y="437"/>
                      </a:lnTo>
                      <a:lnTo>
                        <a:pt x="471" y="438"/>
                      </a:lnTo>
                      <a:lnTo>
                        <a:pt x="471" y="438"/>
                      </a:lnTo>
                      <a:lnTo>
                        <a:pt x="471" y="441"/>
                      </a:lnTo>
                      <a:lnTo>
                        <a:pt x="468" y="441"/>
                      </a:lnTo>
                      <a:lnTo>
                        <a:pt x="458" y="442"/>
                      </a:lnTo>
                      <a:lnTo>
                        <a:pt x="430" y="441"/>
                      </a:lnTo>
                      <a:lnTo>
                        <a:pt x="430" y="441"/>
                      </a:lnTo>
                      <a:lnTo>
                        <a:pt x="415" y="442"/>
                      </a:lnTo>
                      <a:lnTo>
                        <a:pt x="400" y="444"/>
                      </a:lnTo>
                      <a:lnTo>
                        <a:pt x="387" y="448"/>
                      </a:lnTo>
                      <a:lnTo>
                        <a:pt x="384" y="450"/>
                      </a:lnTo>
                      <a:lnTo>
                        <a:pt x="383" y="452"/>
                      </a:lnTo>
                      <a:lnTo>
                        <a:pt x="383" y="452"/>
                      </a:lnTo>
                      <a:lnTo>
                        <a:pt x="384" y="457"/>
                      </a:lnTo>
                      <a:lnTo>
                        <a:pt x="388" y="460"/>
                      </a:lnTo>
                      <a:lnTo>
                        <a:pt x="405" y="467"/>
                      </a:lnTo>
                      <a:lnTo>
                        <a:pt x="405" y="467"/>
                      </a:lnTo>
                      <a:lnTo>
                        <a:pt x="412" y="470"/>
                      </a:lnTo>
                      <a:lnTo>
                        <a:pt x="418" y="471"/>
                      </a:lnTo>
                      <a:lnTo>
                        <a:pt x="431" y="470"/>
                      </a:lnTo>
                      <a:lnTo>
                        <a:pt x="435" y="470"/>
                      </a:lnTo>
                      <a:lnTo>
                        <a:pt x="439" y="470"/>
                      </a:lnTo>
                      <a:lnTo>
                        <a:pt x="441" y="471"/>
                      </a:lnTo>
                      <a:lnTo>
                        <a:pt x="442" y="475"/>
                      </a:lnTo>
                      <a:lnTo>
                        <a:pt x="442" y="475"/>
                      </a:lnTo>
                      <a:lnTo>
                        <a:pt x="442" y="479"/>
                      </a:lnTo>
                      <a:lnTo>
                        <a:pt x="444" y="482"/>
                      </a:lnTo>
                      <a:lnTo>
                        <a:pt x="447" y="485"/>
                      </a:lnTo>
                      <a:lnTo>
                        <a:pt x="449" y="487"/>
                      </a:lnTo>
                      <a:lnTo>
                        <a:pt x="461" y="489"/>
                      </a:lnTo>
                      <a:lnTo>
                        <a:pt x="476" y="491"/>
                      </a:lnTo>
                      <a:lnTo>
                        <a:pt x="476" y="491"/>
                      </a:lnTo>
                      <a:lnTo>
                        <a:pt x="485" y="491"/>
                      </a:lnTo>
                      <a:lnTo>
                        <a:pt x="494" y="489"/>
                      </a:lnTo>
                      <a:lnTo>
                        <a:pt x="506" y="485"/>
                      </a:lnTo>
                      <a:lnTo>
                        <a:pt x="516" y="481"/>
                      </a:lnTo>
                      <a:lnTo>
                        <a:pt x="521" y="481"/>
                      </a:lnTo>
                      <a:lnTo>
                        <a:pt x="525" y="479"/>
                      </a:lnTo>
                      <a:lnTo>
                        <a:pt x="525" y="479"/>
                      </a:lnTo>
                      <a:lnTo>
                        <a:pt x="533" y="479"/>
                      </a:lnTo>
                      <a:lnTo>
                        <a:pt x="539" y="478"/>
                      </a:lnTo>
                      <a:lnTo>
                        <a:pt x="545" y="475"/>
                      </a:lnTo>
                      <a:lnTo>
                        <a:pt x="549" y="470"/>
                      </a:lnTo>
                      <a:lnTo>
                        <a:pt x="549" y="470"/>
                      </a:lnTo>
                      <a:lnTo>
                        <a:pt x="553" y="467"/>
                      </a:lnTo>
                      <a:lnTo>
                        <a:pt x="556" y="465"/>
                      </a:lnTo>
                      <a:lnTo>
                        <a:pt x="559" y="468"/>
                      </a:lnTo>
                      <a:lnTo>
                        <a:pt x="560" y="471"/>
                      </a:lnTo>
                      <a:lnTo>
                        <a:pt x="560" y="471"/>
                      </a:lnTo>
                      <a:lnTo>
                        <a:pt x="562" y="472"/>
                      </a:lnTo>
                      <a:lnTo>
                        <a:pt x="565" y="474"/>
                      </a:lnTo>
                      <a:lnTo>
                        <a:pt x="570" y="475"/>
                      </a:lnTo>
                      <a:lnTo>
                        <a:pt x="577" y="475"/>
                      </a:lnTo>
                      <a:lnTo>
                        <a:pt x="582" y="478"/>
                      </a:lnTo>
                      <a:lnTo>
                        <a:pt x="582" y="478"/>
                      </a:lnTo>
                      <a:lnTo>
                        <a:pt x="586" y="481"/>
                      </a:lnTo>
                      <a:lnTo>
                        <a:pt x="592" y="482"/>
                      </a:lnTo>
                      <a:lnTo>
                        <a:pt x="599" y="484"/>
                      </a:lnTo>
                      <a:lnTo>
                        <a:pt x="606" y="484"/>
                      </a:lnTo>
                      <a:lnTo>
                        <a:pt x="620" y="482"/>
                      </a:lnTo>
                      <a:lnTo>
                        <a:pt x="632" y="478"/>
                      </a:lnTo>
                      <a:lnTo>
                        <a:pt x="632" y="478"/>
                      </a:lnTo>
                      <a:lnTo>
                        <a:pt x="634" y="477"/>
                      </a:lnTo>
                      <a:lnTo>
                        <a:pt x="636" y="472"/>
                      </a:lnTo>
                      <a:lnTo>
                        <a:pt x="636" y="470"/>
                      </a:lnTo>
                      <a:lnTo>
                        <a:pt x="633" y="467"/>
                      </a:lnTo>
                      <a:lnTo>
                        <a:pt x="630" y="464"/>
                      </a:lnTo>
                      <a:lnTo>
                        <a:pt x="627" y="462"/>
                      </a:lnTo>
                      <a:lnTo>
                        <a:pt x="624" y="462"/>
                      </a:lnTo>
                      <a:lnTo>
                        <a:pt x="622" y="464"/>
                      </a:lnTo>
                      <a:lnTo>
                        <a:pt x="622" y="464"/>
                      </a:lnTo>
                      <a:lnTo>
                        <a:pt x="617" y="468"/>
                      </a:lnTo>
                      <a:lnTo>
                        <a:pt x="613" y="468"/>
                      </a:lnTo>
                      <a:lnTo>
                        <a:pt x="612" y="467"/>
                      </a:lnTo>
                      <a:lnTo>
                        <a:pt x="609" y="464"/>
                      </a:lnTo>
                      <a:lnTo>
                        <a:pt x="609" y="464"/>
                      </a:lnTo>
                      <a:lnTo>
                        <a:pt x="609" y="462"/>
                      </a:lnTo>
                      <a:lnTo>
                        <a:pt x="610" y="461"/>
                      </a:lnTo>
                      <a:lnTo>
                        <a:pt x="614" y="460"/>
                      </a:lnTo>
                      <a:lnTo>
                        <a:pt x="620" y="457"/>
                      </a:lnTo>
                      <a:lnTo>
                        <a:pt x="624" y="452"/>
                      </a:lnTo>
                      <a:lnTo>
                        <a:pt x="624" y="452"/>
                      </a:lnTo>
                      <a:close/>
                      <a:moveTo>
                        <a:pt x="354" y="277"/>
                      </a:moveTo>
                      <a:lnTo>
                        <a:pt x="354" y="277"/>
                      </a:lnTo>
                      <a:lnTo>
                        <a:pt x="360" y="277"/>
                      </a:lnTo>
                      <a:lnTo>
                        <a:pt x="364" y="277"/>
                      </a:lnTo>
                      <a:lnTo>
                        <a:pt x="373" y="273"/>
                      </a:lnTo>
                      <a:lnTo>
                        <a:pt x="378" y="268"/>
                      </a:lnTo>
                      <a:lnTo>
                        <a:pt x="380" y="265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80" y="260"/>
                      </a:lnTo>
                      <a:lnTo>
                        <a:pt x="378" y="260"/>
                      </a:lnTo>
                      <a:lnTo>
                        <a:pt x="374" y="262"/>
                      </a:lnTo>
                      <a:lnTo>
                        <a:pt x="364" y="268"/>
                      </a:lnTo>
                      <a:lnTo>
                        <a:pt x="356" y="275"/>
                      </a:lnTo>
                      <a:lnTo>
                        <a:pt x="354" y="277"/>
                      </a:lnTo>
                      <a:lnTo>
                        <a:pt x="354" y="277"/>
                      </a:lnTo>
                      <a:lnTo>
                        <a:pt x="354" y="277"/>
                      </a:lnTo>
                      <a:lnTo>
                        <a:pt x="354" y="277"/>
                      </a:lnTo>
                      <a:close/>
                      <a:moveTo>
                        <a:pt x="296" y="258"/>
                      </a:moveTo>
                      <a:lnTo>
                        <a:pt x="296" y="258"/>
                      </a:lnTo>
                      <a:lnTo>
                        <a:pt x="297" y="259"/>
                      </a:lnTo>
                      <a:lnTo>
                        <a:pt x="297" y="260"/>
                      </a:lnTo>
                      <a:lnTo>
                        <a:pt x="299" y="265"/>
                      </a:lnTo>
                      <a:lnTo>
                        <a:pt x="299" y="268"/>
                      </a:lnTo>
                      <a:lnTo>
                        <a:pt x="300" y="268"/>
                      </a:lnTo>
                      <a:lnTo>
                        <a:pt x="301" y="268"/>
                      </a:lnTo>
                      <a:lnTo>
                        <a:pt x="301" y="268"/>
                      </a:lnTo>
                      <a:lnTo>
                        <a:pt x="307" y="265"/>
                      </a:lnTo>
                      <a:lnTo>
                        <a:pt x="313" y="265"/>
                      </a:lnTo>
                      <a:lnTo>
                        <a:pt x="313" y="265"/>
                      </a:lnTo>
                      <a:lnTo>
                        <a:pt x="317" y="266"/>
                      </a:lnTo>
                      <a:lnTo>
                        <a:pt x="320" y="263"/>
                      </a:lnTo>
                      <a:lnTo>
                        <a:pt x="326" y="258"/>
                      </a:lnTo>
                      <a:lnTo>
                        <a:pt x="326" y="258"/>
                      </a:lnTo>
                      <a:lnTo>
                        <a:pt x="327" y="258"/>
                      </a:lnTo>
                      <a:lnTo>
                        <a:pt x="327" y="258"/>
                      </a:lnTo>
                      <a:lnTo>
                        <a:pt x="328" y="262"/>
                      </a:lnTo>
                      <a:lnTo>
                        <a:pt x="331" y="268"/>
                      </a:lnTo>
                      <a:lnTo>
                        <a:pt x="334" y="269"/>
                      </a:lnTo>
                      <a:lnTo>
                        <a:pt x="337" y="270"/>
                      </a:lnTo>
                      <a:lnTo>
                        <a:pt x="337" y="270"/>
                      </a:lnTo>
                      <a:lnTo>
                        <a:pt x="340" y="269"/>
                      </a:lnTo>
                      <a:lnTo>
                        <a:pt x="341" y="268"/>
                      </a:lnTo>
                      <a:lnTo>
                        <a:pt x="344" y="262"/>
                      </a:lnTo>
                      <a:lnTo>
                        <a:pt x="347" y="258"/>
                      </a:lnTo>
                      <a:lnTo>
                        <a:pt x="348" y="258"/>
                      </a:lnTo>
                      <a:lnTo>
                        <a:pt x="350" y="258"/>
                      </a:lnTo>
                      <a:lnTo>
                        <a:pt x="350" y="258"/>
                      </a:lnTo>
                      <a:lnTo>
                        <a:pt x="354" y="260"/>
                      </a:lnTo>
                      <a:lnTo>
                        <a:pt x="358" y="259"/>
                      </a:lnTo>
                      <a:lnTo>
                        <a:pt x="360" y="255"/>
                      </a:lnTo>
                      <a:lnTo>
                        <a:pt x="361" y="250"/>
                      </a:lnTo>
                      <a:lnTo>
                        <a:pt x="361" y="250"/>
                      </a:lnTo>
                      <a:lnTo>
                        <a:pt x="363" y="242"/>
                      </a:lnTo>
                      <a:lnTo>
                        <a:pt x="365" y="238"/>
                      </a:lnTo>
                      <a:lnTo>
                        <a:pt x="370" y="236"/>
                      </a:lnTo>
                      <a:lnTo>
                        <a:pt x="370" y="236"/>
                      </a:lnTo>
                      <a:lnTo>
                        <a:pt x="373" y="236"/>
                      </a:lnTo>
                      <a:lnTo>
                        <a:pt x="374" y="236"/>
                      </a:lnTo>
                      <a:lnTo>
                        <a:pt x="374" y="240"/>
                      </a:lnTo>
                      <a:lnTo>
                        <a:pt x="374" y="245"/>
                      </a:lnTo>
                      <a:lnTo>
                        <a:pt x="375" y="250"/>
                      </a:lnTo>
                      <a:lnTo>
                        <a:pt x="375" y="250"/>
                      </a:lnTo>
                      <a:lnTo>
                        <a:pt x="377" y="253"/>
                      </a:lnTo>
                      <a:lnTo>
                        <a:pt x="380" y="255"/>
                      </a:lnTo>
                      <a:lnTo>
                        <a:pt x="383" y="255"/>
                      </a:lnTo>
                      <a:lnTo>
                        <a:pt x="384" y="253"/>
                      </a:lnTo>
                      <a:lnTo>
                        <a:pt x="388" y="250"/>
                      </a:lnTo>
                      <a:lnTo>
                        <a:pt x="390" y="246"/>
                      </a:lnTo>
                      <a:lnTo>
                        <a:pt x="390" y="246"/>
                      </a:lnTo>
                      <a:lnTo>
                        <a:pt x="391" y="246"/>
                      </a:lnTo>
                      <a:lnTo>
                        <a:pt x="393" y="245"/>
                      </a:lnTo>
                      <a:lnTo>
                        <a:pt x="397" y="243"/>
                      </a:lnTo>
                      <a:lnTo>
                        <a:pt x="401" y="243"/>
                      </a:lnTo>
                      <a:lnTo>
                        <a:pt x="402" y="242"/>
                      </a:lnTo>
                      <a:lnTo>
                        <a:pt x="402" y="240"/>
                      </a:lnTo>
                      <a:lnTo>
                        <a:pt x="402" y="240"/>
                      </a:lnTo>
                      <a:lnTo>
                        <a:pt x="402" y="238"/>
                      </a:lnTo>
                      <a:lnTo>
                        <a:pt x="404" y="235"/>
                      </a:lnTo>
                      <a:lnTo>
                        <a:pt x="404" y="232"/>
                      </a:lnTo>
                      <a:lnTo>
                        <a:pt x="402" y="228"/>
                      </a:lnTo>
                      <a:lnTo>
                        <a:pt x="402" y="228"/>
                      </a:lnTo>
                      <a:lnTo>
                        <a:pt x="402" y="226"/>
                      </a:lnTo>
                      <a:lnTo>
                        <a:pt x="402" y="225"/>
                      </a:lnTo>
                      <a:lnTo>
                        <a:pt x="405" y="223"/>
                      </a:lnTo>
                      <a:lnTo>
                        <a:pt x="410" y="222"/>
                      </a:lnTo>
                      <a:lnTo>
                        <a:pt x="412" y="219"/>
                      </a:lnTo>
                      <a:lnTo>
                        <a:pt x="412" y="219"/>
                      </a:lnTo>
                      <a:lnTo>
                        <a:pt x="414" y="219"/>
                      </a:lnTo>
                      <a:lnTo>
                        <a:pt x="414" y="218"/>
                      </a:lnTo>
                      <a:lnTo>
                        <a:pt x="411" y="216"/>
                      </a:lnTo>
                      <a:lnTo>
                        <a:pt x="405" y="216"/>
                      </a:lnTo>
                      <a:lnTo>
                        <a:pt x="400" y="212"/>
                      </a:lnTo>
                      <a:lnTo>
                        <a:pt x="400" y="212"/>
                      </a:lnTo>
                      <a:lnTo>
                        <a:pt x="398" y="211"/>
                      </a:lnTo>
                      <a:lnTo>
                        <a:pt x="395" y="211"/>
                      </a:lnTo>
                      <a:lnTo>
                        <a:pt x="394" y="211"/>
                      </a:lnTo>
                      <a:lnTo>
                        <a:pt x="393" y="212"/>
                      </a:lnTo>
                      <a:lnTo>
                        <a:pt x="391" y="215"/>
                      </a:lnTo>
                      <a:lnTo>
                        <a:pt x="390" y="219"/>
                      </a:lnTo>
                      <a:lnTo>
                        <a:pt x="390" y="219"/>
                      </a:lnTo>
                      <a:lnTo>
                        <a:pt x="390" y="221"/>
                      </a:lnTo>
                      <a:lnTo>
                        <a:pt x="388" y="221"/>
                      </a:lnTo>
                      <a:lnTo>
                        <a:pt x="383" y="221"/>
                      </a:lnTo>
                      <a:lnTo>
                        <a:pt x="368" y="216"/>
                      </a:lnTo>
                      <a:lnTo>
                        <a:pt x="368" y="216"/>
                      </a:lnTo>
                      <a:lnTo>
                        <a:pt x="365" y="216"/>
                      </a:lnTo>
                      <a:lnTo>
                        <a:pt x="363" y="218"/>
                      </a:lnTo>
                      <a:lnTo>
                        <a:pt x="356" y="221"/>
                      </a:lnTo>
                      <a:lnTo>
                        <a:pt x="348" y="226"/>
                      </a:lnTo>
                      <a:lnTo>
                        <a:pt x="340" y="232"/>
                      </a:lnTo>
                      <a:lnTo>
                        <a:pt x="340" y="232"/>
                      </a:lnTo>
                      <a:lnTo>
                        <a:pt x="333" y="236"/>
                      </a:lnTo>
                      <a:lnTo>
                        <a:pt x="328" y="242"/>
                      </a:lnTo>
                      <a:lnTo>
                        <a:pt x="323" y="246"/>
                      </a:lnTo>
                      <a:lnTo>
                        <a:pt x="320" y="246"/>
                      </a:lnTo>
                      <a:lnTo>
                        <a:pt x="317" y="246"/>
                      </a:lnTo>
                      <a:lnTo>
                        <a:pt x="317" y="246"/>
                      </a:lnTo>
                      <a:lnTo>
                        <a:pt x="309" y="248"/>
                      </a:lnTo>
                      <a:lnTo>
                        <a:pt x="300" y="252"/>
                      </a:lnTo>
                      <a:lnTo>
                        <a:pt x="296" y="255"/>
                      </a:lnTo>
                      <a:lnTo>
                        <a:pt x="294" y="258"/>
                      </a:lnTo>
                      <a:lnTo>
                        <a:pt x="296" y="258"/>
                      </a:lnTo>
                      <a:lnTo>
                        <a:pt x="296" y="258"/>
                      </a:lnTo>
                      <a:close/>
                      <a:moveTo>
                        <a:pt x="407" y="255"/>
                      </a:moveTo>
                      <a:lnTo>
                        <a:pt x="407" y="255"/>
                      </a:lnTo>
                      <a:lnTo>
                        <a:pt x="404" y="255"/>
                      </a:lnTo>
                      <a:lnTo>
                        <a:pt x="401" y="256"/>
                      </a:lnTo>
                      <a:lnTo>
                        <a:pt x="400" y="259"/>
                      </a:lnTo>
                      <a:lnTo>
                        <a:pt x="400" y="260"/>
                      </a:lnTo>
                      <a:lnTo>
                        <a:pt x="401" y="262"/>
                      </a:lnTo>
                      <a:lnTo>
                        <a:pt x="402" y="263"/>
                      </a:lnTo>
                      <a:lnTo>
                        <a:pt x="405" y="265"/>
                      </a:lnTo>
                      <a:lnTo>
                        <a:pt x="408" y="265"/>
                      </a:lnTo>
                      <a:lnTo>
                        <a:pt x="408" y="265"/>
                      </a:lnTo>
                      <a:lnTo>
                        <a:pt x="415" y="266"/>
                      </a:lnTo>
                      <a:lnTo>
                        <a:pt x="418" y="268"/>
                      </a:lnTo>
                      <a:lnTo>
                        <a:pt x="415" y="268"/>
                      </a:lnTo>
                      <a:lnTo>
                        <a:pt x="407" y="268"/>
                      </a:lnTo>
                      <a:lnTo>
                        <a:pt x="407" y="268"/>
                      </a:lnTo>
                      <a:lnTo>
                        <a:pt x="401" y="269"/>
                      </a:lnTo>
                      <a:lnTo>
                        <a:pt x="397" y="270"/>
                      </a:lnTo>
                      <a:lnTo>
                        <a:pt x="393" y="272"/>
                      </a:lnTo>
                      <a:lnTo>
                        <a:pt x="391" y="275"/>
                      </a:lnTo>
                      <a:lnTo>
                        <a:pt x="390" y="276"/>
                      </a:lnTo>
                      <a:lnTo>
                        <a:pt x="390" y="279"/>
                      </a:lnTo>
                      <a:lnTo>
                        <a:pt x="391" y="279"/>
                      </a:lnTo>
                      <a:lnTo>
                        <a:pt x="395" y="279"/>
                      </a:lnTo>
                      <a:lnTo>
                        <a:pt x="395" y="279"/>
                      </a:lnTo>
                      <a:lnTo>
                        <a:pt x="404" y="277"/>
                      </a:lnTo>
                      <a:lnTo>
                        <a:pt x="411" y="276"/>
                      </a:lnTo>
                      <a:lnTo>
                        <a:pt x="414" y="277"/>
                      </a:lnTo>
                      <a:lnTo>
                        <a:pt x="411" y="279"/>
                      </a:lnTo>
                      <a:lnTo>
                        <a:pt x="411" y="279"/>
                      </a:lnTo>
                      <a:lnTo>
                        <a:pt x="393" y="283"/>
                      </a:lnTo>
                      <a:lnTo>
                        <a:pt x="385" y="285"/>
                      </a:lnTo>
                      <a:lnTo>
                        <a:pt x="383" y="286"/>
                      </a:lnTo>
                      <a:lnTo>
                        <a:pt x="383" y="287"/>
                      </a:lnTo>
                      <a:lnTo>
                        <a:pt x="383" y="287"/>
                      </a:lnTo>
                      <a:lnTo>
                        <a:pt x="385" y="290"/>
                      </a:lnTo>
                      <a:lnTo>
                        <a:pt x="391" y="290"/>
                      </a:lnTo>
                      <a:lnTo>
                        <a:pt x="397" y="292"/>
                      </a:lnTo>
                      <a:lnTo>
                        <a:pt x="404" y="293"/>
                      </a:lnTo>
                      <a:lnTo>
                        <a:pt x="404" y="293"/>
                      </a:lnTo>
                      <a:lnTo>
                        <a:pt x="410" y="296"/>
                      </a:lnTo>
                      <a:lnTo>
                        <a:pt x="415" y="297"/>
                      </a:lnTo>
                      <a:lnTo>
                        <a:pt x="421" y="296"/>
                      </a:lnTo>
                      <a:lnTo>
                        <a:pt x="425" y="292"/>
                      </a:lnTo>
                      <a:lnTo>
                        <a:pt x="425" y="292"/>
                      </a:lnTo>
                      <a:lnTo>
                        <a:pt x="431" y="286"/>
                      </a:lnTo>
                      <a:lnTo>
                        <a:pt x="437" y="282"/>
                      </a:lnTo>
                      <a:lnTo>
                        <a:pt x="438" y="282"/>
                      </a:lnTo>
                      <a:lnTo>
                        <a:pt x="439" y="282"/>
                      </a:lnTo>
                      <a:lnTo>
                        <a:pt x="439" y="283"/>
                      </a:lnTo>
                      <a:lnTo>
                        <a:pt x="438" y="286"/>
                      </a:lnTo>
                      <a:lnTo>
                        <a:pt x="438" y="286"/>
                      </a:lnTo>
                      <a:lnTo>
                        <a:pt x="438" y="290"/>
                      </a:lnTo>
                      <a:lnTo>
                        <a:pt x="439" y="292"/>
                      </a:lnTo>
                      <a:lnTo>
                        <a:pt x="441" y="292"/>
                      </a:lnTo>
                      <a:lnTo>
                        <a:pt x="445" y="292"/>
                      </a:lnTo>
                      <a:lnTo>
                        <a:pt x="455" y="290"/>
                      </a:lnTo>
                      <a:lnTo>
                        <a:pt x="469" y="289"/>
                      </a:lnTo>
                      <a:lnTo>
                        <a:pt x="469" y="289"/>
                      </a:lnTo>
                      <a:lnTo>
                        <a:pt x="475" y="289"/>
                      </a:lnTo>
                      <a:lnTo>
                        <a:pt x="476" y="290"/>
                      </a:lnTo>
                      <a:lnTo>
                        <a:pt x="475" y="292"/>
                      </a:lnTo>
                      <a:lnTo>
                        <a:pt x="472" y="295"/>
                      </a:lnTo>
                      <a:lnTo>
                        <a:pt x="461" y="299"/>
                      </a:lnTo>
                      <a:lnTo>
                        <a:pt x="445" y="302"/>
                      </a:lnTo>
                      <a:lnTo>
                        <a:pt x="445" y="302"/>
                      </a:lnTo>
                      <a:lnTo>
                        <a:pt x="439" y="303"/>
                      </a:lnTo>
                      <a:lnTo>
                        <a:pt x="435" y="305"/>
                      </a:lnTo>
                      <a:lnTo>
                        <a:pt x="432" y="306"/>
                      </a:lnTo>
                      <a:lnTo>
                        <a:pt x="432" y="309"/>
                      </a:lnTo>
                      <a:lnTo>
                        <a:pt x="432" y="310"/>
                      </a:lnTo>
                      <a:lnTo>
                        <a:pt x="435" y="313"/>
                      </a:lnTo>
                      <a:lnTo>
                        <a:pt x="439" y="314"/>
                      </a:lnTo>
                      <a:lnTo>
                        <a:pt x="445" y="316"/>
                      </a:lnTo>
                      <a:lnTo>
                        <a:pt x="445" y="316"/>
                      </a:lnTo>
                      <a:lnTo>
                        <a:pt x="451" y="317"/>
                      </a:lnTo>
                      <a:lnTo>
                        <a:pt x="459" y="316"/>
                      </a:lnTo>
                      <a:lnTo>
                        <a:pt x="476" y="312"/>
                      </a:lnTo>
                      <a:lnTo>
                        <a:pt x="492" y="306"/>
                      </a:lnTo>
                      <a:lnTo>
                        <a:pt x="502" y="299"/>
                      </a:lnTo>
                      <a:lnTo>
                        <a:pt x="502" y="299"/>
                      </a:lnTo>
                      <a:lnTo>
                        <a:pt x="505" y="296"/>
                      </a:lnTo>
                      <a:lnTo>
                        <a:pt x="508" y="296"/>
                      </a:lnTo>
                      <a:lnTo>
                        <a:pt x="513" y="297"/>
                      </a:lnTo>
                      <a:lnTo>
                        <a:pt x="519" y="299"/>
                      </a:lnTo>
                      <a:lnTo>
                        <a:pt x="522" y="299"/>
                      </a:lnTo>
                      <a:lnTo>
                        <a:pt x="525" y="297"/>
                      </a:lnTo>
                      <a:lnTo>
                        <a:pt x="525" y="297"/>
                      </a:lnTo>
                      <a:lnTo>
                        <a:pt x="528" y="296"/>
                      </a:lnTo>
                      <a:lnTo>
                        <a:pt x="532" y="295"/>
                      </a:lnTo>
                      <a:lnTo>
                        <a:pt x="540" y="295"/>
                      </a:lnTo>
                      <a:lnTo>
                        <a:pt x="550" y="296"/>
                      </a:lnTo>
                      <a:lnTo>
                        <a:pt x="560" y="295"/>
                      </a:lnTo>
                      <a:lnTo>
                        <a:pt x="560" y="295"/>
                      </a:lnTo>
                      <a:lnTo>
                        <a:pt x="566" y="293"/>
                      </a:lnTo>
                      <a:lnTo>
                        <a:pt x="569" y="289"/>
                      </a:lnTo>
                      <a:lnTo>
                        <a:pt x="572" y="285"/>
                      </a:lnTo>
                      <a:lnTo>
                        <a:pt x="573" y="279"/>
                      </a:lnTo>
                      <a:lnTo>
                        <a:pt x="573" y="273"/>
                      </a:lnTo>
                      <a:lnTo>
                        <a:pt x="572" y="269"/>
                      </a:lnTo>
                      <a:lnTo>
                        <a:pt x="570" y="265"/>
                      </a:lnTo>
                      <a:lnTo>
                        <a:pt x="566" y="262"/>
                      </a:lnTo>
                      <a:lnTo>
                        <a:pt x="566" y="262"/>
                      </a:lnTo>
                      <a:lnTo>
                        <a:pt x="563" y="262"/>
                      </a:lnTo>
                      <a:lnTo>
                        <a:pt x="560" y="262"/>
                      </a:lnTo>
                      <a:lnTo>
                        <a:pt x="558" y="263"/>
                      </a:lnTo>
                      <a:lnTo>
                        <a:pt x="553" y="266"/>
                      </a:lnTo>
                      <a:lnTo>
                        <a:pt x="549" y="269"/>
                      </a:lnTo>
                      <a:lnTo>
                        <a:pt x="549" y="269"/>
                      </a:lnTo>
                      <a:lnTo>
                        <a:pt x="546" y="269"/>
                      </a:lnTo>
                      <a:lnTo>
                        <a:pt x="543" y="268"/>
                      </a:lnTo>
                      <a:lnTo>
                        <a:pt x="539" y="265"/>
                      </a:lnTo>
                      <a:lnTo>
                        <a:pt x="531" y="253"/>
                      </a:lnTo>
                      <a:lnTo>
                        <a:pt x="531" y="253"/>
                      </a:lnTo>
                      <a:lnTo>
                        <a:pt x="528" y="252"/>
                      </a:lnTo>
                      <a:lnTo>
                        <a:pt x="528" y="248"/>
                      </a:lnTo>
                      <a:lnTo>
                        <a:pt x="526" y="242"/>
                      </a:lnTo>
                      <a:lnTo>
                        <a:pt x="523" y="238"/>
                      </a:lnTo>
                      <a:lnTo>
                        <a:pt x="522" y="236"/>
                      </a:lnTo>
                      <a:lnTo>
                        <a:pt x="519" y="236"/>
                      </a:lnTo>
                      <a:lnTo>
                        <a:pt x="519" y="236"/>
                      </a:lnTo>
                      <a:lnTo>
                        <a:pt x="511" y="240"/>
                      </a:lnTo>
                      <a:lnTo>
                        <a:pt x="502" y="246"/>
                      </a:lnTo>
                      <a:lnTo>
                        <a:pt x="499" y="249"/>
                      </a:lnTo>
                      <a:lnTo>
                        <a:pt x="498" y="252"/>
                      </a:lnTo>
                      <a:lnTo>
                        <a:pt x="499" y="253"/>
                      </a:lnTo>
                      <a:lnTo>
                        <a:pt x="502" y="255"/>
                      </a:lnTo>
                      <a:lnTo>
                        <a:pt x="502" y="255"/>
                      </a:lnTo>
                      <a:lnTo>
                        <a:pt x="508" y="256"/>
                      </a:lnTo>
                      <a:lnTo>
                        <a:pt x="509" y="258"/>
                      </a:lnTo>
                      <a:lnTo>
                        <a:pt x="509" y="259"/>
                      </a:lnTo>
                      <a:lnTo>
                        <a:pt x="508" y="263"/>
                      </a:lnTo>
                      <a:lnTo>
                        <a:pt x="503" y="265"/>
                      </a:lnTo>
                      <a:lnTo>
                        <a:pt x="503" y="265"/>
                      </a:lnTo>
                      <a:lnTo>
                        <a:pt x="502" y="266"/>
                      </a:lnTo>
                      <a:lnTo>
                        <a:pt x="503" y="268"/>
                      </a:lnTo>
                      <a:lnTo>
                        <a:pt x="508" y="270"/>
                      </a:lnTo>
                      <a:lnTo>
                        <a:pt x="513" y="275"/>
                      </a:lnTo>
                      <a:lnTo>
                        <a:pt x="515" y="276"/>
                      </a:lnTo>
                      <a:lnTo>
                        <a:pt x="515" y="277"/>
                      </a:lnTo>
                      <a:lnTo>
                        <a:pt x="515" y="277"/>
                      </a:lnTo>
                      <a:lnTo>
                        <a:pt x="513" y="279"/>
                      </a:lnTo>
                      <a:lnTo>
                        <a:pt x="509" y="279"/>
                      </a:lnTo>
                      <a:lnTo>
                        <a:pt x="496" y="279"/>
                      </a:lnTo>
                      <a:lnTo>
                        <a:pt x="485" y="276"/>
                      </a:lnTo>
                      <a:lnTo>
                        <a:pt x="481" y="273"/>
                      </a:lnTo>
                      <a:lnTo>
                        <a:pt x="478" y="270"/>
                      </a:lnTo>
                      <a:lnTo>
                        <a:pt x="478" y="270"/>
                      </a:lnTo>
                      <a:lnTo>
                        <a:pt x="476" y="268"/>
                      </a:lnTo>
                      <a:lnTo>
                        <a:pt x="474" y="265"/>
                      </a:lnTo>
                      <a:lnTo>
                        <a:pt x="464" y="259"/>
                      </a:lnTo>
                      <a:lnTo>
                        <a:pt x="451" y="255"/>
                      </a:lnTo>
                      <a:lnTo>
                        <a:pt x="445" y="253"/>
                      </a:lnTo>
                      <a:lnTo>
                        <a:pt x="441" y="253"/>
                      </a:lnTo>
                      <a:lnTo>
                        <a:pt x="441" y="253"/>
                      </a:lnTo>
                      <a:lnTo>
                        <a:pt x="437" y="255"/>
                      </a:lnTo>
                      <a:lnTo>
                        <a:pt x="435" y="253"/>
                      </a:lnTo>
                      <a:lnTo>
                        <a:pt x="432" y="250"/>
                      </a:lnTo>
                      <a:lnTo>
                        <a:pt x="430" y="246"/>
                      </a:lnTo>
                      <a:lnTo>
                        <a:pt x="427" y="245"/>
                      </a:lnTo>
                      <a:lnTo>
                        <a:pt x="424" y="245"/>
                      </a:lnTo>
                      <a:lnTo>
                        <a:pt x="424" y="245"/>
                      </a:lnTo>
                      <a:lnTo>
                        <a:pt x="420" y="245"/>
                      </a:lnTo>
                      <a:lnTo>
                        <a:pt x="418" y="246"/>
                      </a:lnTo>
                      <a:lnTo>
                        <a:pt x="415" y="249"/>
                      </a:lnTo>
                      <a:lnTo>
                        <a:pt x="412" y="253"/>
                      </a:lnTo>
                      <a:lnTo>
                        <a:pt x="410" y="253"/>
                      </a:lnTo>
                      <a:lnTo>
                        <a:pt x="407" y="255"/>
                      </a:lnTo>
                      <a:lnTo>
                        <a:pt x="407" y="255"/>
                      </a:lnTo>
                      <a:close/>
                      <a:moveTo>
                        <a:pt x="444" y="203"/>
                      </a:moveTo>
                      <a:lnTo>
                        <a:pt x="444" y="203"/>
                      </a:lnTo>
                      <a:lnTo>
                        <a:pt x="444" y="201"/>
                      </a:lnTo>
                      <a:lnTo>
                        <a:pt x="441" y="199"/>
                      </a:lnTo>
                      <a:lnTo>
                        <a:pt x="438" y="198"/>
                      </a:lnTo>
                      <a:lnTo>
                        <a:pt x="434" y="196"/>
                      </a:lnTo>
                      <a:lnTo>
                        <a:pt x="425" y="198"/>
                      </a:lnTo>
                      <a:lnTo>
                        <a:pt x="422" y="198"/>
                      </a:lnTo>
                      <a:lnTo>
                        <a:pt x="422" y="199"/>
                      </a:lnTo>
                      <a:lnTo>
                        <a:pt x="422" y="199"/>
                      </a:lnTo>
                      <a:lnTo>
                        <a:pt x="427" y="203"/>
                      </a:lnTo>
                      <a:lnTo>
                        <a:pt x="434" y="206"/>
                      </a:lnTo>
                      <a:lnTo>
                        <a:pt x="437" y="208"/>
                      </a:lnTo>
                      <a:lnTo>
                        <a:pt x="439" y="208"/>
                      </a:lnTo>
                      <a:lnTo>
                        <a:pt x="442" y="206"/>
                      </a:lnTo>
                      <a:lnTo>
                        <a:pt x="444" y="203"/>
                      </a:lnTo>
                      <a:lnTo>
                        <a:pt x="444" y="203"/>
                      </a:lnTo>
                      <a:close/>
                      <a:moveTo>
                        <a:pt x="502" y="199"/>
                      </a:moveTo>
                      <a:lnTo>
                        <a:pt x="502" y="199"/>
                      </a:lnTo>
                      <a:lnTo>
                        <a:pt x="505" y="199"/>
                      </a:lnTo>
                      <a:lnTo>
                        <a:pt x="506" y="198"/>
                      </a:lnTo>
                      <a:lnTo>
                        <a:pt x="508" y="196"/>
                      </a:lnTo>
                      <a:lnTo>
                        <a:pt x="506" y="195"/>
                      </a:lnTo>
                      <a:lnTo>
                        <a:pt x="502" y="194"/>
                      </a:lnTo>
                      <a:lnTo>
                        <a:pt x="492" y="194"/>
                      </a:lnTo>
                      <a:lnTo>
                        <a:pt x="492" y="194"/>
                      </a:lnTo>
                      <a:lnTo>
                        <a:pt x="479" y="195"/>
                      </a:lnTo>
                      <a:lnTo>
                        <a:pt x="466" y="196"/>
                      </a:lnTo>
                      <a:lnTo>
                        <a:pt x="461" y="198"/>
                      </a:lnTo>
                      <a:lnTo>
                        <a:pt x="457" y="201"/>
                      </a:lnTo>
                      <a:lnTo>
                        <a:pt x="454" y="202"/>
                      </a:lnTo>
                      <a:lnTo>
                        <a:pt x="452" y="206"/>
                      </a:lnTo>
                      <a:lnTo>
                        <a:pt x="452" y="206"/>
                      </a:lnTo>
                      <a:lnTo>
                        <a:pt x="454" y="212"/>
                      </a:lnTo>
                      <a:lnTo>
                        <a:pt x="457" y="216"/>
                      </a:lnTo>
                      <a:lnTo>
                        <a:pt x="464" y="219"/>
                      </a:lnTo>
                      <a:lnTo>
                        <a:pt x="474" y="221"/>
                      </a:lnTo>
                      <a:lnTo>
                        <a:pt x="474" y="221"/>
                      </a:lnTo>
                      <a:lnTo>
                        <a:pt x="479" y="221"/>
                      </a:lnTo>
                      <a:lnTo>
                        <a:pt x="485" y="219"/>
                      </a:lnTo>
                      <a:lnTo>
                        <a:pt x="489" y="216"/>
                      </a:lnTo>
                      <a:lnTo>
                        <a:pt x="494" y="213"/>
                      </a:lnTo>
                      <a:lnTo>
                        <a:pt x="496" y="211"/>
                      </a:lnTo>
                      <a:lnTo>
                        <a:pt x="498" y="209"/>
                      </a:lnTo>
                      <a:lnTo>
                        <a:pt x="498" y="206"/>
                      </a:lnTo>
                      <a:lnTo>
                        <a:pt x="496" y="206"/>
                      </a:lnTo>
                      <a:lnTo>
                        <a:pt x="496" y="206"/>
                      </a:lnTo>
                      <a:lnTo>
                        <a:pt x="492" y="205"/>
                      </a:lnTo>
                      <a:lnTo>
                        <a:pt x="492" y="205"/>
                      </a:lnTo>
                      <a:lnTo>
                        <a:pt x="494" y="203"/>
                      </a:lnTo>
                      <a:lnTo>
                        <a:pt x="496" y="202"/>
                      </a:lnTo>
                      <a:lnTo>
                        <a:pt x="502" y="199"/>
                      </a:lnTo>
                      <a:lnTo>
                        <a:pt x="502" y="199"/>
                      </a:lnTo>
                      <a:close/>
                      <a:moveTo>
                        <a:pt x="468" y="186"/>
                      </a:moveTo>
                      <a:lnTo>
                        <a:pt x="468" y="186"/>
                      </a:lnTo>
                      <a:lnTo>
                        <a:pt x="471" y="186"/>
                      </a:lnTo>
                      <a:lnTo>
                        <a:pt x="474" y="186"/>
                      </a:lnTo>
                      <a:lnTo>
                        <a:pt x="478" y="185"/>
                      </a:lnTo>
                      <a:lnTo>
                        <a:pt x="482" y="184"/>
                      </a:lnTo>
                      <a:lnTo>
                        <a:pt x="485" y="184"/>
                      </a:lnTo>
                      <a:lnTo>
                        <a:pt x="486" y="184"/>
                      </a:lnTo>
                      <a:lnTo>
                        <a:pt x="486" y="184"/>
                      </a:lnTo>
                      <a:lnTo>
                        <a:pt x="494" y="186"/>
                      </a:lnTo>
                      <a:lnTo>
                        <a:pt x="502" y="188"/>
                      </a:lnTo>
                      <a:lnTo>
                        <a:pt x="506" y="188"/>
                      </a:lnTo>
                      <a:lnTo>
                        <a:pt x="511" y="186"/>
                      </a:lnTo>
                      <a:lnTo>
                        <a:pt x="513" y="184"/>
                      </a:lnTo>
                      <a:lnTo>
                        <a:pt x="513" y="181"/>
                      </a:lnTo>
                      <a:lnTo>
                        <a:pt x="513" y="181"/>
                      </a:lnTo>
                      <a:lnTo>
                        <a:pt x="513" y="176"/>
                      </a:lnTo>
                      <a:lnTo>
                        <a:pt x="509" y="174"/>
                      </a:lnTo>
                      <a:lnTo>
                        <a:pt x="505" y="172"/>
                      </a:lnTo>
                      <a:lnTo>
                        <a:pt x="499" y="171"/>
                      </a:lnTo>
                      <a:lnTo>
                        <a:pt x="488" y="169"/>
                      </a:lnTo>
                      <a:lnTo>
                        <a:pt x="482" y="171"/>
                      </a:lnTo>
                      <a:lnTo>
                        <a:pt x="479" y="172"/>
                      </a:lnTo>
                      <a:lnTo>
                        <a:pt x="479" y="172"/>
                      </a:lnTo>
                      <a:lnTo>
                        <a:pt x="469" y="175"/>
                      </a:lnTo>
                      <a:lnTo>
                        <a:pt x="458" y="178"/>
                      </a:lnTo>
                      <a:lnTo>
                        <a:pt x="448" y="181"/>
                      </a:lnTo>
                      <a:lnTo>
                        <a:pt x="447" y="182"/>
                      </a:lnTo>
                      <a:lnTo>
                        <a:pt x="448" y="185"/>
                      </a:lnTo>
                      <a:lnTo>
                        <a:pt x="448" y="185"/>
                      </a:lnTo>
                      <a:lnTo>
                        <a:pt x="452" y="186"/>
                      </a:lnTo>
                      <a:lnTo>
                        <a:pt x="458" y="186"/>
                      </a:lnTo>
                      <a:lnTo>
                        <a:pt x="462" y="185"/>
                      </a:lnTo>
                      <a:lnTo>
                        <a:pt x="468" y="186"/>
                      </a:lnTo>
                      <a:lnTo>
                        <a:pt x="468" y="186"/>
                      </a:lnTo>
                      <a:close/>
                      <a:moveTo>
                        <a:pt x="586" y="164"/>
                      </a:moveTo>
                      <a:lnTo>
                        <a:pt x="586" y="164"/>
                      </a:lnTo>
                      <a:lnTo>
                        <a:pt x="590" y="162"/>
                      </a:lnTo>
                      <a:lnTo>
                        <a:pt x="595" y="162"/>
                      </a:lnTo>
                      <a:lnTo>
                        <a:pt x="602" y="165"/>
                      </a:lnTo>
                      <a:lnTo>
                        <a:pt x="607" y="169"/>
                      </a:lnTo>
                      <a:lnTo>
                        <a:pt x="609" y="172"/>
                      </a:lnTo>
                      <a:lnTo>
                        <a:pt x="607" y="174"/>
                      </a:lnTo>
                      <a:lnTo>
                        <a:pt x="607" y="174"/>
                      </a:lnTo>
                      <a:lnTo>
                        <a:pt x="606" y="176"/>
                      </a:lnTo>
                      <a:lnTo>
                        <a:pt x="603" y="176"/>
                      </a:lnTo>
                      <a:lnTo>
                        <a:pt x="593" y="176"/>
                      </a:lnTo>
                      <a:lnTo>
                        <a:pt x="585" y="176"/>
                      </a:lnTo>
                      <a:lnTo>
                        <a:pt x="583" y="176"/>
                      </a:lnTo>
                      <a:lnTo>
                        <a:pt x="582" y="178"/>
                      </a:lnTo>
                      <a:lnTo>
                        <a:pt x="582" y="178"/>
                      </a:lnTo>
                      <a:lnTo>
                        <a:pt x="583" y="181"/>
                      </a:lnTo>
                      <a:lnTo>
                        <a:pt x="586" y="184"/>
                      </a:lnTo>
                      <a:lnTo>
                        <a:pt x="589" y="185"/>
                      </a:lnTo>
                      <a:lnTo>
                        <a:pt x="593" y="185"/>
                      </a:lnTo>
                      <a:lnTo>
                        <a:pt x="597" y="185"/>
                      </a:lnTo>
                      <a:lnTo>
                        <a:pt x="603" y="184"/>
                      </a:lnTo>
                      <a:lnTo>
                        <a:pt x="603" y="184"/>
                      </a:lnTo>
                      <a:lnTo>
                        <a:pt x="614" y="182"/>
                      </a:lnTo>
                      <a:lnTo>
                        <a:pt x="626" y="182"/>
                      </a:lnTo>
                      <a:lnTo>
                        <a:pt x="636" y="186"/>
                      </a:lnTo>
                      <a:lnTo>
                        <a:pt x="646" y="192"/>
                      </a:lnTo>
                      <a:lnTo>
                        <a:pt x="646" y="192"/>
                      </a:lnTo>
                      <a:lnTo>
                        <a:pt x="654" y="198"/>
                      </a:lnTo>
                      <a:lnTo>
                        <a:pt x="661" y="201"/>
                      </a:lnTo>
                      <a:lnTo>
                        <a:pt x="666" y="201"/>
                      </a:lnTo>
                      <a:lnTo>
                        <a:pt x="668" y="201"/>
                      </a:lnTo>
                      <a:lnTo>
                        <a:pt x="673" y="198"/>
                      </a:lnTo>
                      <a:lnTo>
                        <a:pt x="676" y="195"/>
                      </a:lnTo>
                      <a:lnTo>
                        <a:pt x="676" y="195"/>
                      </a:lnTo>
                      <a:lnTo>
                        <a:pt x="677" y="192"/>
                      </a:lnTo>
                      <a:lnTo>
                        <a:pt x="677" y="189"/>
                      </a:lnTo>
                      <a:lnTo>
                        <a:pt x="676" y="188"/>
                      </a:lnTo>
                      <a:lnTo>
                        <a:pt x="674" y="186"/>
                      </a:lnTo>
                      <a:lnTo>
                        <a:pt x="670" y="182"/>
                      </a:lnTo>
                      <a:lnTo>
                        <a:pt x="668" y="181"/>
                      </a:lnTo>
                      <a:lnTo>
                        <a:pt x="668" y="178"/>
                      </a:lnTo>
                      <a:lnTo>
                        <a:pt x="668" y="178"/>
                      </a:lnTo>
                      <a:lnTo>
                        <a:pt x="670" y="175"/>
                      </a:lnTo>
                      <a:lnTo>
                        <a:pt x="668" y="174"/>
                      </a:lnTo>
                      <a:lnTo>
                        <a:pt x="664" y="169"/>
                      </a:lnTo>
                      <a:lnTo>
                        <a:pt x="657" y="167"/>
                      </a:lnTo>
                      <a:lnTo>
                        <a:pt x="650" y="167"/>
                      </a:lnTo>
                      <a:lnTo>
                        <a:pt x="650" y="167"/>
                      </a:lnTo>
                      <a:lnTo>
                        <a:pt x="647" y="165"/>
                      </a:lnTo>
                      <a:lnTo>
                        <a:pt x="644" y="164"/>
                      </a:lnTo>
                      <a:lnTo>
                        <a:pt x="640" y="159"/>
                      </a:lnTo>
                      <a:lnTo>
                        <a:pt x="637" y="155"/>
                      </a:lnTo>
                      <a:lnTo>
                        <a:pt x="634" y="155"/>
                      </a:lnTo>
                      <a:lnTo>
                        <a:pt x="633" y="155"/>
                      </a:lnTo>
                      <a:lnTo>
                        <a:pt x="633" y="155"/>
                      </a:lnTo>
                      <a:lnTo>
                        <a:pt x="624" y="159"/>
                      </a:lnTo>
                      <a:lnTo>
                        <a:pt x="624" y="159"/>
                      </a:lnTo>
                      <a:lnTo>
                        <a:pt x="623" y="158"/>
                      </a:lnTo>
                      <a:lnTo>
                        <a:pt x="622" y="154"/>
                      </a:lnTo>
                      <a:lnTo>
                        <a:pt x="622" y="154"/>
                      </a:lnTo>
                      <a:lnTo>
                        <a:pt x="620" y="151"/>
                      </a:lnTo>
                      <a:lnTo>
                        <a:pt x="616" y="148"/>
                      </a:lnTo>
                      <a:lnTo>
                        <a:pt x="610" y="147"/>
                      </a:lnTo>
                      <a:lnTo>
                        <a:pt x="603" y="145"/>
                      </a:lnTo>
                      <a:lnTo>
                        <a:pt x="587" y="145"/>
                      </a:lnTo>
                      <a:lnTo>
                        <a:pt x="576" y="147"/>
                      </a:lnTo>
                      <a:lnTo>
                        <a:pt x="576" y="147"/>
                      </a:lnTo>
                      <a:lnTo>
                        <a:pt x="573" y="149"/>
                      </a:lnTo>
                      <a:lnTo>
                        <a:pt x="572" y="152"/>
                      </a:lnTo>
                      <a:lnTo>
                        <a:pt x="573" y="155"/>
                      </a:lnTo>
                      <a:lnTo>
                        <a:pt x="575" y="159"/>
                      </a:lnTo>
                      <a:lnTo>
                        <a:pt x="577" y="162"/>
                      </a:lnTo>
                      <a:lnTo>
                        <a:pt x="580" y="165"/>
                      </a:lnTo>
                      <a:lnTo>
                        <a:pt x="583" y="165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close/>
                      <a:moveTo>
                        <a:pt x="592" y="223"/>
                      </a:moveTo>
                      <a:lnTo>
                        <a:pt x="592" y="223"/>
                      </a:lnTo>
                      <a:lnTo>
                        <a:pt x="592" y="221"/>
                      </a:lnTo>
                      <a:lnTo>
                        <a:pt x="590" y="216"/>
                      </a:lnTo>
                      <a:lnTo>
                        <a:pt x="586" y="212"/>
                      </a:lnTo>
                      <a:lnTo>
                        <a:pt x="582" y="208"/>
                      </a:lnTo>
                      <a:lnTo>
                        <a:pt x="577" y="205"/>
                      </a:lnTo>
                      <a:lnTo>
                        <a:pt x="572" y="202"/>
                      </a:lnTo>
                      <a:lnTo>
                        <a:pt x="569" y="202"/>
                      </a:lnTo>
                      <a:lnTo>
                        <a:pt x="567" y="203"/>
                      </a:lnTo>
                      <a:lnTo>
                        <a:pt x="567" y="205"/>
                      </a:lnTo>
                      <a:lnTo>
                        <a:pt x="567" y="205"/>
                      </a:lnTo>
                      <a:lnTo>
                        <a:pt x="567" y="209"/>
                      </a:lnTo>
                      <a:lnTo>
                        <a:pt x="569" y="213"/>
                      </a:lnTo>
                      <a:lnTo>
                        <a:pt x="573" y="218"/>
                      </a:lnTo>
                      <a:lnTo>
                        <a:pt x="576" y="221"/>
                      </a:lnTo>
                      <a:lnTo>
                        <a:pt x="580" y="223"/>
                      </a:lnTo>
                      <a:lnTo>
                        <a:pt x="585" y="226"/>
                      </a:lnTo>
                      <a:lnTo>
                        <a:pt x="589" y="226"/>
                      </a:lnTo>
                      <a:lnTo>
                        <a:pt x="592" y="223"/>
                      </a:lnTo>
                      <a:lnTo>
                        <a:pt x="592" y="223"/>
                      </a:lnTo>
                      <a:close/>
                      <a:moveTo>
                        <a:pt x="684" y="131"/>
                      </a:moveTo>
                      <a:lnTo>
                        <a:pt x="684" y="131"/>
                      </a:lnTo>
                      <a:lnTo>
                        <a:pt x="684" y="128"/>
                      </a:lnTo>
                      <a:lnTo>
                        <a:pt x="681" y="125"/>
                      </a:lnTo>
                      <a:lnTo>
                        <a:pt x="677" y="122"/>
                      </a:lnTo>
                      <a:lnTo>
                        <a:pt x="671" y="121"/>
                      </a:lnTo>
                      <a:lnTo>
                        <a:pt x="663" y="120"/>
                      </a:lnTo>
                      <a:lnTo>
                        <a:pt x="661" y="121"/>
                      </a:lnTo>
                      <a:lnTo>
                        <a:pt x="663" y="122"/>
                      </a:lnTo>
                      <a:lnTo>
                        <a:pt x="663" y="122"/>
                      </a:lnTo>
                      <a:lnTo>
                        <a:pt x="667" y="127"/>
                      </a:lnTo>
                      <a:lnTo>
                        <a:pt x="673" y="132"/>
                      </a:lnTo>
                      <a:lnTo>
                        <a:pt x="676" y="134"/>
                      </a:lnTo>
                      <a:lnTo>
                        <a:pt x="680" y="134"/>
                      </a:lnTo>
                      <a:lnTo>
                        <a:pt x="681" y="134"/>
                      </a:lnTo>
                      <a:lnTo>
                        <a:pt x="684" y="131"/>
                      </a:lnTo>
                      <a:lnTo>
                        <a:pt x="684" y="131"/>
                      </a:lnTo>
                      <a:close/>
                      <a:moveTo>
                        <a:pt x="603" y="292"/>
                      </a:moveTo>
                      <a:lnTo>
                        <a:pt x="603" y="292"/>
                      </a:lnTo>
                      <a:lnTo>
                        <a:pt x="604" y="290"/>
                      </a:lnTo>
                      <a:lnTo>
                        <a:pt x="604" y="287"/>
                      </a:lnTo>
                      <a:lnTo>
                        <a:pt x="602" y="285"/>
                      </a:lnTo>
                      <a:lnTo>
                        <a:pt x="600" y="283"/>
                      </a:lnTo>
                      <a:lnTo>
                        <a:pt x="596" y="282"/>
                      </a:lnTo>
                      <a:lnTo>
                        <a:pt x="593" y="280"/>
                      </a:lnTo>
                      <a:lnTo>
                        <a:pt x="590" y="282"/>
                      </a:lnTo>
                      <a:lnTo>
                        <a:pt x="589" y="285"/>
                      </a:lnTo>
                      <a:lnTo>
                        <a:pt x="589" y="285"/>
                      </a:lnTo>
                      <a:lnTo>
                        <a:pt x="587" y="287"/>
                      </a:lnTo>
                      <a:lnTo>
                        <a:pt x="589" y="290"/>
                      </a:lnTo>
                      <a:lnTo>
                        <a:pt x="590" y="293"/>
                      </a:lnTo>
                      <a:lnTo>
                        <a:pt x="593" y="295"/>
                      </a:lnTo>
                      <a:lnTo>
                        <a:pt x="599" y="295"/>
                      </a:lnTo>
                      <a:lnTo>
                        <a:pt x="602" y="295"/>
                      </a:lnTo>
                      <a:lnTo>
                        <a:pt x="603" y="292"/>
                      </a:lnTo>
                      <a:lnTo>
                        <a:pt x="603" y="292"/>
                      </a:lnTo>
                      <a:close/>
                      <a:moveTo>
                        <a:pt x="684" y="242"/>
                      </a:moveTo>
                      <a:lnTo>
                        <a:pt x="684" y="242"/>
                      </a:lnTo>
                      <a:lnTo>
                        <a:pt x="683" y="245"/>
                      </a:lnTo>
                      <a:lnTo>
                        <a:pt x="681" y="245"/>
                      </a:lnTo>
                      <a:lnTo>
                        <a:pt x="674" y="243"/>
                      </a:lnTo>
                      <a:lnTo>
                        <a:pt x="654" y="236"/>
                      </a:lnTo>
                      <a:lnTo>
                        <a:pt x="654" y="236"/>
                      </a:lnTo>
                      <a:lnTo>
                        <a:pt x="650" y="235"/>
                      </a:lnTo>
                      <a:lnTo>
                        <a:pt x="649" y="236"/>
                      </a:lnTo>
                      <a:lnTo>
                        <a:pt x="647" y="238"/>
                      </a:lnTo>
                      <a:lnTo>
                        <a:pt x="649" y="240"/>
                      </a:lnTo>
                      <a:lnTo>
                        <a:pt x="653" y="248"/>
                      </a:lnTo>
                      <a:lnTo>
                        <a:pt x="659" y="255"/>
                      </a:lnTo>
                      <a:lnTo>
                        <a:pt x="659" y="255"/>
                      </a:lnTo>
                      <a:lnTo>
                        <a:pt x="661" y="258"/>
                      </a:lnTo>
                      <a:lnTo>
                        <a:pt x="663" y="259"/>
                      </a:lnTo>
                      <a:lnTo>
                        <a:pt x="661" y="259"/>
                      </a:lnTo>
                      <a:lnTo>
                        <a:pt x="659" y="259"/>
                      </a:lnTo>
                      <a:lnTo>
                        <a:pt x="650" y="256"/>
                      </a:lnTo>
                      <a:lnTo>
                        <a:pt x="640" y="249"/>
                      </a:lnTo>
                      <a:lnTo>
                        <a:pt x="640" y="249"/>
                      </a:lnTo>
                      <a:lnTo>
                        <a:pt x="636" y="248"/>
                      </a:lnTo>
                      <a:lnTo>
                        <a:pt x="633" y="246"/>
                      </a:lnTo>
                      <a:lnTo>
                        <a:pt x="632" y="248"/>
                      </a:lnTo>
                      <a:lnTo>
                        <a:pt x="630" y="250"/>
                      </a:lnTo>
                      <a:lnTo>
                        <a:pt x="632" y="256"/>
                      </a:lnTo>
                      <a:lnTo>
                        <a:pt x="633" y="259"/>
                      </a:lnTo>
                      <a:lnTo>
                        <a:pt x="634" y="260"/>
                      </a:lnTo>
                      <a:lnTo>
                        <a:pt x="634" y="260"/>
                      </a:lnTo>
                      <a:lnTo>
                        <a:pt x="637" y="263"/>
                      </a:lnTo>
                      <a:lnTo>
                        <a:pt x="637" y="265"/>
                      </a:lnTo>
                      <a:lnTo>
                        <a:pt x="637" y="266"/>
                      </a:lnTo>
                      <a:lnTo>
                        <a:pt x="636" y="268"/>
                      </a:lnTo>
                      <a:lnTo>
                        <a:pt x="633" y="268"/>
                      </a:lnTo>
                      <a:lnTo>
                        <a:pt x="632" y="268"/>
                      </a:lnTo>
                      <a:lnTo>
                        <a:pt x="629" y="265"/>
                      </a:lnTo>
                      <a:lnTo>
                        <a:pt x="624" y="262"/>
                      </a:lnTo>
                      <a:lnTo>
                        <a:pt x="624" y="262"/>
                      </a:lnTo>
                      <a:lnTo>
                        <a:pt x="613" y="246"/>
                      </a:lnTo>
                      <a:lnTo>
                        <a:pt x="607" y="240"/>
                      </a:lnTo>
                      <a:lnTo>
                        <a:pt x="603" y="238"/>
                      </a:lnTo>
                      <a:lnTo>
                        <a:pt x="599" y="238"/>
                      </a:lnTo>
                      <a:lnTo>
                        <a:pt x="599" y="238"/>
                      </a:lnTo>
                      <a:lnTo>
                        <a:pt x="595" y="238"/>
                      </a:lnTo>
                      <a:lnTo>
                        <a:pt x="592" y="239"/>
                      </a:lnTo>
                      <a:lnTo>
                        <a:pt x="590" y="242"/>
                      </a:lnTo>
                      <a:lnTo>
                        <a:pt x="590" y="245"/>
                      </a:lnTo>
                      <a:lnTo>
                        <a:pt x="593" y="252"/>
                      </a:lnTo>
                      <a:lnTo>
                        <a:pt x="596" y="258"/>
                      </a:lnTo>
                      <a:lnTo>
                        <a:pt x="596" y="258"/>
                      </a:lnTo>
                      <a:lnTo>
                        <a:pt x="602" y="263"/>
                      </a:lnTo>
                      <a:lnTo>
                        <a:pt x="607" y="268"/>
                      </a:lnTo>
                      <a:lnTo>
                        <a:pt x="622" y="275"/>
                      </a:lnTo>
                      <a:lnTo>
                        <a:pt x="622" y="275"/>
                      </a:lnTo>
                      <a:lnTo>
                        <a:pt x="627" y="277"/>
                      </a:lnTo>
                      <a:lnTo>
                        <a:pt x="632" y="277"/>
                      </a:lnTo>
                      <a:lnTo>
                        <a:pt x="643" y="276"/>
                      </a:lnTo>
                      <a:lnTo>
                        <a:pt x="653" y="275"/>
                      </a:lnTo>
                      <a:lnTo>
                        <a:pt x="660" y="275"/>
                      </a:lnTo>
                      <a:lnTo>
                        <a:pt x="660" y="275"/>
                      </a:lnTo>
                      <a:lnTo>
                        <a:pt x="663" y="276"/>
                      </a:lnTo>
                      <a:lnTo>
                        <a:pt x="663" y="277"/>
                      </a:lnTo>
                      <a:lnTo>
                        <a:pt x="660" y="283"/>
                      </a:lnTo>
                      <a:lnTo>
                        <a:pt x="656" y="289"/>
                      </a:lnTo>
                      <a:lnTo>
                        <a:pt x="656" y="292"/>
                      </a:lnTo>
                      <a:lnTo>
                        <a:pt x="657" y="295"/>
                      </a:lnTo>
                      <a:lnTo>
                        <a:pt x="657" y="295"/>
                      </a:lnTo>
                      <a:lnTo>
                        <a:pt x="660" y="296"/>
                      </a:lnTo>
                      <a:lnTo>
                        <a:pt x="663" y="297"/>
                      </a:lnTo>
                      <a:lnTo>
                        <a:pt x="671" y="297"/>
                      </a:lnTo>
                      <a:lnTo>
                        <a:pt x="690" y="296"/>
                      </a:lnTo>
                      <a:lnTo>
                        <a:pt x="690" y="296"/>
                      </a:lnTo>
                      <a:lnTo>
                        <a:pt x="694" y="296"/>
                      </a:lnTo>
                      <a:lnTo>
                        <a:pt x="697" y="295"/>
                      </a:lnTo>
                      <a:lnTo>
                        <a:pt x="698" y="292"/>
                      </a:lnTo>
                      <a:lnTo>
                        <a:pt x="700" y="287"/>
                      </a:lnTo>
                      <a:lnTo>
                        <a:pt x="704" y="283"/>
                      </a:lnTo>
                      <a:lnTo>
                        <a:pt x="704" y="283"/>
                      </a:lnTo>
                      <a:lnTo>
                        <a:pt x="705" y="282"/>
                      </a:lnTo>
                      <a:lnTo>
                        <a:pt x="705" y="280"/>
                      </a:lnTo>
                      <a:lnTo>
                        <a:pt x="704" y="277"/>
                      </a:lnTo>
                      <a:lnTo>
                        <a:pt x="701" y="273"/>
                      </a:lnTo>
                      <a:lnTo>
                        <a:pt x="701" y="270"/>
                      </a:lnTo>
                      <a:lnTo>
                        <a:pt x="703" y="266"/>
                      </a:lnTo>
                      <a:lnTo>
                        <a:pt x="703" y="266"/>
                      </a:lnTo>
                      <a:lnTo>
                        <a:pt x="703" y="262"/>
                      </a:lnTo>
                      <a:lnTo>
                        <a:pt x="703" y="256"/>
                      </a:lnTo>
                      <a:lnTo>
                        <a:pt x="700" y="252"/>
                      </a:lnTo>
                      <a:lnTo>
                        <a:pt x="696" y="248"/>
                      </a:lnTo>
                      <a:lnTo>
                        <a:pt x="691" y="243"/>
                      </a:lnTo>
                      <a:lnTo>
                        <a:pt x="688" y="242"/>
                      </a:lnTo>
                      <a:lnTo>
                        <a:pt x="686" y="240"/>
                      </a:lnTo>
                      <a:lnTo>
                        <a:pt x="684" y="242"/>
                      </a:lnTo>
                      <a:lnTo>
                        <a:pt x="684" y="242"/>
                      </a:lnTo>
                      <a:close/>
                      <a:moveTo>
                        <a:pt x="714" y="201"/>
                      </a:moveTo>
                      <a:lnTo>
                        <a:pt x="714" y="201"/>
                      </a:lnTo>
                      <a:lnTo>
                        <a:pt x="728" y="199"/>
                      </a:lnTo>
                      <a:lnTo>
                        <a:pt x="742" y="195"/>
                      </a:lnTo>
                      <a:lnTo>
                        <a:pt x="742" y="195"/>
                      </a:lnTo>
                      <a:lnTo>
                        <a:pt x="745" y="194"/>
                      </a:lnTo>
                      <a:lnTo>
                        <a:pt x="744" y="191"/>
                      </a:lnTo>
                      <a:lnTo>
                        <a:pt x="742" y="188"/>
                      </a:lnTo>
                      <a:lnTo>
                        <a:pt x="742" y="186"/>
                      </a:lnTo>
                      <a:lnTo>
                        <a:pt x="744" y="184"/>
                      </a:lnTo>
                      <a:lnTo>
                        <a:pt x="744" y="184"/>
                      </a:lnTo>
                      <a:lnTo>
                        <a:pt x="745" y="181"/>
                      </a:lnTo>
                      <a:lnTo>
                        <a:pt x="744" y="178"/>
                      </a:lnTo>
                      <a:lnTo>
                        <a:pt x="741" y="176"/>
                      </a:lnTo>
                      <a:lnTo>
                        <a:pt x="738" y="176"/>
                      </a:lnTo>
                      <a:lnTo>
                        <a:pt x="731" y="175"/>
                      </a:lnTo>
                      <a:lnTo>
                        <a:pt x="727" y="176"/>
                      </a:lnTo>
                      <a:lnTo>
                        <a:pt x="727" y="176"/>
                      </a:lnTo>
                      <a:lnTo>
                        <a:pt x="725" y="176"/>
                      </a:lnTo>
                      <a:lnTo>
                        <a:pt x="721" y="175"/>
                      </a:lnTo>
                      <a:lnTo>
                        <a:pt x="711" y="171"/>
                      </a:lnTo>
                      <a:lnTo>
                        <a:pt x="700" y="165"/>
                      </a:lnTo>
                      <a:lnTo>
                        <a:pt x="696" y="165"/>
                      </a:lnTo>
                      <a:lnTo>
                        <a:pt x="693" y="167"/>
                      </a:lnTo>
                      <a:lnTo>
                        <a:pt x="693" y="167"/>
                      </a:lnTo>
                      <a:lnTo>
                        <a:pt x="693" y="169"/>
                      </a:lnTo>
                      <a:lnTo>
                        <a:pt x="693" y="175"/>
                      </a:lnTo>
                      <a:lnTo>
                        <a:pt x="698" y="186"/>
                      </a:lnTo>
                      <a:lnTo>
                        <a:pt x="701" y="192"/>
                      </a:lnTo>
                      <a:lnTo>
                        <a:pt x="705" y="196"/>
                      </a:lnTo>
                      <a:lnTo>
                        <a:pt x="710" y="199"/>
                      </a:lnTo>
                      <a:lnTo>
                        <a:pt x="714" y="201"/>
                      </a:lnTo>
                      <a:lnTo>
                        <a:pt x="714" y="201"/>
                      </a:lnTo>
                      <a:close/>
                      <a:moveTo>
                        <a:pt x="771" y="203"/>
                      </a:moveTo>
                      <a:lnTo>
                        <a:pt x="771" y="203"/>
                      </a:lnTo>
                      <a:lnTo>
                        <a:pt x="768" y="203"/>
                      </a:lnTo>
                      <a:lnTo>
                        <a:pt x="762" y="202"/>
                      </a:lnTo>
                      <a:lnTo>
                        <a:pt x="744" y="205"/>
                      </a:lnTo>
                      <a:lnTo>
                        <a:pt x="728" y="208"/>
                      </a:lnTo>
                      <a:lnTo>
                        <a:pt x="724" y="211"/>
                      </a:lnTo>
                      <a:lnTo>
                        <a:pt x="724" y="212"/>
                      </a:lnTo>
                      <a:lnTo>
                        <a:pt x="724" y="212"/>
                      </a:lnTo>
                      <a:lnTo>
                        <a:pt x="724" y="212"/>
                      </a:lnTo>
                      <a:lnTo>
                        <a:pt x="731" y="215"/>
                      </a:lnTo>
                      <a:lnTo>
                        <a:pt x="738" y="216"/>
                      </a:lnTo>
                      <a:lnTo>
                        <a:pt x="745" y="216"/>
                      </a:lnTo>
                      <a:lnTo>
                        <a:pt x="754" y="213"/>
                      </a:lnTo>
                      <a:lnTo>
                        <a:pt x="767" y="209"/>
                      </a:lnTo>
                      <a:lnTo>
                        <a:pt x="771" y="206"/>
                      </a:lnTo>
                      <a:lnTo>
                        <a:pt x="771" y="203"/>
                      </a:lnTo>
                      <a:lnTo>
                        <a:pt x="771" y="203"/>
                      </a:lnTo>
                      <a:close/>
                      <a:moveTo>
                        <a:pt x="764" y="307"/>
                      </a:moveTo>
                      <a:lnTo>
                        <a:pt x="764" y="307"/>
                      </a:lnTo>
                      <a:lnTo>
                        <a:pt x="768" y="307"/>
                      </a:lnTo>
                      <a:lnTo>
                        <a:pt x="769" y="305"/>
                      </a:lnTo>
                      <a:lnTo>
                        <a:pt x="771" y="302"/>
                      </a:lnTo>
                      <a:lnTo>
                        <a:pt x="769" y="299"/>
                      </a:lnTo>
                      <a:lnTo>
                        <a:pt x="768" y="295"/>
                      </a:lnTo>
                      <a:lnTo>
                        <a:pt x="765" y="289"/>
                      </a:lnTo>
                      <a:lnTo>
                        <a:pt x="755" y="280"/>
                      </a:lnTo>
                      <a:lnTo>
                        <a:pt x="755" y="280"/>
                      </a:lnTo>
                      <a:lnTo>
                        <a:pt x="750" y="279"/>
                      </a:lnTo>
                      <a:lnTo>
                        <a:pt x="742" y="279"/>
                      </a:lnTo>
                      <a:lnTo>
                        <a:pt x="735" y="280"/>
                      </a:lnTo>
                      <a:lnTo>
                        <a:pt x="728" y="283"/>
                      </a:lnTo>
                      <a:lnTo>
                        <a:pt x="721" y="287"/>
                      </a:lnTo>
                      <a:lnTo>
                        <a:pt x="717" y="290"/>
                      </a:lnTo>
                      <a:lnTo>
                        <a:pt x="715" y="295"/>
                      </a:lnTo>
                      <a:lnTo>
                        <a:pt x="714" y="296"/>
                      </a:lnTo>
                      <a:lnTo>
                        <a:pt x="715" y="296"/>
                      </a:lnTo>
                      <a:lnTo>
                        <a:pt x="715" y="296"/>
                      </a:lnTo>
                      <a:lnTo>
                        <a:pt x="724" y="300"/>
                      </a:lnTo>
                      <a:lnTo>
                        <a:pt x="737" y="305"/>
                      </a:lnTo>
                      <a:lnTo>
                        <a:pt x="751" y="307"/>
                      </a:lnTo>
                      <a:lnTo>
                        <a:pt x="764" y="307"/>
                      </a:lnTo>
                      <a:lnTo>
                        <a:pt x="764" y="307"/>
                      </a:lnTo>
                      <a:close/>
                      <a:moveTo>
                        <a:pt x="673" y="407"/>
                      </a:moveTo>
                      <a:lnTo>
                        <a:pt x="673" y="407"/>
                      </a:lnTo>
                      <a:lnTo>
                        <a:pt x="677" y="410"/>
                      </a:lnTo>
                      <a:lnTo>
                        <a:pt x="681" y="411"/>
                      </a:lnTo>
                      <a:lnTo>
                        <a:pt x="684" y="410"/>
                      </a:lnTo>
                      <a:lnTo>
                        <a:pt x="686" y="407"/>
                      </a:lnTo>
                      <a:lnTo>
                        <a:pt x="691" y="403"/>
                      </a:lnTo>
                      <a:lnTo>
                        <a:pt x="696" y="400"/>
                      </a:lnTo>
                      <a:lnTo>
                        <a:pt x="701" y="400"/>
                      </a:lnTo>
                      <a:lnTo>
                        <a:pt x="701" y="400"/>
                      </a:lnTo>
                      <a:lnTo>
                        <a:pt x="707" y="398"/>
                      </a:lnTo>
                      <a:lnTo>
                        <a:pt x="711" y="396"/>
                      </a:lnTo>
                      <a:lnTo>
                        <a:pt x="715" y="390"/>
                      </a:lnTo>
                      <a:lnTo>
                        <a:pt x="717" y="384"/>
                      </a:lnTo>
                      <a:lnTo>
                        <a:pt x="720" y="371"/>
                      </a:lnTo>
                      <a:lnTo>
                        <a:pt x="723" y="360"/>
                      </a:lnTo>
                      <a:lnTo>
                        <a:pt x="723" y="360"/>
                      </a:lnTo>
                      <a:lnTo>
                        <a:pt x="723" y="357"/>
                      </a:lnTo>
                      <a:lnTo>
                        <a:pt x="721" y="354"/>
                      </a:lnTo>
                      <a:lnTo>
                        <a:pt x="720" y="353"/>
                      </a:lnTo>
                      <a:lnTo>
                        <a:pt x="717" y="353"/>
                      </a:lnTo>
                      <a:lnTo>
                        <a:pt x="714" y="353"/>
                      </a:lnTo>
                      <a:lnTo>
                        <a:pt x="713" y="354"/>
                      </a:lnTo>
                      <a:lnTo>
                        <a:pt x="711" y="356"/>
                      </a:lnTo>
                      <a:lnTo>
                        <a:pt x="713" y="359"/>
                      </a:lnTo>
                      <a:lnTo>
                        <a:pt x="713" y="359"/>
                      </a:lnTo>
                      <a:lnTo>
                        <a:pt x="714" y="364"/>
                      </a:lnTo>
                      <a:lnTo>
                        <a:pt x="714" y="369"/>
                      </a:lnTo>
                      <a:lnTo>
                        <a:pt x="713" y="369"/>
                      </a:lnTo>
                      <a:lnTo>
                        <a:pt x="711" y="369"/>
                      </a:lnTo>
                      <a:lnTo>
                        <a:pt x="710" y="364"/>
                      </a:lnTo>
                      <a:lnTo>
                        <a:pt x="710" y="364"/>
                      </a:lnTo>
                      <a:lnTo>
                        <a:pt x="710" y="363"/>
                      </a:lnTo>
                      <a:lnTo>
                        <a:pt x="707" y="361"/>
                      </a:lnTo>
                      <a:lnTo>
                        <a:pt x="701" y="360"/>
                      </a:lnTo>
                      <a:lnTo>
                        <a:pt x="696" y="360"/>
                      </a:lnTo>
                      <a:lnTo>
                        <a:pt x="693" y="359"/>
                      </a:lnTo>
                      <a:lnTo>
                        <a:pt x="690" y="357"/>
                      </a:lnTo>
                      <a:lnTo>
                        <a:pt x="690" y="357"/>
                      </a:lnTo>
                      <a:lnTo>
                        <a:pt x="690" y="354"/>
                      </a:lnTo>
                      <a:lnTo>
                        <a:pt x="691" y="353"/>
                      </a:lnTo>
                      <a:lnTo>
                        <a:pt x="697" y="349"/>
                      </a:lnTo>
                      <a:lnTo>
                        <a:pt x="705" y="346"/>
                      </a:lnTo>
                      <a:lnTo>
                        <a:pt x="708" y="343"/>
                      </a:lnTo>
                      <a:lnTo>
                        <a:pt x="711" y="340"/>
                      </a:lnTo>
                      <a:lnTo>
                        <a:pt x="711" y="340"/>
                      </a:lnTo>
                      <a:lnTo>
                        <a:pt x="711" y="337"/>
                      </a:lnTo>
                      <a:lnTo>
                        <a:pt x="711" y="334"/>
                      </a:lnTo>
                      <a:lnTo>
                        <a:pt x="705" y="332"/>
                      </a:lnTo>
                      <a:lnTo>
                        <a:pt x="700" y="329"/>
                      </a:lnTo>
                      <a:lnTo>
                        <a:pt x="698" y="327"/>
                      </a:lnTo>
                      <a:lnTo>
                        <a:pt x="700" y="324"/>
                      </a:lnTo>
                      <a:lnTo>
                        <a:pt x="700" y="324"/>
                      </a:lnTo>
                      <a:lnTo>
                        <a:pt x="700" y="324"/>
                      </a:lnTo>
                      <a:lnTo>
                        <a:pt x="700" y="323"/>
                      </a:lnTo>
                      <a:lnTo>
                        <a:pt x="697" y="322"/>
                      </a:lnTo>
                      <a:lnTo>
                        <a:pt x="687" y="323"/>
                      </a:lnTo>
                      <a:lnTo>
                        <a:pt x="678" y="326"/>
                      </a:lnTo>
                      <a:lnTo>
                        <a:pt x="677" y="329"/>
                      </a:lnTo>
                      <a:lnTo>
                        <a:pt x="678" y="330"/>
                      </a:lnTo>
                      <a:lnTo>
                        <a:pt x="678" y="330"/>
                      </a:lnTo>
                      <a:lnTo>
                        <a:pt x="683" y="332"/>
                      </a:lnTo>
                      <a:lnTo>
                        <a:pt x="683" y="333"/>
                      </a:lnTo>
                      <a:lnTo>
                        <a:pt x="683" y="334"/>
                      </a:lnTo>
                      <a:lnTo>
                        <a:pt x="683" y="336"/>
                      </a:lnTo>
                      <a:lnTo>
                        <a:pt x="677" y="336"/>
                      </a:lnTo>
                      <a:lnTo>
                        <a:pt x="673" y="334"/>
                      </a:lnTo>
                      <a:lnTo>
                        <a:pt x="670" y="333"/>
                      </a:lnTo>
                      <a:lnTo>
                        <a:pt x="670" y="333"/>
                      </a:lnTo>
                      <a:lnTo>
                        <a:pt x="666" y="332"/>
                      </a:lnTo>
                      <a:lnTo>
                        <a:pt x="660" y="330"/>
                      </a:lnTo>
                      <a:lnTo>
                        <a:pt x="654" y="332"/>
                      </a:lnTo>
                      <a:lnTo>
                        <a:pt x="649" y="333"/>
                      </a:lnTo>
                      <a:lnTo>
                        <a:pt x="644" y="336"/>
                      </a:lnTo>
                      <a:lnTo>
                        <a:pt x="641" y="339"/>
                      </a:lnTo>
                      <a:lnTo>
                        <a:pt x="640" y="343"/>
                      </a:lnTo>
                      <a:lnTo>
                        <a:pt x="641" y="346"/>
                      </a:lnTo>
                      <a:lnTo>
                        <a:pt x="641" y="346"/>
                      </a:lnTo>
                      <a:lnTo>
                        <a:pt x="646" y="347"/>
                      </a:lnTo>
                      <a:lnTo>
                        <a:pt x="650" y="349"/>
                      </a:lnTo>
                      <a:lnTo>
                        <a:pt x="659" y="349"/>
                      </a:lnTo>
                      <a:lnTo>
                        <a:pt x="663" y="349"/>
                      </a:lnTo>
                      <a:lnTo>
                        <a:pt x="664" y="350"/>
                      </a:lnTo>
                      <a:lnTo>
                        <a:pt x="663" y="354"/>
                      </a:lnTo>
                      <a:lnTo>
                        <a:pt x="660" y="360"/>
                      </a:lnTo>
                      <a:lnTo>
                        <a:pt x="660" y="360"/>
                      </a:lnTo>
                      <a:lnTo>
                        <a:pt x="656" y="364"/>
                      </a:lnTo>
                      <a:lnTo>
                        <a:pt x="651" y="367"/>
                      </a:lnTo>
                      <a:lnTo>
                        <a:pt x="647" y="367"/>
                      </a:lnTo>
                      <a:lnTo>
                        <a:pt x="643" y="364"/>
                      </a:lnTo>
                      <a:lnTo>
                        <a:pt x="636" y="359"/>
                      </a:lnTo>
                      <a:lnTo>
                        <a:pt x="633" y="357"/>
                      </a:lnTo>
                      <a:lnTo>
                        <a:pt x="627" y="357"/>
                      </a:lnTo>
                      <a:lnTo>
                        <a:pt x="627" y="357"/>
                      </a:lnTo>
                      <a:lnTo>
                        <a:pt x="624" y="359"/>
                      </a:lnTo>
                      <a:lnTo>
                        <a:pt x="622" y="361"/>
                      </a:lnTo>
                      <a:lnTo>
                        <a:pt x="622" y="364"/>
                      </a:lnTo>
                      <a:lnTo>
                        <a:pt x="622" y="367"/>
                      </a:lnTo>
                      <a:lnTo>
                        <a:pt x="624" y="371"/>
                      </a:lnTo>
                      <a:lnTo>
                        <a:pt x="629" y="374"/>
                      </a:lnTo>
                      <a:lnTo>
                        <a:pt x="633" y="378"/>
                      </a:lnTo>
                      <a:lnTo>
                        <a:pt x="640" y="380"/>
                      </a:lnTo>
                      <a:lnTo>
                        <a:pt x="640" y="380"/>
                      </a:lnTo>
                      <a:lnTo>
                        <a:pt x="646" y="383"/>
                      </a:lnTo>
                      <a:lnTo>
                        <a:pt x="651" y="386"/>
                      </a:lnTo>
                      <a:lnTo>
                        <a:pt x="657" y="393"/>
                      </a:lnTo>
                      <a:lnTo>
                        <a:pt x="664" y="400"/>
                      </a:lnTo>
                      <a:lnTo>
                        <a:pt x="667" y="404"/>
                      </a:lnTo>
                      <a:lnTo>
                        <a:pt x="673" y="407"/>
                      </a:lnTo>
                      <a:lnTo>
                        <a:pt x="673" y="407"/>
                      </a:lnTo>
                      <a:close/>
                      <a:moveTo>
                        <a:pt x="788" y="293"/>
                      </a:moveTo>
                      <a:lnTo>
                        <a:pt x="788" y="293"/>
                      </a:lnTo>
                      <a:lnTo>
                        <a:pt x="791" y="297"/>
                      </a:lnTo>
                      <a:lnTo>
                        <a:pt x="792" y="300"/>
                      </a:lnTo>
                      <a:lnTo>
                        <a:pt x="795" y="302"/>
                      </a:lnTo>
                      <a:lnTo>
                        <a:pt x="797" y="302"/>
                      </a:lnTo>
                      <a:lnTo>
                        <a:pt x="801" y="302"/>
                      </a:lnTo>
                      <a:lnTo>
                        <a:pt x="804" y="302"/>
                      </a:lnTo>
                      <a:lnTo>
                        <a:pt x="806" y="303"/>
                      </a:lnTo>
                      <a:lnTo>
                        <a:pt x="806" y="303"/>
                      </a:lnTo>
                      <a:lnTo>
                        <a:pt x="814" y="307"/>
                      </a:lnTo>
                      <a:lnTo>
                        <a:pt x="821" y="310"/>
                      </a:lnTo>
                      <a:lnTo>
                        <a:pt x="828" y="310"/>
                      </a:lnTo>
                      <a:lnTo>
                        <a:pt x="831" y="309"/>
                      </a:lnTo>
                      <a:lnTo>
                        <a:pt x="834" y="307"/>
                      </a:lnTo>
                      <a:lnTo>
                        <a:pt x="834" y="307"/>
                      </a:lnTo>
                      <a:lnTo>
                        <a:pt x="841" y="300"/>
                      </a:lnTo>
                      <a:lnTo>
                        <a:pt x="843" y="300"/>
                      </a:lnTo>
                      <a:lnTo>
                        <a:pt x="845" y="302"/>
                      </a:lnTo>
                      <a:lnTo>
                        <a:pt x="845" y="302"/>
                      </a:lnTo>
                      <a:lnTo>
                        <a:pt x="846" y="305"/>
                      </a:lnTo>
                      <a:lnTo>
                        <a:pt x="849" y="307"/>
                      </a:lnTo>
                      <a:lnTo>
                        <a:pt x="861" y="310"/>
                      </a:lnTo>
                      <a:lnTo>
                        <a:pt x="876" y="312"/>
                      </a:lnTo>
                      <a:lnTo>
                        <a:pt x="898" y="312"/>
                      </a:lnTo>
                      <a:lnTo>
                        <a:pt x="898" y="312"/>
                      </a:lnTo>
                      <a:lnTo>
                        <a:pt x="909" y="312"/>
                      </a:lnTo>
                      <a:lnTo>
                        <a:pt x="916" y="310"/>
                      </a:lnTo>
                      <a:lnTo>
                        <a:pt x="922" y="309"/>
                      </a:lnTo>
                      <a:lnTo>
                        <a:pt x="925" y="306"/>
                      </a:lnTo>
                      <a:lnTo>
                        <a:pt x="929" y="303"/>
                      </a:lnTo>
                      <a:lnTo>
                        <a:pt x="930" y="303"/>
                      </a:lnTo>
                      <a:lnTo>
                        <a:pt x="933" y="303"/>
                      </a:lnTo>
                      <a:lnTo>
                        <a:pt x="933" y="303"/>
                      </a:lnTo>
                      <a:lnTo>
                        <a:pt x="943" y="307"/>
                      </a:lnTo>
                      <a:lnTo>
                        <a:pt x="954" y="309"/>
                      </a:lnTo>
                      <a:lnTo>
                        <a:pt x="967" y="309"/>
                      </a:lnTo>
                      <a:lnTo>
                        <a:pt x="976" y="307"/>
                      </a:lnTo>
                      <a:lnTo>
                        <a:pt x="976" y="307"/>
                      </a:lnTo>
                      <a:lnTo>
                        <a:pt x="980" y="306"/>
                      </a:lnTo>
                      <a:lnTo>
                        <a:pt x="983" y="303"/>
                      </a:lnTo>
                      <a:lnTo>
                        <a:pt x="987" y="296"/>
                      </a:lnTo>
                      <a:lnTo>
                        <a:pt x="990" y="289"/>
                      </a:lnTo>
                      <a:lnTo>
                        <a:pt x="990" y="282"/>
                      </a:lnTo>
                      <a:lnTo>
                        <a:pt x="990" y="282"/>
                      </a:lnTo>
                      <a:lnTo>
                        <a:pt x="990" y="280"/>
                      </a:lnTo>
                      <a:lnTo>
                        <a:pt x="987" y="279"/>
                      </a:lnTo>
                      <a:lnTo>
                        <a:pt x="979" y="276"/>
                      </a:lnTo>
                      <a:lnTo>
                        <a:pt x="966" y="275"/>
                      </a:lnTo>
                      <a:lnTo>
                        <a:pt x="950" y="273"/>
                      </a:lnTo>
                      <a:lnTo>
                        <a:pt x="935" y="272"/>
                      </a:lnTo>
                      <a:lnTo>
                        <a:pt x="920" y="272"/>
                      </a:lnTo>
                      <a:lnTo>
                        <a:pt x="907" y="273"/>
                      </a:lnTo>
                      <a:lnTo>
                        <a:pt x="900" y="275"/>
                      </a:lnTo>
                      <a:lnTo>
                        <a:pt x="900" y="275"/>
                      </a:lnTo>
                      <a:lnTo>
                        <a:pt x="895" y="277"/>
                      </a:lnTo>
                      <a:lnTo>
                        <a:pt x="889" y="277"/>
                      </a:lnTo>
                      <a:lnTo>
                        <a:pt x="876" y="277"/>
                      </a:lnTo>
                      <a:lnTo>
                        <a:pt x="865" y="276"/>
                      </a:lnTo>
                      <a:lnTo>
                        <a:pt x="859" y="276"/>
                      </a:lnTo>
                      <a:lnTo>
                        <a:pt x="855" y="277"/>
                      </a:lnTo>
                      <a:lnTo>
                        <a:pt x="855" y="277"/>
                      </a:lnTo>
                      <a:lnTo>
                        <a:pt x="851" y="279"/>
                      </a:lnTo>
                      <a:lnTo>
                        <a:pt x="849" y="279"/>
                      </a:lnTo>
                      <a:lnTo>
                        <a:pt x="845" y="276"/>
                      </a:lnTo>
                      <a:lnTo>
                        <a:pt x="839" y="272"/>
                      </a:lnTo>
                      <a:lnTo>
                        <a:pt x="835" y="270"/>
                      </a:lnTo>
                      <a:lnTo>
                        <a:pt x="828" y="269"/>
                      </a:lnTo>
                      <a:lnTo>
                        <a:pt x="828" y="269"/>
                      </a:lnTo>
                      <a:lnTo>
                        <a:pt x="824" y="269"/>
                      </a:lnTo>
                      <a:lnTo>
                        <a:pt x="821" y="268"/>
                      </a:lnTo>
                      <a:lnTo>
                        <a:pt x="821" y="266"/>
                      </a:lnTo>
                      <a:lnTo>
                        <a:pt x="822" y="263"/>
                      </a:lnTo>
                      <a:lnTo>
                        <a:pt x="834" y="255"/>
                      </a:lnTo>
                      <a:lnTo>
                        <a:pt x="834" y="255"/>
                      </a:lnTo>
                      <a:lnTo>
                        <a:pt x="834" y="253"/>
                      </a:lnTo>
                      <a:lnTo>
                        <a:pt x="831" y="250"/>
                      </a:lnTo>
                      <a:lnTo>
                        <a:pt x="818" y="246"/>
                      </a:lnTo>
                      <a:lnTo>
                        <a:pt x="804" y="242"/>
                      </a:lnTo>
                      <a:lnTo>
                        <a:pt x="797" y="242"/>
                      </a:lnTo>
                      <a:lnTo>
                        <a:pt x="791" y="242"/>
                      </a:lnTo>
                      <a:lnTo>
                        <a:pt x="791" y="242"/>
                      </a:lnTo>
                      <a:lnTo>
                        <a:pt x="781" y="242"/>
                      </a:lnTo>
                      <a:lnTo>
                        <a:pt x="774" y="240"/>
                      </a:lnTo>
                      <a:lnTo>
                        <a:pt x="757" y="232"/>
                      </a:lnTo>
                      <a:lnTo>
                        <a:pt x="757" y="232"/>
                      </a:lnTo>
                      <a:lnTo>
                        <a:pt x="751" y="231"/>
                      </a:lnTo>
                      <a:lnTo>
                        <a:pt x="744" y="229"/>
                      </a:lnTo>
                      <a:lnTo>
                        <a:pt x="728" y="229"/>
                      </a:lnTo>
                      <a:lnTo>
                        <a:pt x="723" y="229"/>
                      </a:lnTo>
                      <a:lnTo>
                        <a:pt x="717" y="232"/>
                      </a:lnTo>
                      <a:lnTo>
                        <a:pt x="715" y="235"/>
                      </a:lnTo>
                      <a:lnTo>
                        <a:pt x="715" y="238"/>
                      </a:lnTo>
                      <a:lnTo>
                        <a:pt x="715" y="238"/>
                      </a:lnTo>
                      <a:lnTo>
                        <a:pt x="720" y="240"/>
                      </a:lnTo>
                      <a:lnTo>
                        <a:pt x="725" y="243"/>
                      </a:lnTo>
                      <a:lnTo>
                        <a:pt x="741" y="250"/>
                      </a:lnTo>
                      <a:lnTo>
                        <a:pt x="758" y="255"/>
                      </a:lnTo>
                      <a:lnTo>
                        <a:pt x="764" y="255"/>
                      </a:lnTo>
                      <a:lnTo>
                        <a:pt x="767" y="252"/>
                      </a:lnTo>
                      <a:lnTo>
                        <a:pt x="767" y="252"/>
                      </a:lnTo>
                      <a:lnTo>
                        <a:pt x="768" y="250"/>
                      </a:lnTo>
                      <a:lnTo>
                        <a:pt x="771" y="250"/>
                      </a:lnTo>
                      <a:lnTo>
                        <a:pt x="777" y="255"/>
                      </a:lnTo>
                      <a:lnTo>
                        <a:pt x="788" y="269"/>
                      </a:lnTo>
                      <a:lnTo>
                        <a:pt x="788" y="269"/>
                      </a:lnTo>
                      <a:lnTo>
                        <a:pt x="789" y="272"/>
                      </a:lnTo>
                      <a:lnTo>
                        <a:pt x="789" y="275"/>
                      </a:lnTo>
                      <a:lnTo>
                        <a:pt x="788" y="279"/>
                      </a:lnTo>
                      <a:lnTo>
                        <a:pt x="787" y="285"/>
                      </a:lnTo>
                      <a:lnTo>
                        <a:pt x="788" y="289"/>
                      </a:lnTo>
                      <a:lnTo>
                        <a:pt x="788" y="293"/>
                      </a:lnTo>
                      <a:lnTo>
                        <a:pt x="788" y="293"/>
                      </a:lnTo>
                      <a:close/>
                      <a:moveTo>
                        <a:pt x="825" y="209"/>
                      </a:moveTo>
                      <a:lnTo>
                        <a:pt x="825" y="209"/>
                      </a:lnTo>
                      <a:lnTo>
                        <a:pt x="819" y="208"/>
                      </a:lnTo>
                      <a:lnTo>
                        <a:pt x="815" y="208"/>
                      </a:lnTo>
                      <a:lnTo>
                        <a:pt x="811" y="209"/>
                      </a:lnTo>
                      <a:lnTo>
                        <a:pt x="806" y="212"/>
                      </a:lnTo>
                      <a:lnTo>
                        <a:pt x="805" y="215"/>
                      </a:lnTo>
                      <a:lnTo>
                        <a:pt x="804" y="216"/>
                      </a:lnTo>
                      <a:lnTo>
                        <a:pt x="805" y="219"/>
                      </a:lnTo>
                      <a:lnTo>
                        <a:pt x="809" y="222"/>
                      </a:lnTo>
                      <a:lnTo>
                        <a:pt x="809" y="222"/>
                      </a:lnTo>
                      <a:lnTo>
                        <a:pt x="814" y="223"/>
                      </a:lnTo>
                      <a:lnTo>
                        <a:pt x="818" y="222"/>
                      </a:lnTo>
                      <a:lnTo>
                        <a:pt x="822" y="222"/>
                      </a:lnTo>
                      <a:lnTo>
                        <a:pt x="826" y="219"/>
                      </a:lnTo>
                      <a:lnTo>
                        <a:pt x="828" y="218"/>
                      </a:lnTo>
                      <a:lnTo>
                        <a:pt x="829" y="215"/>
                      </a:lnTo>
                      <a:lnTo>
                        <a:pt x="828" y="212"/>
                      </a:lnTo>
                      <a:lnTo>
                        <a:pt x="825" y="209"/>
                      </a:lnTo>
                      <a:lnTo>
                        <a:pt x="825" y="209"/>
                      </a:lnTo>
                      <a:close/>
                      <a:moveTo>
                        <a:pt x="723" y="130"/>
                      </a:moveTo>
                      <a:lnTo>
                        <a:pt x="723" y="130"/>
                      </a:lnTo>
                      <a:lnTo>
                        <a:pt x="725" y="132"/>
                      </a:lnTo>
                      <a:lnTo>
                        <a:pt x="728" y="134"/>
                      </a:lnTo>
                      <a:lnTo>
                        <a:pt x="730" y="138"/>
                      </a:lnTo>
                      <a:lnTo>
                        <a:pt x="733" y="144"/>
                      </a:lnTo>
                      <a:lnTo>
                        <a:pt x="734" y="145"/>
                      </a:lnTo>
                      <a:lnTo>
                        <a:pt x="738" y="147"/>
                      </a:lnTo>
                      <a:lnTo>
                        <a:pt x="738" y="147"/>
                      </a:lnTo>
                      <a:lnTo>
                        <a:pt x="742" y="148"/>
                      </a:lnTo>
                      <a:lnTo>
                        <a:pt x="750" y="148"/>
                      </a:lnTo>
                      <a:lnTo>
                        <a:pt x="765" y="147"/>
                      </a:lnTo>
                      <a:lnTo>
                        <a:pt x="778" y="145"/>
                      </a:lnTo>
                      <a:lnTo>
                        <a:pt x="782" y="147"/>
                      </a:lnTo>
                      <a:lnTo>
                        <a:pt x="785" y="148"/>
                      </a:lnTo>
                      <a:lnTo>
                        <a:pt x="785" y="148"/>
                      </a:lnTo>
                      <a:lnTo>
                        <a:pt x="784" y="151"/>
                      </a:lnTo>
                      <a:lnTo>
                        <a:pt x="781" y="154"/>
                      </a:lnTo>
                      <a:lnTo>
                        <a:pt x="769" y="157"/>
                      </a:lnTo>
                      <a:lnTo>
                        <a:pt x="760" y="159"/>
                      </a:lnTo>
                      <a:lnTo>
                        <a:pt x="757" y="161"/>
                      </a:lnTo>
                      <a:lnTo>
                        <a:pt x="757" y="161"/>
                      </a:lnTo>
                      <a:lnTo>
                        <a:pt x="757" y="162"/>
                      </a:lnTo>
                      <a:lnTo>
                        <a:pt x="757" y="162"/>
                      </a:lnTo>
                      <a:lnTo>
                        <a:pt x="762" y="167"/>
                      </a:lnTo>
                      <a:lnTo>
                        <a:pt x="771" y="171"/>
                      </a:lnTo>
                      <a:lnTo>
                        <a:pt x="778" y="175"/>
                      </a:lnTo>
                      <a:lnTo>
                        <a:pt x="779" y="178"/>
                      </a:lnTo>
                      <a:lnTo>
                        <a:pt x="779" y="179"/>
                      </a:lnTo>
                      <a:lnTo>
                        <a:pt x="779" y="179"/>
                      </a:lnTo>
                      <a:lnTo>
                        <a:pt x="779" y="181"/>
                      </a:lnTo>
                      <a:lnTo>
                        <a:pt x="784" y="184"/>
                      </a:lnTo>
                      <a:lnTo>
                        <a:pt x="795" y="188"/>
                      </a:lnTo>
                      <a:lnTo>
                        <a:pt x="809" y="191"/>
                      </a:lnTo>
                      <a:lnTo>
                        <a:pt x="814" y="191"/>
                      </a:lnTo>
                      <a:lnTo>
                        <a:pt x="816" y="189"/>
                      </a:lnTo>
                      <a:lnTo>
                        <a:pt x="816" y="189"/>
                      </a:lnTo>
                      <a:lnTo>
                        <a:pt x="821" y="186"/>
                      </a:lnTo>
                      <a:lnTo>
                        <a:pt x="826" y="186"/>
                      </a:lnTo>
                      <a:lnTo>
                        <a:pt x="832" y="186"/>
                      </a:lnTo>
                      <a:lnTo>
                        <a:pt x="839" y="189"/>
                      </a:lnTo>
                      <a:lnTo>
                        <a:pt x="839" y="189"/>
                      </a:lnTo>
                      <a:lnTo>
                        <a:pt x="843" y="189"/>
                      </a:lnTo>
                      <a:lnTo>
                        <a:pt x="845" y="188"/>
                      </a:lnTo>
                      <a:lnTo>
                        <a:pt x="849" y="179"/>
                      </a:lnTo>
                      <a:lnTo>
                        <a:pt x="852" y="172"/>
                      </a:lnTo>
                      <a:lnTo>
                        <a:pt x="853" y="171"/>
                      </a:lnTo>
                      <a:lnTo>
                        <a:pt x="856" y="171"/>
                      </a:lnTo>
                      <a:lnTo>
                        <a:pt x="856" y="171"/>
                      </a:lnTo>
                      <a:lnTo>
                        <a:pt x="858" y="172"/>
                      </a:lnTo>
                      <a:lnTo>
                        <a:pt x="859" y="172"/>
                      </a:lnTo>
                      <a:lnTo>
                        <a:pt x="862" y="168"/>
                      </a:lnTo>
                      <a:lnTo>
                        <a:pt x="866" y="162"/>
                      </a:lnTo>
                      <a:lnTo>
                        <a:pt x="869" y="159"/>
                      </a:lnTo>
                      <a:lnTo>
                        <a:pt x="872" y="158"/>
                      </a:lnTo>
                      <a:lnTo>
                        <a:pt x="872" y="158"/>
                      </a:lnTo>
                      <a:lnTo>
                        <a:pt x="880" y="155"/>
                      </a:lnTo>
                      <a:lnTo>
                        <a:pt x="889" y="154"/>
                      </a:lnTo>
                      <a:lnTo>
                        <a:pt x="896" y="151"/>
                      </a:lnTo>
                      <a:lnTo>
                        <a:pt x="899" y="151"/>
                      </a:lnTo>
                      <a:lnTo>
                        <a:pt x="899" y="148"/>
                      </a:lnTo>
                      <a:lnTo>
                        <a:pt x="899" y="148"/>
                      </a:lnTo>
                      <a:lnTo>
                        <a:pt x="899" y="145"/>
                      </a:lnTo>
                      <a:lnTo>
                        <a:pt x="896" y="144"/>
                      </a:lnTo>
                      <a:lnTo>
                        <a:pt x="892" y="141"/>
                      </a:lnTo>
                      <a:lnTo>
                        <a:pt x="883" y="141"/>
                      </a:lnTo>
                      <a:lnTo>
                        <a:pt x="883" y="141"/>
                      </a:lnTo>
                      <a:lnTo>
                        <a:pt x="875" y="141"/>
                      </a:lnTo>
                      <a:lnTo>
                        <a:pt x="869" y="139"/>
                      </a:lnTo>
                      <a:lnTo>
                        <a:pt x="868" y="138"/>
                      </a:lnTo>
                      <a:lnTo>
                        <a:pt x="866" y="135"/>
                      </a:lnTo>
                      <a:lnTo>
                        <a:pt x="866" y="134"/>
                      </a:lnTo>
                      <a:lnTo>
                        <a:pt x="868" y="131"/>
                      </a:lnTo>
                      <a:lnTo>
                        <a:pt x="868" y="131"/>
                      </a:lnTo>
                      <a:lnTo>
                        <a:pt x="869" y="128"/>
                      </a:lnTo>
                      <a:lnTo>
                        <a:pt x="869" y="127"/>
                      </a:lnTo>
                      <a:lnTo>
                        <a:pt x="863" y="122"/>
                      </a:lnTo>
                      <a:lnTo>
                        <a:pt x="861" y="120"/>
                      </a:lnTo>
                      <a:lnTo>
                        <a:pt x="859" y="118"/>
                      </a:lnTo>
                      <a:lnTo>
                        <a:pt x="861" y="115"/>
                      </a:lnTo>
                      <a:lnTo>
                        <a:pt x="861" y="115"/>
                      </a:lnTo>
                      <a:lnTo>
                        <a:pt x="862" y="114"/>
                      </a:lnTo>
                      <a:lnTo>
                        <a:pt x="862" y="112"/>
                      </a:lnTo>
                      <a:lnTo>
                        <a:pt x="861" y="110"/>
                      </a:lnTo>
                      <a:lnTo>
                        <a:pt x="858" y="110"/>
                      </a:lnTo>
                      <a:lnTo>
                        <a:pt x="855" y="108"/>
                      </a:lnTo>
                      <a:lnTo>
                        <a:pt x="852" y="110"/>
                      </a:lnTo>
                      <a:lnTo>
                        <a:pt x="849" y="111"/>
                      </a:lnTo>
                      <a:lnTo>
                        <a:pt x="849" y="112"/>
                      </a:lnTo>
                      <a:lnTo>
                        <a:pt x="849" y="112"/>
                      </a:lnTo>
                      <a:lnTo>
                        <a:pt x="849" y="115"/>
                      </a:lnTo>
                      <a:lnTo>
                        <a:pt x="849" y="117"/>
                      </a:lnTo>
                      <a:lnTo>
                        <a:pt x="846" y="117"/>
                      </a:lnTo>
                      <a:lnTo>
                        <a:pt x="843" y="115"/>
                      </a:lnTo>
                      <a:lnTo>
                        <a:pt x="838" y="111"/>
                      </a:lnTo>
                      <a:lnTo>
                        <a:pt x="836" y="108"/>
                      </a:lnTo>
                      <a:lnTo>
                        <a:pt x="835" y="105"/>
                      </a:lnTo>
                      <a:lnTo>
                        <a:pt x="835" y="105"/>
                      </a:lnTo>
                      <a:lnTo>
                        <a:pt x="832" y="102"/>
                      </a:lnTo>
                      <a:lnTo>
                        <a:pt x="829" y="101"/>
                      </a:lnTo>
                      <a:lnTo>
                        <a:pt x="816" y="95"/>
                      </a:lnTo>
                      <a:lnTo>
                        <a:pt x="799" y="88"/>
                      </a:lnTo>
                      <a:lnTo>
                        <a:pt x="792" y="84"/>
                      </a:lnTo>
                      <a:lnTo>
                        <a:pt x="784" y="78"/>
                      </a:lnTo>
                      <a:lnTo>
                        <a:pt x="784" y="78"/>
                      </a:lnTo>
                      <a:lnTo>
                        <a:pt x="777" y="73"/>
                      </a:lnTo>
                      <a:lnTo>
                        <a:pt x="769" y="70"/>
                      </a:lnTo>
                      <a:lnTo>
                        <a:pt x="764" y="68"/>
                      </a:lnTo>
                      <a:lnTo>
                        <a:pt x="760" y="70"/>
                      </a:lnTo>
                      <a:lnTo>
                        <a:pt x="755" y="70"/>
                      </a:lnTo>
                      <a:lnTo>
                        <a:pt x="754" y="71"/>
                      </a:lnTo>
                      <a:lnTo>
                        <a:pt x="754" y="74"/>
                      </a:lnTo>
                      <a:lnTo>
                        <a:pt x="757" y="74"/>
                      </a:lnTo>
                      <a:lnTo>
                        <a:pt x="757" y="74"/>
                      </a:lnTo>
                      <a:lnTo>
                        <a:pt x="762" y="77"/>
                      </a:lnTo>
                      <a:lnTo>
                        <a:pt x="765" y="80"/>
                      </a:lnTo>
                      <a:lnTo>
                        <a:pt x="764" y="80"/>
                      </a:lnTo>
                      <a:lnTo>
                        <a:pt x="764" y="81"/>
                      </a:lnTo>
                      <a:lnTo>
                        <a:pt x="758" y="81"/>
                      </a:lnTo>
                      <a:lnTo>
                        <a:pt x="758" y="81"/>
                      </a:lnTo>
                      <a:lnTo>
                        <a:pt x="750" y="81"/>
                      </a:lnTo>
                      <a:lnTo>
                        <a:pt x="744" y="83"/>
                      </a:lnTo>
                      <a:lnTo>
                        <a:pt x="741" y="84"/>
                      </a:lnTo>
                      <a:lnTo>
                        <a:pt x="741" y="84"/>
                      </a:lnTo>
                      <a:lnTo>
                        <a:pt x="742" y="87"/>
                      </a:lnTo>
                      <a:lnTo>
                        <a:pt x="747" y="88"/>
                      </a:lnTo>
                      <a:lnTo>
                        <a:pt x="747" y="88"/>
                      </a:lnTo>
                      <a:lnTo>
                        <a:pt x="751" y="90"/>
                      </a:lnTo>
                      <a:lnTo>
                        <a:pt x="752" y="91"/>
                      </a:lnTo>
                      <a:lnTo>
                        <a:pt x="752" y="93"/>
                      </a:lnTo>
                      <a:lnTo>
                        <a:pt x="751" y="94"/>
                      </a:lnTo>
                      <a:lnTo>
                        <a:pt x="742" y="95"/>
                      </a:lnTo>
                      <a:lnTo>
                        <a:pt x="734" y="95"/>
                      </a:lnTo>
                      <a:lnTo>
                        <a:pt x="734" y="95"/>
                      </a:lnTo>
                      <a:lnTo>
                        <a:pt x="730" y="97"/>
                      </a:lnTo>
                      <a:lnTo>
                        <a:pt x="727" y="98"/>
                      </a:lnTo>
                      <a:lnTo>
                        <a:pt x="725" y="101"/>
                      </a:lnTo>
                      <a:lnTo>
                        <a:pt x="725" y="104"/>
                      </a:lnTo>
                      <a:lnTo>
                        <a:pt x="725" y="107"/>
                      </a:lnTo>
                      <a:lnTo>
                        <a:pt x="728" y="110"/>
                      </a:lnTo>
                      <a:lnTo>
                        <a:pt x="731" y="112"/>
                      </a:lnTo>
                      <a:lnTo>
                        <a:pt x="737" y="114"/>
                      </a:lnTo>
                      <a:lnTo>
                        <a:pt x="737" y="114"/>
                      </a:lnTo>
                      <a:lnTo>
                        <a:pt x="741" y="115"/>
                      </a:lnTo>
                      <a:lnTo>
                        <a:pt x="744" y="117"/>
                      </a:lnTo>
                      <a:lnTo>
                        <a:pt x="744" y="118"/>
                      </a:lnTo>
                      <a:lnTo>
                        <a:pt x="742" y="120"/>
                      </a:lnTo>
                      <a:lnTo>
                        <a:pt x="741" y="121"/>
                      </a:lnTo>
                      <a:lnTo>
                        <a:pt x="737" y="122"/>
                      </a:lnTo>
                      <a:lnTo>
                        <a:pt x="733" y="122"/>
                      </a:lnTo>
                      <a:lnTo>
                        <a:pt x="728" y="121"/>
                      </a:lnTo>
                      <a:lnTo>
                        <a:pt x="728" y="121"/>
                      </a:lnTo>
                      <a:lnTo>
                        <a:pt x="720" y="121"/>
                      </a:lnTo>
                      <a:lnTo>
                        <a:pt x="718" y="121"/>
                      </a:lnTo>
                      <a:lnTo>
                        <a:pt x="715" y="122"/>
                      </a:lnTo>
                      <a:lnTo>
                        <a:pt x="715" y="124"/>
                      </a:lnTo>
                      <a:lnTo>
                        <a:pt x="717" y="125"/>
                      </a:lnTo>
                      <a:lnTo>
                        <a:pt x="723" y="130"/>
                      </a:lnTo>
                      <a:lnTo>
                        <a:pt x="723" y="130"/>
                      </a:lnTo>
                      <a:close/>
                      <a:moveTo>
                        <a:pt x="808" y="60"/>
                      </a:moveTo>
                      <a:lnTo>
                        <a:pt x="808" y="60"/>
                      </a:lnTo>
                      <a:lnTo>
                        <a:pt x="815" y="57"/>
                      </a:lnTo>
                      <a:lnTo>
                        <a:pt x="819" y="57"/>
                      </a:lnTo>
                      <a:lnTo>
                        <a:pt x="821" y="57"/>
                      </a:lnTo>
                      <a:lnTo>
                        <a:pt x="821" y="58"/>
                      </a:lnTo>
                      <a:lnTo>
                        <a:pt x="821" y="60"/>
                      </a:lnTo>
                      <a:lnTo>
                        <a:pt x="818" y="61"/>
                      </a:lnTo>
                      <a:lnTo>
                        <a:pt x="818" y="61"/>
                      </a:lnTo>
                      <a:lnTo>
                        <a:pt x="814" y="64"/>
                      </a:lnTo>
                      <a:lnTo>
                        <a:pt x="812" y="66"/>
                      </a:lnTo>
                      <a:lnTo>
                        <a:pt x="814" y="67"/>
                      </a:lnTo>
                      <a:lnTo>
                        <a:pt x="816" y="68"/>
                      </a:lnTo>
                      <a:lnTo>
                        <a:pt x="824" y="68"/>
                      </a:lnTo>
                      <a:lnTo>
                        <a:pt x="824" y="68"/>
                      </a:lnTo>
                      <a:lnTo>
                        <a:pt x="828" y="68"/>
                      </a:lnTo>
                      <a:lnTo>
                        <a:pt x="826" y="71"/>
                      </a:lnTo>
                      <a:lnTo>
                        <a:pt x="822" y="74"/>
                      </a:lnTo>
                      <a:lnTo>
                        <a:pt x="819" y="77"/>
                      </a:lnTo>
                      <a:lnTo>
                        <a:pt x="819" y="78"/>
                      </a:lnTo>
                      <a:lnTo>
                        <a:pt x="819" y="78"/>
                      </a:lnTo>
                      <a:lnTo>
                        <a:pt x="819" y="81"/>
                      </a:lnTo>
                      <a:lnTo>
                        <a:pt x="821" y="83"/>
                      </a:lnTo>
                      <a:lnTo>
                        <a:pt x="826" y="84"/>
                      </a:lnTo>
                      <a:lnTo>
                        <a:pt x="831" y="85"/>
                      </a:lnTo>
                      <a:lnTo>
                        <a:pt x="834" y="87"/>
                      </a:lnTo>
                      <a:lnTo>
                        <a:pt x="834" y="88"/>
                      </a:lnTo>
                      <a:lnTo>
                        <a:pt x="834" y="88"/>
                      </a:lnTo>
                      <a:lnTo>
                        <a:pt x="835" y="91"/>
                      </a:lnTo>
                      <a:lnTo>
                        <a:pt x="839" y="94"/>
                      </a:lnTo>
                      <a:lnTo>
                        <a:pt x="851" y="95"/>
                      </a:lnTo>
                      <a:lnTo>
                        <a:pt x="858" y="95"/>
                      </a:lnTo>
                      <a:lnTo>
                        <a:pt x="865" y="94"/>
                      </a:lnTo>
                      <a:lnTo>
                        <a:pt x="870" y="93"/>
                      </a:lnTo>
                      <a:lnTo>
                        <a:pt x="875" y="90"/>
                      </a:lnTo>
                      <a:lnTo>
                        <a:pt x="875" y="90"/>
                      </a:lnTo>
                      <a:lnTo>
                        <a:pt x="879" y="87"/>
                      </a:lnTo>
                      <a:lnTo>
                        <a:pt x="880" y="87"/>
                      </a:lnTo>
                      <a:lnTo>
                        <a:pt x="880" y="88"/>
                      </a:lnTo>
                      <a:lnTo>
                        <a:pt x="879" y="98"/>
                      </a:lnTo>
                      <a:lnTo>
                        <a:pt x="879" y="98"/>
                      </a:lnTo>
                      <a:lnTo>
                        <a:pt x="882" y="100"/>
                      </a:lnTo>
                      <a:lnTo>
                        <a:pt x="886" y="102"/>
                      </a:lnTo>
                      <a:lnTo>
                        <a:pt x="902" y="105"/>
                      </a:lnTo>
                      <a:lnTo>
                        <a:pt x="917" y="105"/>
                      </a:lnTo>
                      <a:lnTo>
                        <a:pt x="923" y="104"/>
                      </a:lnTo>
                      <a:lnTo>
                        <a:pt x="925" y="101"/>
                      </a:lnTo>
                      <a:lnTo>
                        <a:pt x="925" y="101"/>
                      </a:lnTo>
                      <a:lnTo>
                        <a:pt x="927" y="98"/>
                      </a:lnTo>
                      <a:lnTo>
                        <a:pt x="932" y="97"/>
                      </a:lnTo>
                      <a:lnTo>
                        <a:pt x="942" y="100"/>
                      </a:lnTo>
                      <a:lnTo>
                        <a:pt x="942" y="100"/>
                      </a:lnTo>
                      <a:lnTo>
                        <a:pt x="947" y="100"/>
                      </a:lnTo>
                      <a:lnTo>
                        <a:pt x="953" y="100"/>
                      </a:lnTo>
                      <a:lnTo>
                        <a:pt x="970" y="95"/>
                      </a:lnTo>
                      <a:lnTo>
                        <a:pt x="986" y="90"/>
                      </a:lnTo>
                      <a:lnTo>
                        <a:pt x="991" y="87"/>
                      </a:lnTo>
                      <a:lnTo>
                        <a:pt x="993" y="83"/>
                      </a:lnTo>
                      <a:lnTo>
                        <a:pt x="993" y="83"/>
                      </a:lnTo>
                      <a:lnTo>
                        <a:pt x="994" y="81"/>
                      </a:lnTo>
                      <a:lnTo>
                        <a:pt x="996" y="80"/>
                      </a:lnTo>
                      <a:lnTo>
                        <a:pt x="997" y="81"/>
                      </a:lnTo>
                      <a:lnTo>
                        <a:pt x="999" y="83"/>
                      </a:lnTo>
                      <a:lnTo>
                        <a:pt x="1000" y="85"/>
                      </a:lnTo>
                      <a:lnTo>
                        <a:pt x="999" y="90"/>
                      </a:lnTo>
                      <a:lnTo>
                        <a:pt x="997" y="93"/>
                      </a:lnTo>
                      <a:lnTo>
                        <a:pt x="993" y="97"/>
                      </a:lnTo>
                      <a:lnTo>
                        <a:pt x="993" y="97"/>
                      </a:lnTo>
                      <a:lnTo>
                        <a:pt x="987" y="100"/>
                      </a:lnTo>
                      <a:lnTo>
                        <a:pt x="981" y="102"/>
                      </a:lnTo>
                      <a:lnTo>
                        <a:pt x="966" y="104"/>
                      </a:lnTo>
                      <a:lnTo>
                        <a:pt x="952" y="107"/>
                      </a:lnTo>
                      <a:lnTo>
                        <a:pt x="940" y="108"/>
                      </a:lnTo>
                      <a:lnTo>
                        <a:pt x="940" y="108"/>
                      </a:lnTo>
                      <a:lnTo>
                        <a:pt x="937" y="110"/>
                      </a:lnTo>
                      <a:lnTo>
                        <a:pt x="937" y="111"/>
                      </a:lnTo>
                      <a:lnTo>
                        <a:pt x="939" y="114"/>
                      </a:lnTo>
                      <a:lnTo>
                        <a:pt x="942" y="117"/>
                      </a:lnTo>
                      <a:lnTo>
                        <a:pt x="960" y="130"/>
                      </a:lnTo>
                      <a:lnTo>
                        <a:pt x="960" y="130"/>
                      </a:lnTo>
                      <a:lnTo>
                        <a:pt x="963" y="132"/>
                      </a:lnTo>
                      <a:lnTo>
                        <a:pt x="963" y="134"/>
                      </a:lnTo>
                      <a:lnTo>
                        <a:pt x="960" y="134"/>
                      </a:lnTo>
                      <a:lnTo>
                        <a:pt x="956" y="134"/>
                      </a:lnTo>
                      <a:lnTo>
                        <a:pt x="944" y="130"/>
                      </a:lnTo>
                      <a:lnTo>
                        <a:pt x="939" y="125"/>
                      </a:lnTo>
                      <a:lnTo>
                        <a:pt x="933" y="121"/>
                      </a:lnTo>
                      <a:lnTo>
                        <a:pt x="933" y="121"/>
                      </a:lnTo>
                      <a:lnTo>
                        <a:pt x="929" y="118"/>
                      </a:lnTo>
                      <a:lnTo>
                        <a:pt x="923" y="115"/>
                      </a:lnTo>
                      <a:lnTo>
                        <a:pt x="916" y="112"/>
                      </a:lnTo>
                      <a:lnTo>
                        <a:pt x="909" y="111"/>
                      </a:lnTo>
                      <a:lnTo>
                        <a:pt x="895" y="110"/>
                      </a:lnTo>
                      <a:lnTo>
                        <a:pt x="883" y="110"/>
                      </a:lnTo>
                      <a:lnTo>
                        <a:pt x="883" y="110"/>
                      </a:lnTo>
                      <a:lnTo>
                        <a:pt x="879" y="111"/>
                      </a:lnTo>
                      <a:lnTo>
                        <a:pt x="876" y="114"/>
                      </a:lnTo>
                      <a:lnTo>
                        <a:pt x="875" y="118"/>
                      </a:lnTo>
                      <a:lnTo>
                        <a:pt x="875" y="124"/>
                      </a:lnTo>
                      <a:lnTo>
                        <a:pt x="876" y="128"/>
                      </a:lnTo>
                      <a:lnTo>
                        <a:pt x="878" y="132"/>
                      </a:lnTo>
                      <a:lnTo>
                        <a:pt x="880" y="135"/>
                      </a:lnTo>
                      <a:lnTo>
                        <a:pt x="883" y="135"/>
                      </a:lnTo>
                      <a:lnTo>
                        <a:pt x="883" y="135"/>
                      </a:lnTo>
                      <a:lnTo>
                        <a:pt x="892" y="137"/>
                      </a:lnTo>
                      <a:lnTo>
                        <a:pt x="899" y="139"/>
                      </a:lnTo>
                      <a:lnTo>
                        <a:pt x="906" y="145"/>
                      </a:lnTo>
                      <a:lnTo>
                        <a:pt x="913" y="155"/>
                      </a:lnTo>
                      <a:lnTo>
                        <a:pt x="913" y="155"/>
                      </a:lnTo>
                      <a:lnTo>
                        <a:pt x="917" y="159"/>
                      </a:lnTo>
                      <a:lnTo>
                        <a:pt x="923" y="164"/>
                      </a:lnTo>
                      <a:lnTo>
                        <a:pt x="933" y="168"/>
                      </a:lnTo>
                      <a:lnTo>
                        <a:pt x="942" y="171"/>
                      </a:lnTo>
                      <a:lnTo>
                        <a:pt x="944" y="172"/>
                      </a:lnTo>
                      <a:lnTo>
                        <a:pt x="944" y="174"/>
                      </a:lnTo>
                      <a:lnTo>
                        <a:pt x="944" y="174"/>
                      </a:lnTo>
                      <a:lnTo>
                        <a:pt x="943" y="176"/>
                      </a:lnTo>
                      <a:lnTo>
                        <a:pt x="940" y="176"/>
                      </a:lnTo>
                      <a:lnTo>
                        <a:pt x="929" y="174"/>
                      </a:lnTo>
                      <a:lnTo>
                        <a:pt x="915" y="169"/>
                      </a:lnTo>
                      <a:lnTo>
                        <a:pt x="902" y="165"/>
                      </a:lnTo>
                      <a:lnTo>
                        <a:pt x="902" y="165"/>
                      </a:lnTo>
                      <a:lnTo>
                        <a:pt x="895" y="165"/>
                      </a:lnTo>
                      <a:lnTo>
                        <a:pt x="889" y="165"/>
                      </a:lnTo>
                      <a:lnTo>
                        <a:pt x="882" y="168"/>
                      </a:lnTo>
                      <a:lnTo>
                        <a:pt x="875" y="169"/>
                      </a:lnTo>
                      <a:lnTo>
                        <a:pt x="869" y="172"/>
                      </a:lnTo>
                      <a:lnTo>
                        <a:pt x="865" y="176"/>
                      </a:lnTo>
                      <a:lnTo>
                        <a:pt x="862" y="179"/>
                      </a:lnTo>
                      <a:lnTo>
                        <a:pt x="861" y="184"/>
                      </a:lnTo>
                      <a:lnTo>
                        <a:pt x="861" y="184"/>
                      </a:lnTo>
                      <a:lnTo>
                        <a:pt x="861" y="188"/>
                      </a:lnTo>
                      <a:lnTo>
                        <a:pt x="863" y="191"/>
                      </a:lnTo>
                      <a:lnTo>
                        <a:pt x="868" y="192"/>
                      </a:lnTo>
                      <a:lnTo>
                        <a:pt x="873" y="192"/>
                      </a:lnTo>
                      <a:lnTo>
                        <a:pt x="886" y="191"/>
                      </a:lnTo>
                      <a:lnTo>
                        <a:pt x="893" y="188"/>
                      </a:lnTo>
                      <a:lnTo>
                        <a:pt x="899" y="185"/>
                      </a:lnTo>
                      <a:lnTo>
                        <a:pt x="899" y="185"/>
                      </a:lnTo>
                      <a:lnTo>
                        <a:pt x="906" y="182"/>
                      </a:lnTo>
                      <a:lnTo>
                        <a:pt x="906" y="182"/>
                      </a:lnTo>
                      <a:lnTo>
                        <a:pt x="906" y="184"/>
                      </a:lnTo>
                      <a:lnTo>
                        <a:pt x="895" y="195"/>
                      </a:lnTo>
                      <a:lnTo>
                        <a:pt x="895" y="195"/>
                      </a:lnTo>
                      <a:lnTo>
                        <a:pt x="893" y="198"/>
                      </a:lnTo>
                      <a:lnTo>
                        <a:pt x="895" y="201"/>
                      </a:lnTo>
                      <a:lnTo>
                        <a:pt x="902" y="205"/>
                      </a:lnTo>
                      <a:lnTo>
                        <a:pt x="910" y="211"/>
                      </a:lnTo>
                      <a:lnTo>
                        <a:pt x="913" y="213"/>
                      </a:lnTo>
                      <a:lnTo>
                        <a:pt x="913" y="216"/>
                      </a:lnTo>
                      <a:lnTo>
                        <a:pt x="913" y="216"/>
                      </a:lnTo>
                      <a:lnTo>
                        <a:pt x="913" y="219"/>
                      </a:lnTo>
                      <a:lnTo>
                        <a:pt x="910" y="221"/>
                      </a:lnTo>
                      <a:lnTo>
                        <a:pt x="907" y="222"/>
                      </a:lnTo>
                      <a:lnTo>
                        <a:pt x="903" y="221"/>
                      </a:lnTo>
                      <a:lnTo>
                        <a:pt x="896" y="219"/>
                      </a:lnTo>
                      <a:lnTo>
                        <a:pt x="893" y="216"/>
                      </a:lnTo>
                      <a:lnTo>
                        <a:pt x="892" y="213"/>
                      </a:lnTo>
                      <a:lnTo>
                        <a:pt x="892" y="213"/>
                      </a:lnTo>
                      <a:lnTo>
                        <a:pt x="889" y="208"/>
                      </a:lnTo>
                      <a:lnTo>
                        <a:pt x="885" y="203"/>
                      </a:lnTo>
                      <a:lnTo>
                        <a:pt x="876" y="201"/>
                      </a:lnTo>
                      <a:lnTo>
                        <a:pt x="865" y="199"/>
                      </a:lnTo>
                      <a:lnTo>
                        <a:pt x="865" y="199"/>
                      </a:lnTo>
                      <a:lnTo>
                        <a:pt x="859" y="201"/>
                      </a:lnTo>
                      <a:lnTo>
                        <a:pt x="855" y="202"/>
                      </a:lnTo>
                      <a:lnTo>
                        <a:pt x="853" y="205"/>
                      </a:lnTo>
                      <a:lnTo>
                        <a:pt x="852" y="208"/>
                      </a:lnTo>
                      <a:lnTo>
                        <a:pt x="853" y="211"/>
                      </a:lnTo>
                      <a:lnTo>
                        <a:pt x="855" y="212"/>
                      </a:lnTo>
                      <a:lnTo>
                        <a:pt x="859" y="215"/>
                      </a:lnTo>
                      <a:lnTo>
                        <a:pt x="862" y="215"/>
                      </a:lnTo>
                      <a:lnTo>
                        <a:pt x="862" y="215"/>
                      </a:lnTo>
                      <a:lnTo>
                        <a:pt x="869" y="218"/>
                      </a:lnTo>
                      <a:lnTo>
                        <a:pt x="870" y="219"/>
                      </a:lnTo>
                      <a:lnTo>
                        <a:pt x="870" y="221"/>
                      </a:lnTo>
                      <a:lnTo>
                        <a:pt x="870" y="222"/>
                      </a:lnTo>
                      <a:lnTo>
                        <a:pt x="869" y="223"/>
                      </a:lnTo>
                      <a:lnTo>
                        <a:pt x="866" y="225"/>
                      </a:lnTo>
                      <a:lnTo>
                        <a:pt x="862" y="225"/>
                      </a:lnTo>
                      <a:lnTo>
                        <a:pt x="862" y="225"/>
                      </a:lnTo>
                      <a:lnTo>
                        <a:pt x="851" y="226"/>
                      </a:lnTo>
                      <a:lnTo>
                        <a:pt x="838" y="231"/>
                      </a:lnTo>
                      <a:lnTo>
                        <a:pt x="832" y="233"/>
                      </a:lnTo>
                      <a:lnTo>
                        <a:pt x="829" y="236"/>
                      </a:lnTo>
                      <a:lnTo>
                        <a:pt x="828" y="239"/>
                      </a:lnTo>
                      <a:lnTo>
                        <a:pt x="829" y="242"/>
                      </a:lnTo>
                      <a:lnTo>
                        <a:pt x="829" y="242"/>
                      </a:lnTo>
                      <a:lnTo>
                        <a:pt x="834" y="245"/>
                      </a:lnTo>
                      <a:lnTo>
                        <a:pt x="841" y="246"/>
                      </a:lnTo>
                      <a:lnTo>
                        <a:pt x="856" y="246"/>
                      </a:lnTo>
                      <a:lnTo>
                        <a:pt x="872" y="246"/>
                      </a:lnTo>
                      <a:lnTo>
                        <a:pt x="878" y="246"/>
                      </a:lnTo>
                      <a:lnTo>
                        <a:pt x="882" y="248"/>
                      </a:lnTo>
                      <a:lnTo>
                        <a:pt x="882" y="248"/>
                      </a:lnTo>
                      <a:lnTo>
                        <a:pt x="888" y="250"/>
                      </a:lnTo>
                      <a:lnTo>
                        <a:pt x="896" y="253"/>
                      </a:lnTo>
                      <a:lnTo>
                        <a:pt x="905" y="252"/>
                      </a:lnTo>
                      <a:lnTo>
                        <a:pt x="907" y="250"/>
                      </a:lnTo>
                      <a:lnTo>
                        <a:pt x="910" y="249"/>
                      </a:lnTo>
                      <a:lnTo>
                        <a:pt x="910" y="249"/>
                      </a:lnTo>
                      <a:lnTo>
                        <a:pt x="912" y="248"/>
                      </a:lnTo>
                      <a:lnTo>
                        <a:pt x="915" y="246"/>
                      </a:lnTo>
                      <a:lnTo>
                        <a:pt x="923" y="245"/>
                      </a:lnTo>
                      <a:lnTo>
                        <a:pt x="943" y="245"/>
                      </a:lnTo>
                      <a:lnTo>
                        <a:pt x="943" y="245"/>
                      </a:lnTo>
                      <a:lnTo>
                        <a:pt x="952" y="246"/>
                      </a:lnTo>
                      <a:lnTo>
                        <a:pt x="957" y="248"/>
                      </a:lnTo>
                      <a:lnTo>
                        <a:pt x="963" y="249"/>
                      </a:lnTo>
                      <a:lnTo>
                        <a:pt x="967" y="253"/>
                      </a:lnTo>
                      <a:lnTo>
                        <a:pt x="967" y="253"/>
                      </a:lnTo>
                      <a:lnTo>
                        <a:pt x="973" y="256"/>
                      </a:lnTo>
                      <a:lnTo>
                        <a:pt x="979" y="256"/>
                      </a:lnTo>
                      <a:lnTo>
                        <a:pt x="986" y="255"/>
                      </a:lnTo>
                      <a:lnTo>
                        <a:pt x="993" y="250"/>
                      </a:lnTo>
                      <a:lnTo>
                        <a:pt x="993" y="250"/>
                      </a:lnTo>
                      <a:lnTo>
                        <a:pt x="1001" y="246"/>
                      </a:lnTo>
                      <a:lnTo>
                        <a:pt x="1010" y="245"/>
                      </a:lnTo>
                      <a:lnTo>
                        <a:pt x="1010" y="245"/>
                      </a:lnTo>
                      <a:lnTo>
                        <a:pt x="1017" y="245"/>
                      </a:lnTo>
                      <a:lnTo>
                        <a:pt x="1020" y="240"/>
                      </a:lnTo>
                      <a:lnTo>
                        <a:pt x="1020" y="236"/>
                      </a:lnTo>
                      <a:lnTo>
                        <a:pt x="1017" y="231"/>
                      </a:lnTo>
                      <a:lnTo>
                        <a:pt x="1017" y="231"/>
                      </a:lnTo>
                      <a:lnTo>
                        <a:pt x="1016" y="229"/>
                      </a:lnTo>
                      <a:lnTo>
                        <a:pt x="1013" y="229"/>
                      </a:lnTo>
                      <a:lnTo>
                        <a:pt x="1007" y="231"/>
                      </a:lnTo>
                      <a:lnTo>
                        <a:pt x="1001" y="232"/>
                      </a:lnTo>
                      <a:lnTo>
                        <a:pt x="1000" y="232"/>
                      </a:lnTo>
                      <a:lnTo>
                        <a:pt x="999" y="231"/>
                      </a:lnTo>
                      <a:lnTo>
                        <a:pt x="999" y="231"/>
                      </a:lnTo>
                      <a:lnTo>
                        <a:pt x="997" y="229"/>
                      </a:lnTo>
                      <a:lnTo>
                        <a:pt x="996" y="226"/>
                      </a:lnTo>
                      <a:lnTo>
                        <a:pt x="989" y="225"/>
                      </a:lnTo>
                      <a:lnTo>
                        <a:pt x="979" y="223"/>
                      </a:lnTo>
                      <a:lnTo>
                        <a:pt x="964" y="225"/>
                      </a:lnTo>
                      <a:lnTo>
                        <a:pt x="964" y="225"/>
                      </a:lnTo>
                      <a:lnTo>
                        <a:pt x="959" y="225"/>
                      </a:lnTo>
                      <a:lnTo>
                        <a:pt x="954" y="223"/>
                      </a:lnTo>
                      <a:lnTo>
                        <a:pt x="953" y="222"/>
                      </a:lnTo>
                      <a:lnTo>
                        <a:pt x="953" y="219"/>
                      </a:lnTo>
                      <a:lnTo>
                        <a:pt x="954" y="218"/>
                      </a:lnTo>
                      <a:lnTo>
                        <a:pt x="957" y="216"/>
                      </a:lnTo>
                      <a:lnTo>
                        <a:pt x="962" y="215"/>
                      </a:lnTo>
                      <a:lnTo>
                        <a:pt x="966" y="215"/>
                      </a:lnTo>
                      <a:lnTo>
                        <a:pt x="966" y="215"/>
                      </a:lnTo>
                      <a:lnTo>
                        <a:pt x="976" y="218"/>
                      </a:lnTo>
                      <a:lnTo>
                        <a:pt x="986" y="218"/>
                      </a:lnTo>
                      <a:lnTo>
                        <a:pt x="997" y="216"/>
                      </a:lnTo>
                      <a:lnTo>
                        <a:pt x="1007" y="213"/>
                      </a:lnTo>
                      <a:lnTo>
                        <a:pt x="1007" y="213"/>
                      </a:lnTo>
                      <a:lnTo>
                        <a:pt x="1011" y="212"/>
                      </a:lnTo>
                      <a:lnTo>
                        <a:pt x="1014" y="211"/>
                      </a:lnTo>
                      <a:lnTo>
                        <a:pt x="1014" y="209"/>
                      </a:lnTo>
                      <a:lnTo>
                        <a:pt x="1014" y="206"/>
                      </a:lnTo>
                      <a:lnTo>
                        <a:pt x="1011" y="202"/>
                      </a:lnTo>
                      <a:lnTo>
                        <a:pt x="1010" y="198"/>
                      </a:lnTo>
                      <a:lnTo>
                        <a:pt x="1010" y="198"/>
                      </a:lnTo>
                      <a:lnTo>
                        <a:pt x="1011" y="196"/>
                      </a:lnTo>
                      <a:lnTo>
                        <a:pt x="1013" y="195"/>
                      </a:lnTo>
                      <a:lnTo>
                        <a:pt x="1020" y="195"/>
                      </a:lnTo>
                      <a:lnTo>
                        <a:pt x="1040" y="196"/>
                      </a:lnTo>
                      <a:lnTo>
                        <a:pt x="1040" y="196"/>
                      </a:lnTo>
                      <a:lnTo>
                        <a:pt x="1045" y="195"/>
                      </a:lnTo>
                      <a:lnTo>
                        <a:pt x="1051" y="194"/>
                      </a:lnTo>
                      <a:lnTo>
                        <a:pt x="1055" y="189"/>
                      </a:lnTo>
                      <a:lnTo>
                        <a:pt x="1061" y="185"/>
                      </a:lnTo>
                      <a:lnTo>
                        <a:pt x="1068" y="174"/>
                      </a:lnTo>
                      <a:lnTo>
                        <a:pt x="1071" y="168"/>
                      </a:lnTo>
                      <a:lnTo>
                        <a:pt x="1073" y="164"/>
                      </a:lnTo>
                      <a:lnTo>
                        <a:pt x="1073" y="164"/>
                      </a:lnTo>
                      <a:lnTo>
                        <a:pt x="1071" y="159"/>
                      </a:lnTo>
                      <a:lnTo>
                        <a:pt x="1068" y="157"/>
                      </a:lnTo>
                      <a:lnTo>
                        <a:pt x="1063" y="155"/>
                      </a:lnTo>
                      <a:lnTo>
                        <a:pt x="1057" y="154"/>
                      </a:lnTo>
                      <a:lnTo>
                        <a:pt x="1043" y="154"/>
                      </a:lnTo>
                      <a:lnTo>
                        <a:pt x="1030" y="154"/>
                      </a:lnTo>
                      <a:lnTo>
                        <a:pt x="1030" y="154"/>
                      </a:lnTo>
                      <a:lnTo>
                        <a:pt x="1026" y="154"/>
                      </a:lnTo>
                      <a:lnTo>
                        <a:pt x="1026" y="152"/>
                      </a:lnTo>
                      <a:lnTo>
                        <a:pt x="1028" y="151"/>
                      </a:lnTo>
                      <a:lnTo>
                        <a:pt x="1033" y="149"/>
                      </a:lnTo>
                      <a:lnTo>
                        <a:pt x="1047" y="147"/>
                      </a:lnTo>
                      <a:lnTo>
                        <a:pt x="1055" y="145"/>
                      </a:lnTo>
                      <a:lnTo>
                        <a:pt x="1065" y="145"/>
                      </a:lnTo>
                      <a:lnTo>
                        <a:pt x="1065" y="145"/>
                      </a:lnTo>
                      <a:lnTo>
                        <a:pt x="1074" y="145"/>
                      </a:lnTo>
                      <a:lnTo>
                        <a:pt x="1080" y="144"/>
                      </a:lnTo>
                      <a:lnTo>
                        <a:pt x="1082" y="142"/>
                      </a:lnTo>
                      <a:lnTo>
                        <a:pt x="1084" y="139"/>
                      </a:lnTo>
                      <a:lnTo>
                        <a:pt x="1084" y="134"/>
                      </a:lnTo>
                      <a:lnTo>
                        <a:pt x="1085" y="132"/>
                      </a:lnTo>
                      <a:lnTo>
                        <a:pt x="1085" y="130"/>
                      </a:lnTo>
                      <a:lnTo>
                        <a:pt x="1085" y="130"/>
                      </a:lnTo>
                      <a:lnTo>
                        <a:pt x="1088" y="130"/>
                      </a:lnTo>
                      <a:lnTo>
                        <a:pt x="1091" y="130"/>
                      </a:lnTo>
                      <a:lnTo>
                        <a:pt x="1098" y="131"/>
                      </a:lnTo>
                      <a:lnTo>
                        <a:pt x="1107" y="132"/>
                      </a:lnTo>
                      <a:lnTo>
                        <a:pt x="1112" y="132"/>
                      </a:lnTo>
                      <a:lnTo>
                        <a:pt x="1117" y="132"/>
                      </a:lnTo>
                      <a:lnTo>
                        <a:pt x="1117" y="132"/>
                      </a:lnTo>
                      <a:lnTo>
                        <a:pt x="1121" y="131"/>
                      </a:lnTo>
                      <a:lnTo>
                        <a:pt x="1124" y="130"/>
                      </a:lnTo>
                      <a:lnTo>
                        <a:pt x="1125" y="124"/>
                      </a:lnTo>
                      <a:lnTo>
                        <a:pt x="1127" y="120"/>
                      </a:lnTo>
                      <a:lnTo>
                        <a:pt x="1128" y="118"/>
                      </a:lnTo>
                      <a:lnTo>
                        <a:pt x="1131" y="118"/>
                      </a:lnTo>
                      <a:lnTo>
                        <a:pt x="1131" y="118"/>
                      </a:lnTo>
                      <a:lnTo>
                        <a:pt x="1137" y="117"/>
                      </a:lnTo>
                      <a:lnTo>
                        <a:pt x="1148" y="111"/>
                      </a:lnTo>
                      <a:lnTo>
                        <a:pt x="1181" y="91"/>
                      </a:lnTo>
                      <a:lnTo>
                        <a:pt x="1181" y="91"/>
                      </a:lnTo>
                      <a:lnTo>
                        <a:pt x="1192" y="87"/>
                      </a:lnTo>
                      <a:lnTo>
                        <a:pt x="1202" y="83"/>
                      </a:lnTo>
                      <a:lnTo>
                        <a:pt x="1218" y="78"/>
                      </a:lnTo>
                      <a:lnTo>
                        <a:pt x="1229" y="74"/>
                      </a:lnTo>
                      <a:lnTo>
                        <a:pt x="1233" y="71"/>
                      </a:lnTo>
                      <a:lnTo>
                        <a:pt x="1235" y="68"/>
                      </a:lnTo>
                      <a:lnTo>
                        <a:pt x="1235" y="68"/>
                      </a:lnTo>
                      <a:lnTo>
                        <a:pt x="1235" y="67"/>
                      </a:lnTo>
                      <a:lnTo>
                        <a:pt x="1233" y="67"/>
                      </a:lnTo>
                      <a:lnTo>
                        <a:pt x="1229" y="66"/>
                      </a:lnTo>
                      <a:lnTo>
                        <a:pt x="1213" y="66"/>
                      </a:lnTo>
                      <a:lnTo>
                        <a:pt x="1198" y="67"/>
                      </a:lnTo>
                      <a:lnTo>
                        <a:pt x="1191" y="67"/>
                      </a:lnTo>
                      <a:lnTo>
                        <a:pt x="1186" y="66"/>
                      </a:lnTo>
                      <a:lnTo>
                        <a:pt x="1186" y="66"/>
                      </a:lnTo>
                      <a:lnTo>
                        <a:pt x="1186" y="66"/>
                      </a:lnTo>
                      <a:lnTo>
                        <a:pt x="1186" y="66"/>
                      </a:lnTo>
                      <a:lnTo>
                        <a:pt x="1189" y="63"/>
                      </a:lnTo>
                      <a:lnTo>
                        <a:pt x="1199" y="60"/>
                      </a:lnTo>
                      <a:lnTo>
                        <a:pt x="1213" y="57"/>
                      </a:lnTo>
                      <a:lnTo>
                        <a:pt x="1225" y="57"/>
                      </a:lnTo>
                      <a:lnTo>
                        <a:pt x="1225" y="57"/>
                      </a:lnTo>
                      <a:lnTo>
                        <a:pt x="1232" y="58"/>
                      </a:lnTo>
                      <a:lnTo>
                        <a:pt x="1242" y="57"/>
                      </a:lnTo>
                      <a:lnTo>
                        <a:pt x="1255" y="51"/>
                      </a:lnTo>
                      <a:lnTo>
                        <a:pt x="1273" y="43"/>
                      </a:lnTo>
                      <a:lnTo>
                        <a:pt x="1273" y="43"/>
                      </a:lnTo>
                      <a:lnTo>
                        <a:pt x="1283" y="38"/>
                      </a:lnTo>
                      <a:lnTo>
                        <a:pt x="1289" y="34"/>
                      </a:lnTo>
                      <a:lnTo>
                        <a:pt x="1292" y="31"/>
                      </a:lnTo>
                      <a:lnTo>
                        <a:pt x="1292" y="30"/>
                      </a:lnTo>
                      <a:lnTo>
                        <a:pt x="1290" y="29"/>
                      </a:lnTo>
                      <a:lnTo>
                        <a:pt x="1286" y="27"/>
                      </a:lnTo>
                      <a:lnTo>
                        <a:pt x="1277" y="27"/>
                      </a:lnTo>
                      <a:lnTo>
                        <a:pt x="1277" y="27"/>
                      </a:lnTo>
                      <a:lnTo>
                        <a:pt x="1269" y="29"/>
                      </a:lnTo>
                      <a:lnTo>
                        <a:pt x="1260" y="27"/>
                      </a:lnTo>
                      <a:lnTo>
                        <a:pt x="1255" y="23"/>
                      </a:lnTo>
                      <a:lnTo>
                        <a:pt x="1253" y="20"/>
                      </a:lnTo>
                      <a:lnTo>
                        <a:pt x="1253" y="17"/>
                      </a:lnTo>
                      <a:lnTo>
                        <a:pt x="1253" y="17"/>
                      </a:lnTo>
                      <a:lnTo>
                        <a:pt x="1252" y="16"/>
                      </a:lnTo>
                      <a:lnTo>
                        <a:pt x="1250" y="14"/>
                      </a:lnTo>
                      <a:lnTo>
                        <a:pt x="1245" y="14"/>
                      </a:lnTo>
                      <a:lnTo>
                        <a:pt x="1238" y="14"/>
                      </a:lnTo>
                      <a:lnTo>
                        <a:pt x="1236" y="14"/>
                      </a:lnTo>
                      <a:lnTo>
                        <a:pt x="1235" y="13"/>
                      </a:lnTo>
                      <a:lnTo>
                        <a:pt x="1235" y="13"/>
                      </a:lnTo>
                      <a:lnTo>
                        <a:pt x="1233" y="11"/>
                      </a:lnTo>
                      <a:lnTo>
                        <a:pt x="1230" y="10"/>
                      </a:lnTo>
                      <a:lnTo>
                        <a:pt x="1223" y="11"/>
                      </a:lnTo>
                      <a:lnTo>
                        <a:pt x="1212" y="13"/>
                      </a:lnTo>
                      <a:lnTo>
                        <a:pt x="1198" y="17"/>
                      </a:lnTo>
                      <a:lnTo>
                        <a:pt x="1198" y="17"/>
                      </a:lnTo>
                      <a:lnTo>
                        <a:pt x="1193" y="20"/>
                      </a:lnTo>
                      <a:lnTo>
                        <a:pt x="1191" y="20"/>
                      </a:lnTo>
                      <a:lnTo>
                        <a:pt x="1191" y="19"/>
                      </a:lnTo>
                      <a:lnTo>
                        <a:pt x="1192" y="17"/>
                      </a:lnTo>
                      <a:lnTo>
                        <a:pt x="1198" y="11"/>
                      </a:lnTo>
                      <a:lnTo>
                        <a:pt x="1205" y="7"/>
                      </a:lnTo>
                      <a:lnTo>
                        <a:pt x="1205" y="7"/>
                      </a:lnTo>
                      <a:lnTo>
                        <a:pt x="1205" y="7"/>
                      </a:lnTo>
                      <a:lnTo>
                        <a:pt x="1205" y="7"/>
                      </a:lnTo>
                      <a:lnTo>
                        <a:pt x="1201" y="6"/>
                      </a:lnTo>
                      <a:lnTo>
                        <a:pt x="1183" y="6"/>
                      </a:lnTo>
                      <a:lnTo>
                        <a:pt x="1162" y="4"/>
                      </a:lnTo>
                      <a:lnTo>
                        <a:pt x="1154" y="3"/>
                      </a:lnTo>
                      <a:lnTo>
                        <a:pt x="1148" y="1"/>
                      </a:lnTo>
                      <a:lnTo>
                        <a:pt x="1148" y="1"/>
                      </a:lnTo>
                      <a:lnTo>
                        <a:pt x="1145" y="0"/>
                      </a:lnTo>
                      <a:lnTo>
                        <a:pt x="1141" y="0"/>
                      </a:lnTo>
                      <a:lnTo>
                        <a:pt x="1134" y="3"/>
                      </a:lnTo>
                      <a:lnTo>
                        <a:pt x="1127" y="6"/>
                      </a:lnTo>
                      <a:lnTo>
                        <a:pt x="1124" y="6"/>
                      </a:lnTo>
                      <a:lnTo>
                        <a:pt x="1119" y="3"/>
                      </a:lnTo>
                      <a:lnTo>
                        <a:pt x="1119" y="3"/>
                      </a:lnTo>
                      <a:lnTo>
                        <a:pt x="1117" y="1"/>
                      </a:lnTo>
                      <a:lnTo>
                        <a:pt x="1111" y="0"/>
                      </a:lnTo>
                      <a:lnTo>
                        <a:pt x="1107" y="0"/>
                      </a:lnTo>
                      <a:lnTo>
                        <a:pt x="1102" y="0"/>
                      </a:lnTo>
                      <a:lnTo>
                        <a:pt x="1098" y="1"/>
                      </a:lnTo>
                      <a:lnTo>
                        <a:pt x="1094" y="4"/>
                      </a:lnTo>
                      <a:lnTo>
                        <a:pt x="1092" y="6"/>
                      </a:lnTo>
                      <a:lnTo>
                        <a:pt x="1092" y="9"/>
                      </a:lnTo>
                      <a:lnTo>
                        <a:pt x="1092" y="9"/>
                      </a:lnTo>
                      <a:lnTo>
                        <a:pt x="1092" y="11"/>
                      </a:lnTo>
                      <a:lnTo>
                        <a:pt x="1091" y="13"/>
                      </a:lnTo>
                      <a:lnTo>
                        <a:pt x="1085" y="11"/>
                      </a:lnTo>
                      <a:lnTo>
                        <a:pt x="1080" y="7"/>
                      </a:lnTo>
                      <a:lnTo>
                        <a:pt x="1080" y="7"/>
                      </a:lnTo>
                      <a:lnTo>
                        <a:pt x="1077" y="6"/>
                      </a:lnTo>
                      <a:lnTo>
                        <a:pt x="1073" y="4"/>
                      </a:lnTo>
                      <a:lnTo>
                        <a:pt x="1063" y="6"/>
                      </a:lnTo>
                      <a:lnTo>
                        <a:pt x="1051" y="6"/>
                      </a:lnTo>
                      <a:lnTo>
                        <a:pt x="1040" y="6"/>
                      </a:lnTo>
                      <a:lnTo>
                        <a:pt x="1040" y="6"/>
                      </a:lnTo>
                      <a:lnTo>
                        <a:pt x="1036" y="6"/>
                      </a:lnTo>
                      <a:lnTo>
                        <a:pt x="1033" y="7"/>
                      </a:lnTo>
                      <a:lnTo>
                        <a:pt x="1028" y="10"/>
                      </a:lnTo>
                      <a:lnTo>
                        <a:pt x="1027" y="13"/>
                      </a:lnTo>
                      <a:lnTo>
                        <a:pt x="1024" y="13"/>
                      </a:lnTo>
                      <a:lnTo>
                        <a:pt x="1020" y="13"/>
                      </a:lnTo>
                      <a:lnTo>
                        <a:pt x="1016" y="11"/>
                      </a:lnTo>
                      <a:lnTo>
                        <a:pt x="1016" y="11"/>
                      </a:lnTo>
                      <a:lnTo>
                        <a:pt x="1010" y="9"/>
                      </a:lnTo>
                      <a:lnTo>
                        <a:pt x="1003" y="7"/>
                      </a:lnTo>
                      <a:lnTo>
                        <a:pt x="993" y="7"/>
                      </a:lnTo>
                      <a:lnTo>
                        <a:pt x="986" y="9"/>
                      </a:lnTo>
                      <a:lnTo>
                        <a:pt x="986" y="9"/>
                      </a:lnTo>
                      <a:lnTo>
                        <a:pt x="986" y="10"/>
                      </a:lnTo>
                      <a:lnTo>
                        <a:pt x="986" y="10"/>
                      </a:lnTo>
                      <a:lnTo>
                        <a:pt x="989" y="11"/>
                      </a:lnTo>
                      <a:lnTo>
                        <a:pt x="987" y="14"/>
                      </a:lnTo>
                      <a:lnTo>
                        <a:pt x="983" y="14"/>
                      </a:lnTo>
                      <a:lnTo>
                        <a:pt x="977" y="14"/>
                      </a:lnTo>
                      <a:lnTo>
                        <a:pt x="977" y="14"/>
                      </a:lnTo>
                      <a:lnTo>
                        <a:pt x="973" y="13"/>
                      </a:lnTo>
                      <a:lnTo>
                        <a:pt x="969" y="14"/>
                      </a:lnTo>
                      <a:lnTo>
                        <a:pt x="967" y="17"/>
                      </a:lnTo>
                      <a:lnTo>
                        <a:pt x="967" y="21"/>
                      </a:lnTo>
                      <a:lnTo>
                        <a:pt x="967" y="21"/>
                      </a:lnTo>
                      <a:lnTo>
                        <a:pt x="967" y="24"/>
                      </a:lnTo>
                      <a:lnTo>
                        <a:pt x="966" y="24"/>
                      </a:lnTo>
                      <a:lnTo>
                        <a:pt x="956" y="24"/>
                      </a:lnTo>
                      <a:lnTo>
                        <a:pt x="946" y="24"/>
                      </a:lnTo>
                      <a:lnTo>
                        <a:pt x="943" y="26"/>
                      </a:lnTo>
                      <a:lnTo>
                        <a:pt x="942" y="27"/>
                      </a:lnTo>
                      <a:lnTo>
                        <a:pt x="942" y="27"/>
                      </a:lnTo>
                      <a:lnTo>
                        <a:pt x="942" y="30"/>
                      </a:lnTo>
                      <a:lnTo>
                        <a:pt x="940" y="33"/>
                      </a:lnTo>
                      <a:lnTo>
                        <a:pt x="935" y="36"/>
                      </a:lnTo>
                      <a:lnTo>
                        <a:pt x="929" y="36"/>
                      </a:lnTo>
                      <a:lnTo>
                        <a:pt x="926" y="34"/>
                      </a:lnTo>
                      <a:lnTo>
                        <a:pt x="922" y="33"/>
                      </a:lnTo>
                      <a:lnTo>
                        <a:pt x="922" y="33"/>
                      </a:lnTo>
                      <a:lnTo>
                        <a:pt x="919" y="30"/>
                      </a:lnTo>
                      <a:lnTo>
                        <a:pt x="913" y="29"/>
                      </a:lnTo>
                      <a:lnTo>
                        <a:pt x="902" y="26"/>
                      </a:lnTo>
                      <a:lnTo>
                        <a:pt x="895" y="27"/>
                      </a:lnTo>
                      <a:lnTo>
                        <a:pt x="893" y="29"/>
                      </a:lnTo>
                      <a:lnTo>
                        <a:pt x="895" y="30"/>
                      </a:lnTo>
                      <a:lnTo>
                        <a:pt x="895" y="30"/>
                      </a:lnTo>
                      <a:lnTo>
                        <a:pt x="896" y="31"/>
                      </a:lnTo>
                      <a:lnTo>
                        <a:pt x="895" y="33"/>
                      </a:lnTo>
                      <a:lnTo>
                        <a:pt x="886" y="34"/>
                      </a:lnTo>
                      <a:lnTo>
                        <a:pt x="879" y="36"/>
                      </a:lnTo>
                      <a:lnTo>
                        <a:pt x="878" y="37"/>
                      </a:lnTo>
                      <a:lnTo>
                        <a:pt x="879" y="38"/>
                      </a:lnTo>
                      <a:lnTo>
                        <a:pt x="879" y="38"/>
                      </a:lnTo>
                      <a:lnTo>
                        <a:pt x="880" y="41"/>
                      </a:lnTo>
                      <a:lnTo>
                        <a:pt x="880" y="44"/>
                      </a:lnTo>
                      <a:lnTo>
                        <a:pt x="879" y="46"/>
                      </a:lnTo>
                      <a:lnTo>
                        <a:pt x="876" y="47"/>
                      </a:lnTo>
                      <a:lnTo>
                        <a:pt x="870" y="48"/>
                      </a:lnTo>
                      <a:lnTo>
                        <a:pt x="869" y="48"/>
                      </a:lnTo>
                      <a:lnTo>
                        <a:pt x="868" y="47"/>
                      </a:lnTo>
                      <a:lnTo>
                        <a:pt x="868" y="47"/>
                      </a:lnTo>
                      <a:lnTo>
                        <a:pt x="868" y="46"/>
                      </a:lnTo>
                      <a:lnTo>
                        <a:pt x="865" y="44"/>
                      </a:lnTo>
                      <a:lnTo>
                        <a:pt x="858" y="41"/>
                      </a:lnTo>
                      <a:lnTo>
                        <a:pt x="851" y="41"/>
                      </a:lnTo>
                      <a:lnTo>
                        <a:pt x="846" y="41"/>
                      </a:lnTo>
                      <a:lnTo>
                        <a:pt x="843" y="43"/>
                      </a:lnTo>
                      <a:lnTo>
                        <a:pt x="843" y="43"/>
                      </a:lnTo>
                      <a:lnTo>
                        <a:pt x="839" y="48"/>
                      </a:lnTo>
                      <a:lnTo>
                        <a:pt x="835" y="53"/>
                      </a:lnTo>
                      <a:lnTo>
                        <a:pt x="834" y="54"/>
                      </a:lnTo>
                      <a:lnTo>
                        <a:pt x="832" y="54"/>
                      </a:lnTo>
                      <a:lnTo>
                        <a:pt x="831" y="53"/>
                      </a:lnTo>
                      <a:lnTo>
                        <a:pt x="831" y="53"/>
                      </a:lnTo>
                      <a:lnTo>
                        <a:pt x="829" y="51"/>
                      </a:lnTo>
                      <a:lnTo>
                        <a:pt x="826" y="51"/>
                      </a:lnTo>
                      <a:lnTo>
                        <a:pt x="818" y="51"/>
                      </a:lnTo>
                      <a:lnTo>
                        <a:pt x="808" y="53"/>
                      </a:lnTo>
                      <a:lnTo>
                        <a:pt x="797" y="56"/>
                      </a:lnTo>
                      <a:lnTo>
                        <a:pt x="797" y="56"/>
                      </a:lnTo>
                      <a:lnTo>
                        <a:pt x="792" y="58"/>
                      </a:lnTo>
                      <a:lnTo>
                        <a:pt x="791" y="60"/>
                      </a:lnTo>
                      <a:lnTo>
                        <a:pt x="791" y="61"/>
                      </a:lnTo>
                      <a:lnTo>
                        <a:pt x="794" y="63"/>
                      </a:lnTo>
                      <a:lnTo>
                        <a:pt x="801" y="63"/>
                      </a:lnTo>
                      <a:lnTo>
                        <a:pt x="805" y="61"/>
                      </a:lnTo>
                      <a:lnTo>
                        <a:pt x="808" y="60"/>
                      </a:lnTo>
                      <a:lnTo>
                        <a:pt x="808" y="60"/>
                      </a:lnTo>
                      <a:close/>
                      <a:moveTo>
                        <a:pt x="987" y="673"/>
                      </a:moveTo>
                      <a:lnTo>
                        <a:pt x="987" y="673"/>
                      </a:lnTo>
                      <a:lnTo>
                        <a:pt x="990" y="673"/>
                      </a:lnTo>
                      <a:lnTo>
                        <a:pt x="991" y="670"/>
                      </a:lnTo>
                      <a:lnTo>
                        <a:pt x="996" y="664"/>
                      </a:lnTo>
                      <a:lnTo>
                        <a:pt x="996" y="662"/>
                      </a:lnTo>
                      <a:lnTo>
                        <a:pt x="996" y="659"/>
                      </a:lnTo>
                      <a:lnTo>
                        <a:pt x="994" y="656"/>
                      </a:lnTo>
                      <a:lnTo>
                        <a:pt x="990" y="656"/>
                      </a:lnTo>
                      <a:lnTo>
                        <a:pt x="990" y="656"/>
                      </a:lnTo>
                      <a:lnTo>
                        <a:pt x="986" y="657"/>
                      </a:lnTo>
                      <a:lnTo>
                        <a:pt x="983" y="659"/>
                      </a:lnTo>
                      <a:lnTo>
                        <a:pt x="981" y="662"/>
                      </a:lnTo>
                      <a:lnTo>
                        <a:pt x="981" y="666"/>
                      </a:lnTo>
                      <a:lnTo>
                        <a:pt x="981" y="669"/>
                      </a:lnTo>
                      <a:lnTo>
                        <a:pt x="983" y="672"/>
                      </a:lnTo>
                      <a:lnTo>
                        <a:pt x="984" y="673"/>
                      </a:lnTo>
                      <a:lnTo>
                        <a:pt x="987" y="673"/>
                      </a:lnTo>
                      <a:lnTo>
                        <a:pt x="987" y="673"/>
                      </a:lnTo>
                      <a:close/>
                      <a:moveTo>
                        <a:pt x="925" y="657"/>
                      </a:moveTo>
                      <a:lnTo>
                        <a:pt x="925" y="657"/>
                      </a:lnTo>
                      <a:lnTo>
                        <a:pt x="930" y="659"/>
                      </a:lnTo>
                      <a:lnTo>
                        <a:pt x="935" y="659"/>
                      </a:lnTo>
                      <a:lnTo>
                        <a:pt x="939" y="657"/>
                      </a:lnTo>
                      <a:lnTo>
                        <a:pt x="943" y="654"/>
                      </a:lnTo>
                      <a:lnTo>
                        <a:pt x="950" y="646"/>
                      </a:lnTo>
                      <a:lnTo>
                        <a:pt x="952" y="643"/>
                      </a:lnTo>
                      <a:lnTo>
                        <a:pt x="952" y="640"/>
                      </a:lnTo>
                      <a:lnTo>
                        <a:pt x="952" y="640"/>
                      </a:lnTo>
                      <a:lnTo>
                        <a:pt x="950" y="639"/>
                      </a:lnTo>
                      <a:lnTo>
                        <a:pt x="946" y="639"/>
                      </a:lnTo>
                      <a:lnTo>
                        <a:pt x="933" y="643"/>
                      </a:lnTo>
                      <a:lnTo>
                        <a:pt x="927" y="647"/>
                      </a:lnTo>
                      <a:lnTo>
                        <a:pt x="923" y="650"/>
                      </a:lnTo>
                      <a:lnTo>
                        <a:pt x="922" y="654"/>
                      </a:lnTo>
                      <a:lnTo>
                        <a:pt x="923" y="656"/>
                      </a:lnTo>
                      <a:lnTo>
                        <a:pt x="925" y="657"/>
                      </a:lnTo>
                      <a:lnTo>
                        <a:pt x="925" y="657"/>
                      </a:lnTo>
                      <a:close/>
                      <a:moveTo>
                        <a:pt x="976" y="619"/>
                      </a:moveTo>
                      <a:lnTo>
                        <a:pt x="976" y="619"/>
                      </a:lnTo>
                      <a:lnTo>
                        <a:pt x="976" y="616"/>
                      </a:lnTo>
                      <a:lnTo>
                        <a:pt x="973" y="615"/>
                      </a:lnTo>
                      <a:lnTo>
                        <a:pt x="966" y="610"/>
                      </a:lnTo>
                      <a:lnTo>
                        <a:pt x="957" y="606"/>
                      </a:lnTo>
                      <a:lnTo>
                        <a:pt x="954" y="603"/>
                      </a:lnTo>
                      <a:lnTo>
                        <a:pt x="954" y="600"/>
                      </a:lnTo>
                      <a:lnTo>
                        <a:pt x="954" y="600"/>
                      </a:lnTo>
                      <a:lnTo>
                        <a:pt x="953" y="598"/>
                      </a:lnTo>
                      <a:lnTo>
                        <a:pt x="952" y="595"/>
                      </a:lnTo>
                      <a:lnTo>
                        <a:pt x="942" y="590"/>
                      </a:lnTo>
                      <a:lnTo>
                        <a:pt x="923" y="582"/>
                      </a:lnTo>
                      <a:lnTo>
                        <a:pt x="923" y="582"/>
                      </a:lnTo>
                      <a:lnTo>
                        <a:pt x="910" y="576"/>
                      </a:lnTo>
                      <a:lnTo>
                        <a:pt x="905" y="573"/>
                      </a:lnTo>
                      <a:lnTo>
                        <a:pt x="903" y="571"/>
                      </a:lnTo>
                      <a:lnTo>
                        <a:pt x="903" y="568"/>
                      </a:lnTo>
                      <a:lnTo>
                        <a:pt x="903" y="568"/>
                      </a:lnTo>
                      <a:lnTo>
                        <a:pt x="902" y="565"/>
                      </a:lnTo>
                      <a:lnTo>
                        <a:pt x="900" y="563"/>
                      </a:lnTo>
                      <a:lnTo>
                        <a:pt x="898" y="563"/>
                      </a:lnTo>
                      <a:lnTo>
                        <a:pt x="895" y="565"/>
                      </a:lnTo>
                      <a:lnTo>
                        <a:pt x="892" y="568"/>
                      </a:lnTo>
                      <a:lnTo>
                        <a:pt x="889" y="571"/>
                      </a:lnTo>
                      <a:lnTo>
                        <a:pt x="886" y="573"/>
                      </a:lnTo>
                      <a:lnTo>
                        <a:pt x="885" y="578"/>
                      </a:lnTo>
                      <a:lnTo>
                        <a:pt x="885" y="578"/>
                      </a:lnTo>
                      <a:lnTo>
                        <a:pt x="883" y="585"/>
                      </a:lnTo>
                      <a:lnTo>
                        <a:pt x="882" y="589"/>
                      </a:lnTo>
                      <a:lnTo>
                        <a:pt x="880" y="593"/>
                      </a:lnTo>
                      <a:lnTo>
                        <a:pt x="880" y="600"/>
                      </a:lnTo>
                      <a:lnTo>
                        <a:pt x="880" y="600"/>
                      </a:lnTo>
                      <a:lnTo>
                        <a:pt x="882" y="605"/>
                      </a:lnTo>
                      <a:lnTo>
                        <a:pt x="880" y="608"/>
                      </a:lnTo>
                      <a:lnTo>
                        <a:pt x="878" y="610"/>
                      </a:lnTo>
                      <a:lnTo>
                        <a:pt x="875" y="613"/>
                      </a:lnTo>
                      <a:lnTo>
                        <a:pt x="869" y="617"/>
                      </a:lnTo>
                      <a:lnTo>
                        <a:pt x="868" y="619"/>
                      </a:lnTo>
                      <a:lnTo>
                        <a:pt x="868" y="622"/>
                      </a:lnTo>
                      <a:lnTo>
                        <a:pt x="868" y="622"/>
                      </a:lnTo>
                      <a:lnTo>
                        <a:pt x="869" y="623"/>
                      </a:lnTo>
                      <a:lnTo>
                        <a:pt x="870" y="625"/>
                      </a:lnTo>
                      <a:lnTo>
                        <a:pt x="875" y="623"/>
                      </a:lnTo>
                      <a:lnTo>
                        <a:pt x="880" y="622"/>
                      </a:lnTo>
                      <a:lnTo>
                        <a:pt x="888" y="620"/>
                      </a:lnTo>
                      <a:lnTo>
                        <a:pt x="888" y="620"/>
                      </a:lnTo>
                      <a:lnTo>
                        <a:pt x="890" y="622"/>
                      </a:lnTo>
                      <a:lnTo>
                        <a:pt x="890" y="623"/>
                      </a:lnTo>
                      <a:lnTo>
                        <a:pt x="890" y="627"/>
                      </a:lnTo>
                      <a:lnTo>
                        <a:pt x="892" y="632"/>
                      </a:lnTo>
                      <a:lnTo>
                        <a:pt x="893" y="633"/>
                      </a:lnTo>
                      <a:lnTo>
                        <a:pt x="896" y="633"/>
                      </a:lnTo>
                      <a:lnTo>
                        <a:pt x="896" y="633"/>
                      </a:lnTo>
                      <a:lnTo>
                        <a:pt x="903" y="633"/>
                      </a:lnTo>
                      <a:lnTo>
                        <a:pt x="912" y="629"/>
                      </a:lnTo>
                      <a:lnTo>
                        <a:pt x="919" y="623"/>
                      </a:lnTo>
                      <a:lnTo>
                        <a:pt x="923" y="619"/>
                      </a:lnTo>
                      <a:lnTo>
                        <a:pt x="923" y="619"/>
                      </a:lnTo>
                      <a:lnTo>
                        <a:pt x="926" y="615"/>
                      </a:lnTo>
                      <a:lnTo>
                        <a:pt x="930" y="613"/>
                      </a:lnTo>
                      <a:lnTo>
                        <a:pt x="936" y="615"/>
                      </a:lnTo>
                      <a:lnTo>
                        <a:pt x="943" y="617"/>
                      </a:lnTo>
                      <a:lnTo>
                        <a:pt x="943" y="617"/>
                      </a:lnTo>
                      <a:lnTo>
                        <a:pt x="947" y="620"/>
                      </a:lnTo>
                      <a:lnTo>
                        <a:pt x="953" y="622"/>
                      </a:lnTo>
                      <a:lnTo>
                        <a:pt x="963" y="623"/>
                      </a:lnTo>
                      <a:lnTo>
                        <a:pt x="972" y="623"/>
                      </a:lnTo>
                      <a:lnTo>
                        <a:pt x="974" y="622"/>
                      </a:lnTo>
                      <a:lnTo>
                        <a:pt x="976" y="619"/>
                      </a:lnTo>
                      <a:lnTo>
                        <a:pt x="976" y="619"/>
                      </a:lnTo>
                      <a:close/>
                      <a:moveTo>
                        <a:pt x="1209" y="556"/>
                      </a:moveTo>
                      <a:lnTo>
                        <a:pt x="1209" y="556"/>
                      </a:lnTo>
                      <a:lnTo>
                        <a:pt x="1212" y="556"/>
                      </a:lnTo>
                      <a:lnTo>
                        <a:pt x="1215" y="558"/>
                      </a:lnTo>
                      <a:lnTo>
                        <a:pt x="1219" y="563"/>
                      </a:lnTo>
                      <a:lnTo>
                        <a:pt x="1225" y="571"/>
                      </a:lnTo>
                      <a:lnTo>
                        <a:pt x="1232" y="579"/>
                      </a:lnTo>
                      <a:lnTo>
                        <a:pt x="1232" y="579"/>
                      </a:lnTo>
                      <a:lnTo>
                        <a:pt x="1240" y="585"/>
                      </a:lnTo>
                      <a:lnTo>
                        <a:pt x="1243" y="585"/>
                      </a:lnTo>
                      <a:lnTo>
                        <a:pt x="1245" y="583"/>
                      </a:lnTo>
                      <a:lnTo>
                        <a:pt x="1247" y="580"/>
                      </a:lnTo>
                      <a:lnTo>
                        <a:pt x="1249" y="575"/>
                      </a:lnTo>
                      <a:lnTo>
                        <a:pt x="1249" y="575"/>
                      </a:lnTo>
                      <a:lnTo>
                        <a:pt x="1250" y="572"/>
                      </a:lnTo>
                      <a:lnTo>
                        <a:pt x="1253" y="571"/>
                      </a:lnTo>
                      <a:lnTo>
                        <a:pt x="1259" y="571"/>
                      </a:lnTo>
                      <a:lnTo>
                        <a:pt x="1263" y="569"/>
                      </a:lnTo>
                      <a:lnTo>
                        <a:pt x="1266" y="568"/>
                      </a:lnTo>
                      <a:lnTo>
                        <a:pt x="1266" y="565"/>
                      </a:lnTo>
                      <a:lnTo>
                        <a:pt x="1266" y="565"/>
                      </a:lnTo>
                      <a:lnTo>
                        <a:pt x="1266" y="562"/>
                      </a:lnTo>
                      <a:lnTo>
                        <a:pt x="1267" y="559"/>
                      </a:lnTo>
                      <a:lnTo>
                        <a:pt x="1273" y="553"/>
                      </a:lnTo>
                      <a:lnTo>
                        <a:pt x="1279" y="548"/>
                      </a:lnTo>
                      <a:lnTo>
                        <a:pt x="1286" y="545"/>
                      </a:lnTo>
                      <a:lnTo>
                        <a:pt x="1286" y="545"/>
                      </a:lnTo>
                      <a:lnTo>
                        <a:pt x="1289" y="543"/>
                      </a:lnTo>
                      <a:lnTo>
                        <a:pt x="1289" y="542"/>
                      </a:lnTo>
                      <a:lnTo>
                        <a:pt x="1287" y="539"/>
                      </a:lnTo>
                      <a:lnTo>
                        <a:pt x="1284" y="538"/>
                      </a:lnTo>
                      <a:lnTo>
                        <a:pt x="1277" y="535"/>
                      </a:lnTo>
                      <a:lnTo>
                        <a:pt x="1267" y="534"/>
                      </a:lnTo>
                      <a:lnTo>
                        <a:pt x="1267" y="534"/>
                      </a:lnTo>
                      <a:lnTo>
                        <a:pt x="1260" y="532"/>
                      </a:lnTo>
                      <a:lnTo>
                        <a:pt x="1257" y="529"/>
                      </a:lnTo>
                      <a:lnTo>
                        <a:pt x="1255" y="525"/>
                      </a:lnTo>
                      <a:lnTo>
                        <a:pt x="1255" y="521"/>
                      </a:lnTo>
                      <a:lnTo>
                        <a:pt x="1255" y="521"/>
                      </a:lnTo>
                      <a:lnTo>
                        <a:pt x="1253" y="519"/>
                      </a:lnTo>
                      <a:lnTo>
                        <a:pt x="1250" y="516"/>
                      </a:lnTo>
                      <a:lnTo>
                        <a:pt x="1243" y="511"/>
                      </a:lnTo>
                      <a:lnTo>
                        <a:pt x="1233" y="507"/>
                      </a:lnTo>
                      <a:lnTo>
                        <a:pt x="1229" y="507"/>
                      </a:lnTo>
                      <a:lnTo>
                        <a:pt x="1226" y="507"/>
                      </a:lnTo>
                      <a:lnTo>
                        <a:pt x="1226" y="507"/>
                      </a:lnTo>
                      <a:lnTo>
                        <a:pt x="1223" y="507"/>
                      </a:lnTo>
                      <a:lnTo>
                        <a:pt x="1220" y="507"/>
                      </a:lnTo>
                      <a:lnTo>
                        <a:pt x="1212" y="502"/>
                      </a:lnTo>
                      <a:lnTo>
                        <a:pt x="1205" y="498"/>
                      </a:lnTo>
                      <a:lnTo>
                        <a:pt x="1198" y="497"/>
                      </a:lnTo>
                      <a:lnTo>
                        <a:pt x="1198" y="497"/>
                      </a:lnTo>
                      <a:lnTo>
                        <a:pt x="1191" y="495"/>
                      </a:lnTo>
                      <a:lnTo>
                        <a:pt x="1183" y="491"/>
                      </a:lnTo>
                      <a:lnTo>
                        <a:pt x="1178" y="485"/>
                      </a:lnTo>
                      <a:lnTo>
                        <a:pt x="1176" y="482"/>
                      </a:lnTo>
                      <a:lnTo>
                        <a:pt x="1176" y="478"/>
                      </a:lnTo>
                      <a:lnTo>
                        <a:pt x="1176" y="478"/>
                      </a:lnTo>
                      <a:lnTo>
                        <a:pt x="1178" y="475"/>
                      </a:lnTo>
                      <a:lnTo>
                        <a:pt x="1179" y="475"/>
                      </a:lnTo>
                      <a:lnTo>
                        <a:pt x="1186" y="475"/>
                      </a:lnTo>
                      <a:lnTo>
                        <a:pt x="1193" y="477"/>
                      </a:lnTo>
                      <a:lnTo>
                        <a:pt x="1196" y="475"/>
                      </a:lnTo>
                      <a:lnTo>
                        <a:pt x="1198" y="474"/>
                      </a:lnTo>
                      <a:lnTo>
                        <a:pt x="1198" y="474"/>
                      </a:lnTo>
                      <a:lnTo>
                        <a:pt x="1199" y="471"/>
                      </a:lnTo>
                      <a:lnTo>
                        <a:pt x="1196" y="470"/>
                      </a:lnTo>
                      <a:lnTo>
                        <a:pt x="1191" y="468"/>
                      </a:lnTo>
                      <a:lnTo>
                        <a:pt x="1183" y="467"/>
                      </a:lnTo>
                      <a:lnTo>
                        <a:pt x="1181" y="467"/>
                      </a:lnTo>
                      <a:lnTo>
                        <a:pt x="1179" y="464"/>
                      </a:lnTo>
                      <a:lnTo>
                        <a:pt x="1179" y="464"/>
                      </a:lnTo>
                      <a:lnTo>
                        <a:pt x="1181" y="461"/>
                      </a:lnTo>
                      <a:lnTo>
                        <a:pt x="1182" y="460"/>
                      </a:lnTo>
                      <a:lnTo>
                        <a:pt x="1185" y="460"/>
                      </a:lnTo>
                      <a:lnTo>
                        <a:pt x="1189" y="457"/>
                      </a:lnTo>
                      <a:lnTo>
                        <a:pt x="1189" y="457"/>
                      </a:lnTo>
                      <a:lnTo>
                        <a:pt x="1191" y="455"/>
                      </a:lnTo>
                      <a:lnTo>
                        <a:pt x="1191" y="454"/>
                      </a:lnTo>
                      <a:lnTo>
                        <a:pt x="1188" y="450"/>
                      </a:lnTo>
                      <a:lnTo>
                        <a:pt x="1185" y="447"/>
                      </a:lnTo>
                      <a:lnTo>
                        <a:pt x="1181" y="444"/>
                      </a:lnTo>
                      <a:lnTo>
                        <a:pt x="1181" y="444"/>
                      </a:lnTo>
                      <a:lnTo>
                        <a:pt x="1179" y="444"/>
                      </a:lnTo>
                      <a:lnTo>
                        <a:pt x="1178" y="444"/>
                      </a:lnTo>
                      <a:lnTo>
                        <a:pt x="1175" y="445"/>
                      </a:lnTo>
                      <a:lnTo>
                        <a:pt x="1172" y="448"/>
                      </a:lnTo>
                      <a:lnTo>
                        <a:pt x="1169" y="450"/>
                      </a:lnTo>
                      <a:lnTo>
                        <a:pt x="1169" y="450"/>
                      </a:lnTo>
                      <a:lnTo>
                        <a:pt x="1168" y="450"/>
                      </a:lnTo>
                      <a:lnTo>
                        <a:pt x="1166" y="448"/>
                      </a:lnTo>
                      <a:lnTo>
                        <a:pt x="1168" y="445"/>
                      </a:lnTo>
                      <a:lnTo>
                        <a:pt x="1172" y="437"/>
                      </a:lnTo>
                      <a:lnTo>
                        <a:pt x="1172" y="437"/>
                      </a:lnTo>
                      <a:lnTo>
                        <a:pt x="1172" y="435"/>
                      </a:lnTo>
                      <a:lnTo>
                        <a:pt x="1171" y="433"/>
                      </a:lnTo>
                      <a:lnTo>
                        <a:pt x="1164" y="430"/>
                      </a:lnTo>
                      <a:lnTo>
                        <a:pt x="1155" y="428"/>
                      </a:lnTo>
                      <a:lnTo>
                        <a:pt x="1146" y="428"/>
                      </a:lnTo>
                      <a:lnTo>
                        <a:pt x="1146" y="428"/>
                      </a:lnTo>
                      <a:lnTo>
                        <a:pt x="1142" y="430"/>
                      </a:lnTo>
                      <a:lnTo>
                        <a:pt x="1138" y="428"/>
                      </a:lnTo>
                      <a:lnTo>
                        <a:pt x="1137" y="425"/>
                      </a:lnTo>
                      <a:lnTo>
                        <a:pt x="1135" y="421"/>
                      </a:lnTo>
                      <a:lnTo>
                        <a:pt x="1135" y="421"/>
                      </a:lnTo>
                      <a:lnTo>
                        <a:pt x="1135" y="420"/>
                      </a:lnTo>
                      <a:lnTo>
                        <a:pt x="1134" y="418"/>
                      </a:lnTo>
                      <a:lnTo>
                        <a:pt x="1128" y="420"/>
                      </a:lnTo>
                      <a:lnTo>
                        <a:pt x="1121" y="423"/>
                      </a:lnTo>
                      <a:lnTo>
                        <a:pt x="1115" y="425"/>
                      </a:lnTo>
                      <a:lnTo>
                        <a:pt x="1115" y="425"/>
                      </a:lnTo>
                      <a:lnTo>
                        <a:pt x="1112" y="427"/>
                      </a:lnTo>
                      <a:lnTo>
                        <a:pt x="1111" y="427"/>
                      </a:lnTo>
                      <a:lnTo>
                        <a:pt x="1107" y="424"/>
                      </a:lnTo>
                      <a:lnTo>
                        <a:pt x="1107" y="423"/>
                      </a:lnTo>
                      <a:lnTo>
                        <a:pt x="1107" y="421"/>
                      </a:lnTo>
                      <a:lnTo>
                        <a:pt x="1109" y="420"/>
                      </a:lnTo>
                      <a:lnTo>
                        <a:pt x="1109" y="420"/>
                      </a:lnTo>
                      <a:lnTo>
                        <a:pt x="1115" y="418"/>
                      </a:lnTo>
                      <a:lnTo>
                        <a:pt x="1119" y="415"/>
                      </a:lnTo>
                      <a:lnTo>
                        <a:pt x="1122" y="413"/>
                      </a:lnTo>
                      <a:lnTo>
                        <a:pt x="1124" y="410"/>
                      </a:lnTo>
                      <a:lnTo>
                        <a:pt x="1122" y="407"/>
                      </a:lnTo>
                      <a:lnTo>
                        <a:pt x="1122" y="407"/>
                      </a:lnTo>
                      <a:lnTo>
                        <a:pt x="1121" y="406"/>
                      </a:lnTo>
                      <a:lnTo>
                        <a:pt x="1118" y="404"/>
                      </a:lnTo>
                      <a:lnTo>
                        <a:pt x="1111" y="403"/>
                      </a:lnTo>
                      <a:lnTo>
                        <a:pt x="1104" y="404"/>
                      </a:lnTo>
                      <a:lnTo>
                        <a:pt x="1101" y="406"/>
                      </a:lnTo>
                      <a:lnTo>
                        <a:pt x="1098" y="408"/>
                      </a:lnTo>
                      <a:lnTo>
                        <a:pt x="1098" y="408"/>
                      </a:lnTo>
                      <a:lnTo>
                        <a:pt x="1097" y="410"/>
                      </a:lnTo>
                      <a:lnTo>
                        <a:pt x="1094" y="410"/>
                      </a:lnTo>
                      <a:lnTo>
                        <a:pt x="1091" y="408"/>
                      </a:lnTo>
                      <a:lnTo>
                        <a:pt x="1088" y="406"/>
                      </a:lnTo>
                      <a:lnTo>
                        <a:pt x="1082" y="400"/>
                      </a:lnTo>
                      <a:lnTo>
                        <a:pt x="1081" y="396"/>
                      </a:lnTo>
                      <a:lnTo>
                        <a:pt x="1080" y="393"/>
                      </a:lnTo>
                      <a:lnTo>
                        <a:pt x="1080" y="393"/>
                      </a:lnTo>
                      <a:lnTo>
                        <a:pt x="1080" y="391"/>
                      </a:lnTo>
                      <a:lnTo>
                        <a:pt x="1077" y="390"/>
                      </a:lnTo>
                      <a:lnTo>
                        <a:pt x="1070" y="390"/>
                      </a:lnTo>
                      <a:lnTo>
                        <a:pt x="1065" y="388"/>
                      </a:lnTo>
                      <a:lnTo>
                        <a:pt x="1063" y="387"/>
                      </a:lnTo>
                      <a:lnTo>
                        <a:pt x="1060" y="386"/>
                      </a:lnTo>
                      <a:lnTo>
                        <a:pt x="1060" y="381"/>
                      </a:lnTo>
                      <a:lnTo>
                        <a:pt x="1060" y="381"/>
                      </a:lnTo>
                      <a:lnTo>
                        <a:pt x="1060" y="378"/>
                      </a:lnTo>
                      <a:lnTo>
                        <a:pt x="1057" y="376"/>
                      </a:lnTo>
                      <a:lnTo>
                        <a:pt x="1053" y="373"/>
                      </a:lnTo>
                      <a:lnTo>
                        <a:pt x="1047" y="371"/>
                      </a:lnTo>
                      <a:lnTo>
                        <a:pt x="1036" y="369"/>
                      </a:lnTo>
                      <a:lnTo>
                        <a:pt x="1026" y="369"/>
                      </a:lnTo>
                      <a:lnTo>
                        <a:pt x="1026" y="369"/>
                      </a:lnTo>
                      <a:lnTo>
                        <a:pt x="1020" y="370"/>
                      </a:lnTo>
                      <a:lnTo>
                        <a:pt x="1014" y="373"/>
                      </a:lnTo>
                      <a:lnTo>
                        <a:pt x="1010" y="377"/>
                      </a:lnTo>
                      <a:lnTo>
                        <a:pt x="1008" y="380"/>
                      </a:lnTo>
                      <a:lnTo>
                        <a:pt x="1008" y="381"/>
                      </a:lnTo>
                      <a:lnTo>
                        <a:pt x="1008" y="381"/>
                      </a:lnTo>
                      <a:lnTo>
                        <a:pt x="1008" y="384"/>
                      </a:lnTo>
                      <a:lnTo>
                        <a:pt x="1007" y="386"/>
                      </a:lnTo>
                      <a:lnTo>
                        <a:pt x="1004" y="386"/>
                      </a:lnTo>
                      <a:lnTo>
                        <a:pt x="1001" y="383"/>
                      </a:lnTo>
                      <a:lnTo>
                        <a:pt x="999" y="378"/>
                      </a:lnTo>
                      <a:lnTo>
                        <a:pt x="999" y="378"/>
                      </a:lnTo>
                      <a:lnTo>
                        <a:pt x="997" y="377"/>
                      </a:lnTo>
                      <a:lnTo>
                        <a:pt x="994" y="377"/>
                      </a:lnTo>
                      <a:lnTo>
                        <a:pt x="987" y="380"/>
                      </a:lnTo>
                      <a:lnTo>
                        <a:pt x="979" y="384"/>
                      </a:lnTo>
                      <a:lnTo>
                        <a:pt x="972" y="387"/>
                      </a:lnTo>
                      <a:lnTo>
                        <a:pt x="972" y="387"/>
                      </a:lnTo>
                      <a:lnTo>
                        <a:pt x="970" y="386"/>
                      </a:lnTo>
                      <a:lnTo>
                        <a:pt x="970" y="384"/>
                      </a:lnTo>
                      <a:lnTo>
                        <a:pt x="972" y="376"/>
                      </a:lnTo>
                      <a:lnTo>
                        <a:pt x="973" y="367"/>
                      </a:lnTo>
                      <a:lnTo>
                        <a:pt x="973" y="363"/>
                      </a:lnTo>
                      <a:lnTo>
                        <a:pt x="973" y="360"/>
                      </a:lnTo>
                      <a:lnTo>
                        <a:pt x="973" y="360"/>
                      </a:lnTo>
                      <a:lnTo>
                        <a:pt x="967" y="351"/>
                      </a:lnTo>
                      <a:lnTo>
                        <a:pt x="964" y="347"/>
                      </a:lnTo>
                      <a:lnTo>
                        <a:pt x="962" y="340"/>
                      </a:lnTo>
                      <a:lnTo>
                        <a:pt x="962" y="340"/>
                      </a:lnTo>
                      <a:lnTo>
                        <a:pt x="959" y="337"/>
                      </a:lnTo>
                      <a:lnTo>
                        <a:pt x="956" y="336"/>
                      </a:lnTo>
                      <a:lnTo>
                        <a:pt x="952" y="334"/>
                      </a:lnTo>
                      <a:lnTo>
                        <a:pt x="946" y="334"/>
                      </a:lnTo>
                      <a:lnTo>
                        <a:pt x="937" y="336"/>
                      </a:lnTo>
                      <a:lnTo>
                        <a:pt x="933" y="339"/>
                      </a:lnTo>
                      <a:lnTo>
                        <a:pt x="930" y="340"/>
                      </a:lnTo>
                      <a:lnTo>
                        <a:pt x="930" y="340"/>
                      </a:lnTo>
                      <a:lnTo>
                        <a:pt x="927" y="343"/>
                      </a:lnTo>
                      <a:lnTo>
                        <a:pt x="923" y="344"/>
                      </a:lnTo>
                      <a:lnTo>
                        <a:pt x="915" y="346"/>
                      </a:lnTo>
                      <a:lnTo>
                        <a:pt x="905" y="349"/>
                      </a:lnTo>
                      <a:lnTo>
                        <a:pt x="900" y="351"/>
                      </a:lnTo>
                      <a:lnTo>
                        <a:pt x="896" y="354"/>
                      </a:lnTo>
                      <a:lnTo>
                        <a:pt x="896" y="354"/>
                      </a:lnTo>
                      <a:lnTo>
                        <a:pt x="893" y="359"/>
                      </a:lnTo>
                      <a:lnTo>
                        <a:pt x="892" y="361"/>
                      </a:lnTo>
                      <a:lnTo>
                        <a:pt x="892" y="366"/>
                      </a:lnTo>
                      <a:lnTo>
                        <a:pt x="893" y="369"/>
                      </a:lnTo>
                      <a:lnTo>
                        <a:pt x="898" y="374"/>
                      </a:lnTo>
                      <a:lnTo>
                        <a:pt x="900" y="377"/>
                      </a:lnTo>
                      <a:lnTo>
                        <a:pt x="900" y="377"/>
                      </a:lnTo>
                      <a:lnTo>
                        <a:pt x="902" y="378"/>
                      </a:lnTo>
                      <a:lnTo>
                        <a:pt x="900" y="381"/>
                      </a:lnTo>
                      <a:lnTo>
                        <a:pt x="896" y="384"/>
                      </a:lnTo>
                      <a:lnTo>
                        <a:pt x="892" y="388"/>
                      </a:lnTo>
                      <a:lnTo>
                        <a:pt x="890" y="390"/>
                      </a:lnTo>
                      <a:lnTo>
                        <a:pt x="892" y="393"/>
                      </a:lnTo>
                      <a:lnTo>
                        <a:pt x="892" y="393"/>
                      </a:lnTo>
                      <a:lnTo>
                        <a:pt x="898" y="396"/>
                      </a:lnTo>
                      <a:lnTo>
                        <a:pt x="903" y="397"/>
                      </a:lnTo>
                      <a:lnTo>
                        <a:pt x="907" y="400"/>
                      </a:lnTo>
                      <a:lnTo>
                        <a:pt x="909" y="401"/>
                      </a:lnTo>
                      <a:lnTo>
                        <a:pt x="909" y="404"/>
                      </a:lnTo>
                      <a:lnTo>
                        <a:pt x="909" y="404"/>
                      </a:lnTo>
                      <a:lnTo>
                        <a:pt x="909" y="407"/>
                      </a:lnTo>
                      <a:lnTo>
                        <a:pt x="906" y="408"/>
                      </a:lnTo>
                      <a:lnTo>
                        <a:pt x="902" y="407"/>
                      </a:lnTo>
                      <a:lnTo>
                        <a:pt x="898" y="406"/>
                      </a:lnTo>
                      <a:lnTo>
                        <a:pt x="888" y="400"/>
                      </a:lnTo>
                      <a:lnTo>
                        <a:pt x="885" y="397"/>
                      </a:lnTo>
                      <a:lnTo>
                        <a:pt x="882" y="394"/>
                      </a:lnTo>
                      <a:lnTo>
                        <a:pt x="882" y="394"/>
                      </a:lnTo>
                      <a:lnTo>
                        <a:pt x="880" y="388"/>
                      </a:lnTo>
                      <a:lnTo>
                        <a:pt x="880" y="383"/>
                      </a:lnTo>
                      <a:lnTo>
                        <a:pt x="880" y="378"/>
                      </a:lnTo>
                      <a:lnTo>
                        <a:pt x="879" y="373"/>
                      </a:lnTo>
                      <a:lnTo>
                        <a:pt x="879" y="373"/>
                      </a:lnTo>
                      <a:lnTo>
                        <a:pt x="876" y="369"/>
                      </a:lnTo>
                      <a:lnTo>
                        <a:pt x="878" y="364"/>
                      </a:lnTo>
                      <a:lnTo>
                        <a:pt x="882" y="357"/>
                      </a:lnTo>
                      <a:lnTo>
                        <a:pt x="888" y="350"/>
                      </a:lnTo>
                      <a:lnTo>
                        <a:pt x="888" y="350"/>
                      </a:lnTo>
                      <a:lnTo>
                        <a:pt x="893" y="344"/>
                      </a:lnTo>
                      <a:lnTo>
                        <a:pt x="899" y="341"/>
                      </a:lnTo>
                      <a:lnTo>
                        <a:pt x="902" y="340"/>
                      </a:lnTo>
                      <a:lnTo>
                        <a:pt x="903" y="336"/>
                      </a:lnTo>
                      <a:lnTo>
                        <a:pt x="903" y="336"/>
                      </a:lnTo>
                      <a:lnTo>
                        <a:pt x="902" y="334"/>
                      </a:lnTo>
                      <a:lnTo>
                        <a:pt x="898" y="333"/>
                      </a:lnTo>
                      <a:lnTo>
                        <a:pt x="890" y="333"/>
                      </a:lnTo>
                      <a:lnTo>
                        <a:pt x="880" y="334"/>
                      </a:lnTo>
                      <a:lnTo>
                        <a:pt x="870" y="336"/>
                      </a:lnTo>
                      <a:lnTo>
                        <a:pt x="861" y="340"/>
                      </a:lnTo>
                      <a:lnTo>
                        <a:pt x="849" y="344"/>
                      </a:lnTo>
                      <a:lnTo>
                        <a:pt x="841" y="351"/>
                      </a:lnTo>
                      <a:lnTo>
                        <a:pt x="841" y="351"/>
                      </a:lnTo>
                      <a:lnTo>
                        <a:pt x="834" y="360"/>
                      </a:lnTo>
                      <a:lnTo>
                        <a:pt x="828" y="369"/>
                      </a:lnTo>
                      <a:lnTo>
                        <a:pt x="825" y="377"/>
                      </a:lnTo>
                      <a:lnTo>
                        <a:pt x="824" y="386"/>
                      </a:lnTo>
                      <a:lnTo>
                        <a:pt x="824" y="393"/>
                      </a:lnTo>
                      <a:lnTo>
                        <a:pt x="824" y="400"/>
                      </a:lnTo>
                      <a:lnTo>
                        <a:pt x="825" y="407"/>
                      </a:lnTo>
                      <a:lnTo>
                        <a:pt x="825" y="407"/>
                      </a:lnTo>
                      <a:lnTo>
                        <a:pt x="826" y="410"/>
                      </a:lnTo>
                      <a:lnTo>
                        <a:pt x="829" y="410"/>
                      </a:lnTo>
                      <a:lnTo>
                        <a:pt x="839" y="411"/>
                      </a:lnTo>
                      <a:lnTo>
                        <a:pt x="849" y="413"/>
                      </a:lnTo>
                      <a:lnTo>
                        <a:pt x="859" y="414"/>
                      </a:lnTo>
                      <a:lnTo>
                        <a:pt x="859" y="414"/>
                      </a:lnTo>
                      <a:lnTo>
                        <a:pt x="865" y="417"/>
                      </a:lnTo>
                      <a:lnTo>
                        <a:pt x="866" y="418"/>
                      </a:lnTo>
                      <a:lnTo>
                        <a:pt x="866" y="420"/>
                      </a:lnTo>
                      <a:lnTo>
                        <a:pt x="862" y="421"/>
                      </a:lnTo>
                      <a:lnTo>
                        <a:pt x="856" y="421"/>
                      </a:lnTo>
                      <a:lnTo>
                        <a:pt x="856" y="421"/>
                      </a:lnTo>
                      <a:lnTo>
                        <a:pt x="841" y="420"/>
                      </a:lnTo>
                      <a:lnTo>
                        <a:pt x="834" y="420"/>
                      </a:lnTo>
                      <a:lnTo>
                        <a:pt x="832" y="421"/>
                      </a:lnTo>
                      <a:lnTo>
                        <a:pt x="832" y="423"/>
                      </a:lnTo>
                      <a:lnTo>
                        <a:pt x="832" y="423"/>
                      </a:lnTo>
                      <a:lnTo>
                        <a:pt x="834" y="425"/>
                      </a:lnTo>
                      <a:lnTo>
                        <a:pt x="835" y="428"/>
                      </a:lnTo>
                      <a:lnTo>
                        <a:pt x="843" y="434"/>
                      </a:lnTo>
                      <a:lnTo>
                        <a:pt x="853" y="438"/>
                      </a:lnTo>
                      <a:lnTo>
                        <a:pt x="859" y="440"/>
                      </a:lnTo>
                      <a:lnTo>
                        <a:pt x="863" y="438"/>
                      </a:lnTo>
                      <a:lnTo>
                        <a:pt x="863" y="438"/>
                      </a:lnTo>
                      <a:lnTo>
                        <a:pt x="870" y="437"/>
                      </a:lnTo>
                      <a:lnTo>
                        <a:pt x="873" y="437"/>
                      </a:lnTo>
                      <a:lnTo>
                        <a:pt x="876" y="438"/>
                      </a:lnTo>
                      <a:lnTo>
                        <a:pt x="879" y="442"/>
                      </a:lnTo>
                      <a:lnTo>
                        <a:pt x="879" y="442"/>
                      </a:lnTo>
                      <a:lnTo>
                        <a:pt x="882" y="444"/>
                      </a:lnTo>
                      <a:lnTo>
                        <a:pt x="885" y="445"/>
                      </a:lnTo>
                      <a:lnTo>
                        <a:pt x="892" y="447"/>
                      </a:lnTo>
                      <a:lnTo>
                        <a:pt x="912" y="447"/>
                      </a:lnTo>
                      <a:lnTo>
                        <a:pt x="912" y="447"/>
                      </a:lnTo>
                      <a:lnTo>
                        <a:pt x="922" y="448"/>
                      </a:lnTo>
                      <a:lnTo>
                        <a:pt x="932" y="451"/>
                      </a:lnTo>
                      <a:lnTo>
                        <a:pt x="947" y="454"/>
                      </a:lnTo>
                      <a:lnTo>
                        <a:pt x="947" y="454"/>
                      </a:lnTo>
                      <a:lnTo>
                        <a:pt x="952" y="454"/>
                      </a:lnTo>
                      <a:lnTo>
                        <a:pt x="957" y="452"/>
                      </a:lnTo>
                      <a:lnTo>
                        <a:pt x="962" y="450"/>
                      </a:lnTo>
                      <a:lnTo>
                        <a:pt x="963" y="447"/>
                      </a:lnTo>
                      <a:lnTo>
                        <a:pt x="963" y="447"/>
                      </a:lnTo>
                      <a:lnTo>
                        <a:pt x="966" y="445"/>
                      </a:lnTo>
                      <a:lnTo>
                        <a:pt x="969" y="445"/>
                      </a:lnTo>
                      <a:lnTo>
                        <a:pt x="980" y="448"/>
                      </a:lnTo>
                      <a:lnTo>
                        <a:pt x="991" y="451"/>
                      </a:lnTo>
                      <a:lnTo>
                        <a:pt x="1000" y="451"/>
                      </a:lnTo>
                      <a:lnTo>
                        <a:pt x="1000" y="451"/>
                      </a:lnTo>
                      <a:lnTo>
                        <a:pt x="1003" y="451"/>
                      </a:lnTo>
                      <a:lnTo>
                        <a:pt x="1003" y="450"/>
                      </a:lnTo>
                      <a:lnTo>
                        <a:pt x="1003" y="447"/>
                      </a:lnTo>
                      <a:lnTo>
                        <a:pt x="1001" y="444"/>
                      </a:lnTo>
                      <a:lnTo>
                        <a:pt x="997" y="441"/>
                      </a:lnTo>
                      <a:lnTo>
                        <a:pt x="997" y="441"/>
                      </a:lnTo>
                      <a:lnTo>
                        <a:pt x="996" y="440"/>
                      </a:lnTo>
                      <a:lnTo>
                        <a:pt x="996" y="435"/>
                      </a:lnTo>
                      <a:lnTo>
                        <a:pt x="997" y="434"/>
                      </a:lnTo>
                      <a:lnTo>
                        <a:pt x="999" y="433"/>
                      </a:lnTo>
                      <a:lnTo>
                        <a:pt x="1001" y="434"/>
                      </a:lnTo>
                      <a:lnTo>
                        <a:pt x="1001" y="434"/>
                      </a:lnTo>
                      <a:lnTo>
                        <a:pt x="1013" y="438"/>
                      </a:lnTo>
                      <a:lnTo>
                        <a:pt x="1017" y="442"/>
                      </a:lnTo>
                      <a:lnTo>
                        <a:pt x="1020" y="445"/>
                      </a:lnTo>
                      <a:lnTo>
                        <a:pt x="1020" y="445"/>
                      </a:lnTo>
                      <a:lnTo>
                        <a:pt x="1023" y="448"/>
                      </a:lnTo>
                      <a:lnTo>
                        <a:pt x="1026" y="450"/>
                      </a:lnTo>
                      <a:lnTo>
                        <a:pt x="1027" y="451"/>
                      </a:lnTo>
                      <a:lnTo>
                        <a:pt x="1028" y="454"/>
                      </a:lnTo>
                      <a:lnTo>
                        <a:pt x="1028" y="454"/>
                      </a:lnTo>
                      <a:lnTo>
                        <a:pt x="1030" y="455"/>
                      </a:lnTo>
                      <a:lnTo>
                        <a:pt x="1033" y="458"/>
                      </a:lnTo>
                      <a:lnTo>
                        <a:pt x="1041" y="461"/>
                      </a:lnTo>
                      <a:lnTo>
                        <a:pt x="1050" y="465"/>
                      </a:lnTo>
                      <a:lnTo>
                        <a:pt x="1051" y="468"/>
                      </a:lnTo>
                      <a:lnTo>
                        <a:pt x="1053" y="470"/>
                      </a:lnTo>
                      <a:lnTo>
                        <a:pt x="1053" y="470"/>
                      </a:lnTo>
                      <a:lnTo>
                        <a:pt x="1053" y="472"/>
                      </a:lnTo>
                      <a:lnTo>
                        <a:pt x="1050" y="474"/>
                      </a:lnTo>
                      <a:lnTo>
                        <a:pt x="1043" y="477"/>
                      </a:lnTo>
                      <a:lnTo>
                        <a:pt x="1037" y="481"/>
                      </a:lnTo>
                      <a:lnTo>
                        <a:pt x="1037" y="482"/>
                      </a:lnTo>
                      <a:lnTo>
                        <a:pt x="1037" y="484"/>
                      </a:lnTo>
                      <a:lnTo>
                        <a:pt x="1037" y="484"/>
                      </a:lnTo>
                      <a:lnTo>
                        <a:pt x="1040" y="485"/>
                      </a:lnTo>
                      <a:lnTo>
                        <a:pt x="1043" y="485"/>
                      </a:lnTo>
                      <a:lnTo>
                        <a:pt x="1050" y="482"/>
                      </a:lnTo>
                      <a:lnTo>
                        <a:pt x="1055" y="478"/>
                      </a:lnTo>
                      <a:lnTo>
                        <a:pt x="1063" y="477"/>
                      </a:lnTo>
                      <a:lnTo>
                        <a:pt x="1063" y="477"/>
                      </a:lnTo>
                      <a:lnTo>
                        <a:pt x="1065" y="477"/>
                      </a:lnTo>
                      <a:lnTo>
                        <a:pt x="1067" y="479"/>
                      </a:lnTo>
                      <a:lnTo>
                        <a:pt x="1071" y="485"/>
                      </a:lnTo>
                      <a:lnTo>
                        <a:pt x="1074" y="491"/>
                      </a:lnTo>
                      <a:lnTo>
                        <a:pt x="1075" y="492"/>
                      </a:lnTo>
                      <a:lnTo>
                        <a:pt x="1077" y="492"/>
                      </a:lnTo>
                      <a:lnTo>
                        <a:pt x="1077" y="492"/>
                      </a:lnTo>
                      <a:lnTo>
                        <a:pt x="1081" y="491"/>
                      </a:lnTo>
                      <a:lnTo>
                        <a:pt x="1084" y="491"/>
                      </a:lnTo>
                      <a:lnTo>
                        <a:pt x="1090" y="494"/>
                      </a:lnTo>
                      <a:lnTo>
                        <a:pt x="1095" y="499"/>
                      </a:lnTo>
                      <a:lnTo>
                        <a:pt x="1101" y="508"/>
                      </a:lnTo>
                      <a:lnTo>
                        <a:pt x="1101" y="508"/>
                      </a:lnTo>
                      <a:lnTo>
                        <a:pt x="1104" y="512"/>
                      </a:lnTo>
                      <a:lnTo>
                        <a:pt x="1105" y="516"/>
                      </a:lnTo>
                      <a:lnTo>
                        <a:pt x="1104" y="525"/>
                      </a:lnTo>
                      <a:lnTo>
                        <a:pt x="1102" y="531"/>
                      </a:lnTo>
                      <a:lnTo>
                        <a:pt x="1101" y="535"/>
                      </a:lnTo>
                      <a:lnTo>
                        <a:pt x="1101" y="535"/>
                      </a:lnTo>
                      <a:lnTo>
                        <a:pt x="1102" y="536"/>
                      </a:lnTo>
                      <a:lnTo>
                        <a:pt x="1105" y="538"/>
                      </a:lnTo>
                      <a:lnTo>
                        <a:pt x="1111" y="538"/>
                      </a:lnTo>
                      <a:lnTo>
                        <a:pt x="1119" y="536"/>
                      </a:lnTo>
                      <a:lnTo>
                        <a:pt x="1128" y="534"/>
                      </a:lnTo>
                      <a:lnTo>
                        <a:pt x="1128" y="534"/>
                      </a:lnTo>
                      <a:lnTo>
                        <a:pt x="1131" y="532"/>
                      </a:lnTo>
                      <a:lnTo>
                        <a:pt x="1135" y="532"/>
                      </a:lnTo>
                      <a:lnTo>
                        <a:pt x="1141" y="535"/>
                      </a:lnTo>
                      <a:lnTo>
                        <a:pt x="1146" y="541"/>
                      </a:lnTo>
                      <a:lnTo>
                        <a:pt x="1152" y="545"/>
                      </a:lnTo>
                      <a:lnTo>
                        <a:pt x="1152" y="545"/>
                      </a:lnTo>
                      <a:lnTo>
                        <a:pt x="1154" y="548"/>
                      </a:lnTo>
                      <a:lnTo>
                        <a:pt x="1152" y="551"/>
                      </a:lnTo>
                      <a:lnTo>
                        <a:pt x="1148" y="553"/>
                      </a:lnTo>
                      <a:lnTo>
                        <a:pt x="1142" y="556"/>
                      </a:lnTo>
                      <a:lnTo>
                        <a:pt x="1132" y="558"/>
                      </a:lnTo>
                      <a:lnTo>
                        <a:pt x="1129" y="558"/>
                      </a:lnTo>
                      <a:lnTo>
                        <a:pt x="1129" y="556"/>
                      </a:lnTo>
                      <a:lnTo>
                        <a:pt x="1129" y="556"/>
                      </a:lnTo>
                      <a:lnTo>
                        <a:pt x="1129" y="555"/>
                      </a:lnTo>
                      <a:lnTo>
                        <a:pt x="1127" y="551"/>
                      </a:lnTo>
                      <a:lnTo>
                        <a:pt x="1124" y="548"/>
                      </a:lnTo>
                      <a:lnTo>
                        <a:pt x="1118" y="545"/>
                      </a:lnTo>
                      <a:lnTo>
                        <a:pt x="1111" y="542"/>
                      </a:lnTo>
                      <a:lnTo>
                        <a:pt x="1104" y="541"/>
                      </a:lnTo>
                      <a:lnTo>
                        <a:pt x="1097" y="541"/>
                      </a:lnTo>
                      <a:lnTo>
                        <a:pt x="1088" y="542"/>
                      </a:lnTo>
                      <a:lnTo>
                        <a:pt x="1088" y="542"/>
                      </a:lnTo>
                      <a:lnTo>
                        <a:pt x="1082" y="545"/>
                      </a:lnTo>
                      <a:lnTo>
                        <a:pt x="1080" y="548"/>
                      </a:lnTo>
                      <a:lnTo>
                        <a:pt x="1078" y="552"/>
                      </a:lnTo>
                      <a:lnTo>
                        <a:pt x="1078" y="556"/>
                      </a:lnTo>
                      <a:lnTo>
                        <a:pt x="1081" y="563"/>
                      </a:lnTo>
                      <a:lnTo>
                        <a:pt x="1084" y="569"/>
                      </a:lnTo>
                      <a:lnTo>
                        <a:pt x="1084" y="569"/>
                      </a:lnTo>
                      <a:lnTo>
                        <a:pt x="1084" y="572"/>
                      </a:lnTo>
                      <a:lnTo>
                        <a:pt x="1082" y="575"/>
                      </a:lnTo>
                      <a:lnTo>
                        <a:pt x="1078" y="576"/>
                      </a:lnTo>
                      <a:lnTo>
                        <a:pt x="1074" y="578"/>
                      </a:lnTo>
                      <a:lnTo>
                        <a:pt x="1068" y="579"/>
                      </a:lnTo>
                      <a:lnTo>
                        <a:pt x="1061" y="579"/>
                      </a:lnTo>
                      <a:lnTo>
                        <a:pt x="1054" y="579"/>
                      </a:lnTo>
                      <a:lnTo>
                        <a:pt x="1047" y="576"/>
                      </a:lnTo>
                      <a:lnTo>
                        <a:pt x="1047" y="576"/>
                      </a:lnTo>
                      <a:lnTo>
                        <a:pt x="1041" y="575"/>
                      </a:lnTo>
                      <a:lnTo>
                        <a:pt x="1037" y="575"/>
                      </a:lnTo>
                      <a:lnTo>
                        <a:pt x="1034" y="575"/>
                      </a:lnTo>
                      <a:lnTo>
                        <a:pt x="1031" y="576"/>
                      </a:lnTo>
                      <a:lnTo>
                        <a:pt x="1030" y="579"/>
                      </a:lnTo>
                      <a:lnTo>
                        <a:pt x="1028" y="580"/>
                      </a:lnTo>
                      <a:lnTo>
                        <a:pt x="1026" y="580"/>
                      </a:lnTo>
                      <a:lnTo>
                        <a:pt x="1026" y="580"/>
                      </a:lnTo>
                      <a:lnTo>
                        <a:pt x="1023" y="582"/>
                      </a:lnTo>
                      <a:lnTo>
                        <a:pt x="1020" y="583"/>
                      </a:lnTo>
                      <a:lnTo>
                        <a:pt x="1016" y="588"/>
                      </a:lnTo>
                      <a:lnTo>
                        <a:pt x="1014" y="592"/>
                      </a:lnTo>
                      <a:lnTo>
                        <a:pt x="1013" y="595"/>
                      </a:lnTo>
                      <a:lnTo>
                        <a:pt x="1014" y="598"/>
                      </a:lnTo>
                      <a:lnTo>
                        <a:pt x="1016" y="600"/>
                      </a:lnTo>
                      <a:lnTo>
                        <a:pt x="1016" y="600"/>
                      </a:lnTo>
                      <a:lnTo>
                        <a:pt x="1018" y="603"/>
                      </a:lnTo>
                      <a:lnTo>
                        <a:pt x="1023" y="605"/>
                      </a:lnTo>
                      <a:lnTo>
                        <a:pt x="1031" y="605"/>
                      </a:lnTo>
                      <a:lnTo>
                        <a:pt x="1041" y="603"/>
                      </a:lnTo>
                      <a:lnTo>
                        <a:pt x="1051" y="602"/>
                      </a:lnTo>
                      <a:lnTo>
                        <a:pt x="1051" y="602"/>
                      </a:lnTo>
                      <a:lnTo>
                        <a:pt x="1064" y="603"/>
                      </a:lnTo>
                      <a:lnTo>
                        <a:pt x="1065" y="603"/>
                      </a:lnTo>
                      <a:lnTo>
                        <a:pt x="1067" y="599"/>
                      </a:lnTo>
                      <a:lnTo>
                        <a:pt x="1067" y="599"/>
                      </a:lnTo>
                      <a:lnTo>
                        <a:pt x="1068" y="598"/>
                      </a:lnTo>
                      <a:lnTo>
                        <a:pt x="1071" y="596"/>
                      </a:lnTo>
                      <a:lnTo>
                        <a:pt x="1077" y="595"/>
                      </a:lnTo>
                      <a:lnTo>
                        <a:pt x="1084" y="596"/>
                      </a:lnTo>
                      <a:lnTo>
                        <a:pt x="1091" y="598"/>
                      </a:lnTo>
                      <a:lnTo>
                        <a:pt x="1091" y="598"/>
                      </a:lnTo>
                      <a:lnTo>
                        <a:pt x="1094" y="599"/>
                      </a:lnTo>
                      <a:lnTo>
                        <a:pt x="1097" y="602"/>
                      </a:lnTo>
                      <a:lnTo>
                        <a:pt x="1100" y="606"/>
                      </a:lnTo>
                      <a:lnTo>
                        <a:pt x="1104" y="612"/>
                      </a:lnTo>
                      <a:lnTo>
                        <a:pt x="1107" y="613"/>
                      </a:lnTo>
                      <a:lnTo>
                        <a:pt x="1109" y="615"/>
                      </a:lnTo>
                      <a:lnTo>
                        <a:pt x="1109" y="615"/>
                      </a:lnTo>
                      <a:lnTo>
                        <a:pt x="1114" y="616"/>
                      </a:lnTo>
                      <a:lnTo>
                        <a:pt x="1115" y="617"/>
                      </a:lnTo>
                      <a:lnTo>
                        <a:pt x="1117" y="619"/>
                      </a:lnTo>
                      <a:lnTo>
                        <a:pt x="1117" y="622"/>
                      </a:lnTo>
                      <a:lnTo>
                        <a:pt x="1117" y="629"/>
                      </a:lnTo>
                      <a:lnTo>
                        <a:pt x="1117" y="632"/>
                      </a:lnTo>
                      <a:lnTo>
                        <a:pt x="1119" y="635"/>
                      </a:lnTo>
                      <a:lnTo>
                        <a:pt x="1119" y="635"/>
                      </a:lnTo>
                      <a:lnTo>
                        <a:pt x="1122" y="637"/>
                      </a:lnTo>
                      <a:lnTo>
                        <a:pt x="1127" y="639"/>
                      </a:lnTo>
                      <a:lnTo>
                        <a:pt x="1138" y="640"/>
                      </a:lnTo>
                      <a:lnTo>
                        <a:pt x="1149" y="643"/>
                      </a:lnTo>
                      <a:lnTo>
                        <a:pt x="1154" y="644"/>
                      </a:lnTo>
                      <a:lnTo>
                        <a:pt x="1158" y="647"/>
                      </a:lnTo>
                      <a:lnTo>
                        <a:pt x="1158" y="647"/>
                      </a:lnTo>
                      <a:lnTo>
                        <a:pt x="1168" y="654"/>
                      </a:lnTo>
                      <a:lnTo>
                        <a:pt x="1183" y="663"/>
                      </a:lnTo>
                      <a:lnTo>
                        <a:pt x="1199" y="667"/>
                      </a:lnTo>
                      <a:lnTo>
                        <a:pt x="1205" y="667"/>
                      </a:lnTo>
                      <a:lnTo>
                        <a:pt x="1208" y="666"/>
                      </a:lnTo>
                      <a:lnTo>
                        <a:pt x="1208" y="666"/>
                      </a:lnTo>
                      <a:lnTo>
                        <a:pt x="1208" y="664"/>
                      </a:lnTo>
                      <a:lnTo>
                        <a:pt x="1208" y="663"/>
                      </a:lnTo>
                      <a:lnTo>
                        <a:pt x="1205" y="657"/>
                      </a:lnTo>
                      <a:lnTo>
                        <a:pt x="1199" y="650"/>
                      </a:lnTo>
                      <a:lnTo>
                        <a:pt x="1192" y="643"/>
                      </a:lnTo>
                      <a:lnTo>
                        <a:pt x="1178" y="630"/>
                      </a:lnTo>
                      <a:lnTo>
                        <a:pt x="1171" y="626"/>
                      </a:lnTo>
                      <a:lnTo>
                        <a:pt x="1165" y="623"/>
                      </a:lnTo>
                      <a:lnTo>
                        <a:pt x="1165" y="623"/>
                      </a:lnTo>
                      <a:lnTo>
                        <a:pt x="1164" y="623"/>
                      </a:lnTo>
                      <a:lnTo>
                        <a:pt x="1164" y="622"/>
                      </a:lnTo>
                      <a:lnTo>
                        <a:pt x="1168" y="620"/>
                      </a:lnTo>
                      <a:lnTo>
                        <a:pt x="1179" y="622"/>
                      </a:lnTo>
                      <a:lnTo>
                        <a:pt x="1185" y="625"/>
                      </a:lnTo>
                      <a:lnTo>
                        <a:pt x="1189" y="627"/>
                      </a:lnTo>
                      <a:lnTo>
                        <a:pt x="1189" y="627"/>
                      </a:lnTo>
                      <a:lnTo>
                        <a:pt x="1201" y="635"/>
                      </a:lnTo>
                      <a:lnTo>
                        <a:pt x="1206" y="637"/>
                      </a:lnTo>
                      <a:lnTo>
                        <a:pt x="1213" y="639"/>
                      </a:lnTo>
                      <a:lnTo>
                        <a:pt x="1219" y="639"/>
                      </a:lnTo>
                      <a:lnTo>
                        <a:pt x="1223" y="637"/>
                      </a:lnTo>
                      <a:lnTo>
                        <a:pt x="1229" y="635"/>
                      </a:lnTo>
                      <a:lnTo>
                        <a:pt x="1233" y="630"/>
                      </a:lnTo>
                      <a:lnTo>
                        <a:pt x="1233" y="630"/>
                      </a:lnTo>
                      <a:lnTo>
                        <a:pt x="1236" y="627"/>
                      </a:lnTo>
                      <a:lnTo>
                        <a:pt x="1236" y="623"/>
                      </a:lnTo>
                      <a:lnTo>
                        <a:pt x="1235" y="622"/>
                      </a:lnTo>
                      <a:lnTo>
                        <a:pt x="1232" y="620"/>
                      </a:lnTo>
                      <a:lnTo>
                        <a:pt x="1228" y="617"/>
                      </a:lnTo>
                      <a:lnTo>
                        <a:pt x="1225" y="615"/>
                      </a:lnTo>
                      <a:lnTo>
                        <a:pt x="1225" y="612"/>
                      </a:lnTo>
                      <a:lnTo>
                        <a:pt x="1225" y="612"/>
                      </a:lnTo>
                      <a:lnTo>
                        <a:pt x="1223" y="605"/>
                      </a:lnTo>
                      <a:lnTo>
                        <a:pt x="1220" y="598"/>
                      </a:lnTo>
                      <a:lnTo>
                        <a:pt x="1215" y="592"/>
                      </a:lnTo>
                      <a:lnTo>
                        <a:pt x="1212" y="590"/>
                      </a:lnTo>
                      <a:lnTo>
                        <a:pt x="1208" y="590"/>
                      </a:lnTo>
                      <a:lnTo>
                        <a:pt x="1208" y="590"/>
                      </a:lnTo>
                      <a:lnTo>
                        <a:pt x="1203" y="589"/>
                      </a:lnTo>
                      <a:lnTo>
                        <a:pt x="1199" y="588"/>
                      </a:lnTo>
                      <a:lnTo>
                        <a:pt x="1188" y="580"/>
                      </a:lnTo>
                      <a:lnTo>
                        <a:pt x="1183" y="576"/>
                      </a:lnTo>
                      <a:lnTo>
                        <a:pt x="1181" y="572"/>
                      </a:lnTo>
                      <a:lnTo>
                        <a:pt x="1179" y="569"/>
                      </a:lnTo>
                      <a:lnTo>
                        <a:pt x="1182" y="566"/>
                      </a:lnTo>
                      <a:lnTo>
                        <a:pt x="1182" y="566"/>
                      </a:lnTo>
                      <a:lnTo>
                        <a:pt x="1185" y="565"/>
                      </a:lnTo>
                      <a:lnTo>
                        <a:pt x="1185" y="562"/>
                      </a:lnTo>
                      <a:lnTo>
                        <a:pt x="1185" y="559"/>
                      </a:lnTo>
                      <a:lnTo>
                        <a:pt x="1183" y="553"/>
                      </a:lnTo>
                      <a:lnTo>
                        <a:pt x="1185" y="551"/>
                      </a:lnTo>
                      <a:lnTo>
                        <a:pt x="1186" y="548"/>
                      </a:lnTo>
                      <a:lnTo>
                        <a:pt x="1186" y="548"/>
                      </a:lnTo>
                      <a:lnTo>
                        <a:pt x="1189" y="546"/>
                      </a:lnTo>
                      <a:lnTo>
                        <a:pt x="1192" y="546"/>
                      </a:lnTo>
                      <a:lnTo>
                        <a:pt x="1196" y="549"/>
                      </a:lnTo>
                      <a:lnTo>
                        <a:pt x="1203" y="553"/>
                      </a:lnTo>
                      <a:lnTo>
                        <a:pt x="1206" y="555"/>
                      </a:lnTo>
                      <a:lnTo>
                        <a:pt x="1209" y="556"/>
                      </a:lnTo>
                      <a:lnTo>
                        <a:pt x="1209" y="556"/>
                      </a:lnTo>
                      <a:close/>
                      <a:moveTo>
                        <a:pt x="1058" y="522"/>
                      </a:moveTo>
                      <a:lnTo>
                        <a:pt x="1058" y="522"/>
                      </a:lnTo>
                      <a:lnTo>
                        <a:pt x="1061" y="521"/>
                      </a:lnTo>
                      <a:lnTo>
                        <a:pt x="1064" y="519"/>
                      </a:lnTo>
                      <a:lnTo>
                        <a:pt x="1065" y="514"/>
                      </a:lnTo>
                      <a:lnTo>
                        <a:pt x="1064" y="507"/>
                      </a:lnTo>
                      <a:lnTo>
                        <a:pt x="1061" y="501"/>
                      </a:lnTo>
                      <a:lnTo>
                        <a:pt x="1061" y="501"/>
                      </a:lnTo>
                      <a:lnTo>
                        <a:pt x="1057" y="498"/>
                      </a:lnTo>
                      <a:lnTo>
                        <a:pt x="1053" y="497"/>
                      </a:lnTo>
                      <a:lnTo>
                        <a:pt x="1047" y="495"/>
                      </a:lnTo>
                      <a:lnTo>
                        <a:pt x="1040" y="495"/>
                      </a:lnTo>
                      <a:lnTo>
                        <a:pt x="1040" y="495"/>
                      </a:lnTo>
                      <a:lnTo>
                        <a:pt x="1034" y="498"/>
                      </a:lnTo>
                      <a:lnTo>
                        <a:pt x="1027" y="504"/>
                      </a:lnTo>
                      <a:lnTo>
                        <a:pt x="1026" y="508"/>
                      </a:lnTo>
                      <a:lnTo>
                        <a:pt x="1024" y="512"/>
                      </a:lnTo>
                      <a:lnTo>
                        <a:pt x="1024" y="516"/>
                      </a:lnTo>
                      <a:lnTo>
                        <a:pt x="1026" y="521"/>
                      </a:lnTo>
                      <a:lnTo>
                        <a:pt x="1026" y="521"/>
                      </a:lnTo>
                      <a:lnTo>
                        <a:pt x="1030" y="524"/>
                      </a:lnTo>
                      <a:lnTo>
                        <a:pt x="1033" y="526"/>
                      </a:lnTo>
                      <a:lnTo>
                        <a:pt x="1037" y="526"/>
                      </a:lnTo>
                      <a:lnTo>
                        <a:pt x="1041" y="526"/>
                      </a:lnTo>
                      <a:lnTo>
                        <a:pt x="1051" y="524"/>
                      </a:lnTo>
                      <a:lnTo>
                        <a:pt x="1058" y="522"/>
                      </a:lnTo>
                      <a:lnTo>
                        <a:pt x="1058" y="522"/>
                      </a:lnTo>
                      <a:close/>
                      <a:moveTo>
                        <a:pt x="970" y="337"/>
                      </a:moveTo>
                      <a:lnTo>
                        <a:pt x="970" y="337"/>
                      </a:lnTo>
                      <a:lnTo>
                        <a:pt x="969" y="340"/>
                      </a:lnTo>
                      <a:lnTo>
                        <a:pt x="970" y="343"/>
                      </a:lnTo>
                      <a:lnTo>
                        <a:pt x="973" y="347"/>
                      </a:lnTo>
                      <a:lnTo>
                        <a:pt x="977" y="350"/>
                      </a:lnTo>
                      <a:lnTo>
                        <a:pt x="979" y="353"/>
                      </a:lnTo>
                      <a:lnTo>
                        <a:pt x="980" y="357"/>
                      </a:lnTo>
                      <a:lnTo>
                        <a:pt x="980" y="357"/>
                      </a:lnTo>
                      <a:lnTo>
                        <a:pt x="980" y="360"/>
                      </a:lnTo>
                      <a:lnTo>
                        <a:pt x="983" y="364"/>
                      </a:lnTo>
                      <a:lnTo>
                        <a:pt x="986" y="366"/>
                      </a:lnTo>
                      <a:lnTo>
                        <a:pt x="989" y="367"/>
                      </a:lnTo>
                      <a:lnTo>
                        <a:pt x="993" y="369"/>
                      </a:lnTo>
                      <a:lnTo>
                        <a:pt x="996" y="369"/>
                      </a:lnTo>
                      <a:lnTo>
                        <a:pt x="1000" y="367"/>
                      </a:lnTo>
                      <a:lnTo>
                        <a:pt x="1004" y="364"/>
                      </a:lnTo>
                      <a:lnTo>
                        <a:pt x="1004" y="364"/>
                      </a:lnTo>
                      <a:lnTo>
                        <a:pt x="1008" y="363"/>
                      </a:lnTo>
                      <a:lnTo>
                        <a:pt x="1014" y="363"/>
                      </a:lnTo>
                      <a:lnTo>
                        <a:pt x="1027" y="363"/>
                      </a:lnTo>
                      <a:lnTo>
                        <a:pt x="1038" y="361"/>
                      </a:lnTo>
                      <a:lnTo>
                        <a:pt x="1041" y="361"/>
                      </a:lnTo>
                      <a:lnTo>
                        <a:pt x="1043" y="359"/>
                      </a:lnTo>
                      <a:lnTo>
                        <a:pt x="1043" y="359"/>
                      </a:lnTo>
                      <a:lnTo>
                        <a:pt x="1041" y="356"/>
                      </a:lnTo>
                      <a:lnTo>
                        <a:pt x="1037" y="351"/>
                      </a:lnTo>
                      <a:lnTo>
                        <a:pt x="1026" y="344"/>
                      </a:lnTo>
                      <a:lnTo>
                        <a:pt x="1013" y="340"/>
                      </a:lnTo>
                      <a:lnTo>
                        <a:pt x="1007" y="339"/>
                      </a:lnTo>
                      <a:lnTo>
                        <a:pt x="1001" y="339"/>
                      </a:lnTo>
                      <a:lnTo>
                        <a:pt x="1001" y="339"/>
                      </a:lnTo>
                      <a:lnTo>
                        <a:pt x="997" y="339"/>
                      </a:lnTo>
                      <a:lnTo>
                        <a:pt x="993" y="337"/>
                      </a:lnTo>
                      <a:lnTo>
                        <a:pt x="983" y="336"/>
                      </a:lnTo>
                      <a:lnTo>
                        <a:pt x="976" y="334"/>
                      </a:lnTo>
                      <a:lnTo>
                        <a:pt x="972" y="334"/>
                      </a:lnTo>
                      <a:lnTo>
                        <a:pt x="970" y="337"/>
                      </a:lnTo>
                      <a:lnTo>
                        <a:pt x="970" y="337"/>
                      </a:lnTo>
                      <a:close/>
                      <a:moveTo>
                        <a:pt x="1236" y="942"/>
                      </a:moveTo>
                      <a:lnTo>
                        <a:pt x="1236" y="942"/>
                      </a:lnTo>
                      <a:lnTo>
                        <a:pt x="1239" y="945"/>
                      </a:lnTo>
                      <a:lnTo>
                        <a:pt x="1243" y="949"/>
                      </a:lnTo>
                      <a:lnTo>
                        <a:pt x="1259" y="955"/>
                      </a:lnTo>
                      <a:lnTo>
                        <a:pt x="1273" y="959"/>
                      </a:lnTo>
                      <a:lnTo>
                        <a:pt x="1279" y="959"/>
                      </a:lnTo>
                      <a:lnTo>
                        <a:pt x="1280" y="959"/>
                      </a:lnTo>
                      <a:lnTo>
                        <a:pt x="1280" y="957"/>
                      </a:lnTo>
                      <a:lnTo>
                        <a:pt x="1280" y="957"/>
                      </a:lnTo>
                      <a:lnTo>
                        <a:pt x="1280" y="956"/>
                      </a:lnTo>
                      <a:lnTo>
                        <a:pt x="1279" y="955"/>
                      </a:lnTo>
                      <a:lnTo>
                        <a:pt x="1275" y="950"/>
                      </a:lnTo>
                      <a:lnTo>
                        <a:pt x="1259" y="945"/>
                      </a:lnTo>
                      <a:lnTo>
                        <a:pt x="1243" y="942"/>
                      </a:lnTo>
                      <a:lnTo>
                        <a:pt x="1238" y="942"/>
                      </a:lnTo>
                      <a:lnTo>
                        <a:pt x="1238" y="942"/>
                      </a:lnTo>
                      <a:lnTo>
                        <a:pt x="1236" y="942"/>
                      </a:lnTo>
                      <a:lnTo>
                        <a:pt x="1236" y="942"/>
                      </a:lnTo>
                      <a:close/>
                      <a:moveTo>
                        <a:pt x="1417" y="984"/>
                      </a:moveTo>
                      <a:lnTo>
                        <a:pt x="1417" y="984"/>
                      </a:lnTo>
                      <a:lnTo>
                        <a:pt x="1415" y="986"/>
                      </a:lnTo>
                      <a:lnTo>
                        <a:pt x="1415" y="986"/>
                      </a:lnTo>
                      <a:lnTo>
                        <a:pt x="1413" y="984"/>
                      </a:lnTo>
                      <a:lnTo>
                        <a:pt x="1414" y="980"/>
                      </a:lnTo>
                      <a:lnTo>
                        <a:pt x="1414" y="979"/>
                      </a:lnTo>
                      <a:lnTo>
                        <a:pt x="1417" y="976"/>
                      </a:lnTo>
                      <a:lnTo>
                        <a:pt x="1417" y="976"/>
                      </a:lnTo>
                      <a:lnTo>
                        <a:pt x="1418" y="973"/>
                      </a:lnTo>
                      <a:lnTo>
                        <a:pt x="1417" y="972"/>
                      </a:lnTo>
                      <a:lnTo>
                        <a:pt x="1414" y="972"/>
                      </a:lnTo>
                      <a:lnTo>
                        <a:pt x="1410" y="973"/>
                      </a:lnTo>
                      <a:lnTo>
                        <a:pt x="1410" y="973"/>
                      </a:lnTo>
                      <a:lnTo>
                        <a:pt x="1408" y="973"/>
                      </a:lnTo>
                      <a:lnTo>
                        <a:pt x="1407" y="972"/>
                      </a:lnTo>
                      <a:lnTo>
                        <a:pt x="1405" y="967"/>
                      </a:lnTo>
                      <a:lnTo>
                        <a:pt x="1407" y="960"/>
                      </a:lnTo>
                      <a:lnTo>
                        <a:pt x="1408" y="959"/>
                      </a:lnTo>
                      <a:lnTo>
                        <a:pt x="1411" y="957"/>
                      </a:lnTo>
                      <a:lnTo>
                        <a:pt x="1411" y="957"/>
                      </a:lnTo>
                      <a:lnTo>
                        <a:pt x="1411" y="956"/>
                      </a:lnTo>
                      <a:lnTo>
                        <a:pt x="1411" y="955"/>
                      </a:lnTo>
                      <a:lnTo>
                        <a:pt x="1405" y="952"/>
                      </a:lnTo>
                      <a:lnTo>
                        <a:pt x="1400" y="952"/>
                      </a:lnTo>
                      <a:lnTo>
                        <a:pt x="1398" y="952"/>
                      </a:lnTo>
                      <a:lnTo>
                        <a:pt x="1398" y="953"/>
                      </a:lnTo>
                      <a:lnTo>
                        <a:pt x="1398" y="953"/>
                      </a:lnTo>
                      <a:lnTo>
                        <a:pt x="1397" y="955"/>
                      </a:lnTo>
                      <a:lnTo>
                        <a:pt x="1395" y="956"/>
                      </a:lnTo>
                      <a:lnTo>
                        <a:pt x="1391" y="956"/>
                      </a:lnTo>
                      <a:lnTo>
                        <a:pt x="1387" y="953"/>
                      </a:lnTo>
                      <a:lnTo>
                        <a:pt x="1384" y="950"/>
                      </a:lnTo>
                      <a:lnTo>
                        <a:pt x="1384" y="950"/>
                      </a:lnTo>
                      <a:lnTo>
                        <a:pt x="1381" y="948"/>
                      </a:lnTo>
                      <a:lnTo>
                        <a:pt x="1378" y="946"/>
                      </a:lnTo>
                      <a:lnTo>
                        <a:pt x="1376" y="943"/>
                      </a:lnTo>
                      <a:lnTo>
                        <a:pt x="1376" y="942"/>
                      </a:lnTo>
                      <a:lnTo>
                        <a:pt x="1377" y="942"/>
                      </a:lnTo>
                      <a:lnTo>
                        <a:pt x="1377" y="942"/>
                      </a:lnTo>
                      <a:lnTo>
                        <a:pt x="1377" y="940"/>
                      </a:lnTo>
                      <a:lnTo>
                        <a:pt x="1376" y="939"/>
                      </a:lnTo>
                      <a:lnTo>
                        <a:pt x="1371" y="938"/>
                      </a:lnTo>
                      <a:lnTo>
                        <a:pt x="1367" y="939"/>
                      </a:lnTo>
                      <a:lnTo>
                        <a:pt x="1366" y="940"/>
                      </a:lnTo>
                      <a:lnTo>
                        <a:pt x="1364" y="942"/>
                      </a:lnTo>
                      <a:lnTo>
                        <a:pt x="1364" y="942"/>
                      </a:lnTo>
                      <a:lnTo>
                        <a:pt x="1363" y="943"/>
                      </a:lnTo>
                      <a:lnTo>
                        <a:pt x="1363" y="943"/>
                      </a:lnTo>
                      <a:lnTo>
                        <a:pt x="1361" y="940"/>
                      </a:lnTo>
                      <a:lnTo>
                        <a:pt x="1361" y="936"/>
                      </a:lnTo>
                      <a:lnTo>
                        <a:pt x="1366" y="930"/>
                      </a:lnTo>
                      <a:lnTo>
                        <a:pt x="1366" y="930"/>
                      </a:lnTo>
                      <a:lnTo>
                        <a:pt x="1370" y="925"/>
                      </a:lnTo>
                      <a:lnTo>
                        <a:pt x="1371" y="920"/>
                      </a:lnTo>
                      <a:lnTo>
                        <a:pt x="1373" y="916"/>
                      </a:lnTo>
                      <a:lnTo>
                        <a:pt x="1377" y="912"/>
                      </a:lnTo>
                      <a:lnTo>
                        <a:pt x="1377" y="912"/>
                      </a:lnTo>
                      <a:lnTo>
                        <a:pt x="1378" y="911"/>
                      </a:lnTo>
                      <a:lnTo>
                        <a:pt x="1380" y="909"/>
                      </a:lnTo>
                      <a:lnTo>
                        <a:pt x="1378" y="908"/>
                      </a:lnTo>
                      <a:lnTo>
                        <a:pt x="1374" y="906"/>
                      </a:lnTo>
                      <a:lnTo>
                        <a:pt x="1370" y="908"/>
                      </a:lnTo>
                      <a:lnTo>
                        <a:pt x="1370" y="908"/>
                      </a:lnTo>
                      <a:lnTo>
                        <a:pt x="1366" y="909"/>
                      </a:lnTo>
                      <a:lnTo>
                        <a:pt x="1363" y="913"/>
                      </a:lnTo>
                      <a:lnTo>
                        <a:pt x="1353" y="923"/>
                      </a:lnTo>
                      <a:lnTo>
                        <a:pt x="1346" y="935"/>
                      </a:lnTo>
                      <a:lnTo>
                        <a:pt x="1344" y="939"/>
                      </a:lnTo>
                      <a:lnTo>
                        <a:pt x="1343" y="943"/>
                      </a:lnTo>
                      <a:lnTo>
                        <a:pt x="1343" y="943"/>
                      </a:lnTo>
                      <a:lnTo>
                        <a:pt x="1343" y="949"/>
                      </a:lnTo>
                      <a:lnTo>
                        <a:pt x="1341" y="953"/>
                      </a:lnTo>
                      <a:lnTo>
                        <a:pt x="1340" y="957"/>
                      </a:lnTo>
                      <a:lnTo>
                        <a:pt x="1339" y="957"/>
                      </a:lnTo>
                      <a:lnTo>
                        <a:pt x="1336" y="959"/>
                      </a:lnTo>
                      <a:lnTo>
                        <a:pt x="1336" y="959"/>
                      </a:lnTo>
                      <a:lnTo>
                        <a:pt x="1331" y="959"/>
                      </a:lnTo>
                      <a:lnTo>
                        <a:pt x="1327" y="962"/>
                      </a:lnTo>
                      <a:lnTo>
                        <a:pt x="1326" y="965"/>
                      </a:lnTo>
                      <a:lnTo>
                        <a:pt x="1326" y="966"/>
                      </a:lnTo>
                      <a:lnTo>
                        <a:pt x="1327" y="967"/>
                      </a:lnTo>
                      <a:lnTo>
                        <a:pt x="1327" y="967"/>
                      </a:lnTo>
                      <a:lnTo>
                        <a:pt x="1327" y="969"/>
                      </a:lnTo>
                      <a:lnTo>
                        <a:pt x="1327" y="972"/>
                      </a:lnTo>
                      <a:lnTo>
                        <a:pt x="1323" y="977"/>
                      </a:lnTo>
                      <a:lnTo>
                        <a:pt x="1320" y="983"/>
                      </a:lnTo>
                      <a:lnTo>
                        <a:pt x="1320" y="984"/>
                      </a:lnTo>
                      <a:lnTo>
                        <a:pt x="1323" y="987"/>
                      </a:lnTo>
                      <a:lnTo>
                        <a:pt x="1323" y="987"/>
                      </a:lnTo>
                      <a:lnTo>
                        <a:pt x="1327" y="989"/>
                      </a:lnTo>
                      <a:lnTo>
                        <a:pt x="1334" y="987"/>
                      </a:lnTo>
                      <a:lnTo>
                        <a:pt x="1340" y="987"/>
                      </a:lnTo>
                      <a:lnTo>
                        <a:pt x="1347" y="987"/>
                      </a:lnTo>
                      <a:lnTo>
                        <a:pt x="1347" y="987"/>
                      </a:lnTo>
                      <a:lnTo>
                        <a:pt x="1358" y="987"/>
                      </a:lnTo>
                      <a:lnTo>
                        <a:pt x="1364" y="986"/>
                      </a:lnTo>
                      <a:lnTo>
                        <a:pt x="1370" y="983"/>
                      </a:lnTo>
                      <a:lnTo>
                        <a:pt x="1370" y="983"/>
                      </a:lnTo>
                      <a:lnTo>
                        <a:pt x="1373" y="982"/>
                      </a:lnTo>
                      <a:lnTo>
                        <a:pt x="1374" y="982"/>
                      </a:lnTo>
                      <a:lnTo>
                        <a:pt x="1377" y="983"/>
                      </a:lnTo>
                      <a:lnTo>
                        <a:pt x="1380" y="986"/>
                      </a:lnTo>
                      <a:lnTo>
                        <a:pt x="1381" y="987"/>
                      </a:lnTo>
                      <a:lnTo>
                        <a:pt x="1384" y="987"/>
                      </a:lnTo>
                      <a:lnTo>
                        <a:pt x="1384" y="987"/>
                      </a:lnTo>
                      <a:lnTo>
                        <a:pt x="1387" y="987"/>
                      </a:lnTo>
                      <a:lnTo>
                        <a:pt x="1387" y="987"/>
                      </a:lnTo>
                      <a:lnTo>
                        <a:pt x="1385" y="990"/>
                      </a:lnTo>
                      <a:lnTo>
                        <a:pt x="1383" y="994"/>
                      </a:lnTo>
                      <a:lnTo>
                        <a:pt x="1381" y="999"/>
                      </a:lnTo>
                      <a:lnTo>
                        <a:pt x="1381" y="999"/>
                      </a:lnTo>
                      <a:lnTo>
                        <a:pt x="1381" y="1000"/>
                      </a:lnTo>
                      <a:lnTo>
                        <a:pt x="1383" y="1000"/>
                      </a:lnTo>
                      <a:lnTo>
                        <a:pt x="1385" y="999"/>
                      </a:lnTo>
                      <a:lnTo>
                        <a:pt x="1394" y="993"/>
                      </a:lnTo>
                      <a:lnTo>
                        <a:pt x="1394" y="993"/>
                      </a:lnTo>
                      <a:lnTo>
                        <a:pt x="1398" y="992"/>
                      </a:lnTo>
                      <a:lnTo>
                        <a:pt x="1403" y="992"/>
                      </a:lnTo>
                      <a:lnTo>
                        <a:pt x="1404" y="994"/>
                      </a:lnTo>
                      <a:lnTo>
                        <a:pt x="1404" y="997"/>
                      </a:lnTo>
                      <a:lnTo>
                        <a:pt x="1404" y="997"/>
                      </a:lnTo>
                      <a:lnTo>
                        <a:pt x="1404" y="999"/>
                      </a:lnTo>
                      <a:lnTo>
                        <a:pt x="1405" y="1000"/>
                      </a:lnTo>
                      <a:lnTo>
                        <a:pt x="1411" y="1003"/>
                      </a:lnTo>
                      <a:lnTo>
                        <a:pt x="1418" y="1003"/>
                      </a:lnTo>
                      <a:lnTo>
                        <a:pt x="1422" y="1002"/>
                      </a:lnTo>
                      <a:lnTo>
                        <a:pt x="1424" y="999"/>
                      </a:lnTo>
                      <a:lnTo>
                        <a:pt x="1424" y="999"/>
                      </a:lnTo>
                      <a:lnTo>
                        <a:pt x="1425" y="996"/>
                      </a:lnTo>
                      <a:lnTo>
                        <a:pt x="1425" y="993"/>
                      </a:lnTo>
                      <a:lnTo>
                        <a:pt x="1424" y="987"/>
                      </a:lnTo>
                      <a:lnTo>
                        <a:pt x="1420" y="984"/>
                      </a:lnTo>
                      <a:lnTo>
                        <a:pt x="1418" y="983"/>
                      </a:lnTo>
                      <a:lnTo>
                        <a:pt x="1417" y="984"/>
                      </a:lnTo>
                      <a:lnTo>
                        <a:pt x="1417" y="984"/>
                      </a:lnTo>
                      <a:close/>
                      <a:moveTo>
                        <a:pt x="131" y="854"/>
                      </a:moveTo>
                      <a:lnTo>
                        <a:pt x="131" y="854"/>
                      </a:lnTo>
                      <a:lnTo>
                        <a:pt x="129" y="855"/>
                      </a:lnTo>
                      <a:lnTo>
                        <a:pt x="128" y="858"/>
                      </a:lnTo>
                      <a:lnTo>
                        <a:pt x="129" y="864"/>
                      </a:lnTo>
                      <a:lnTo>
                        <a:pt x="132" y="869"/>
                      </a:lnTo>
                      <a:lnTo>
                        <a:pt x="136" y="876"/>
                      </a:lnTo>
                      <a:lnTo>
                        <a:pt x="142" y="882"/>
                      </a:lnTo>
                      <a:lnTo>
                        <a:pt x="148" y="886"/>
                      </a:lnTo>
                      <a:lnTo>
                        <a:pt x="152" y="889"/>
                      </a:lnTo>
                      <a:lnTo>
                        <a:pt x="156" y="889"/>
                      </a:lnTo>
                      <a:lnTo>
                        <a:pt x="156" y="889"/>
                      </a:lnTo>
                      <a:lnTo>
                        <a:pt x="156" y="888"/>
                      </a:lnTo>
                      <a:lnTo>
                        <a:pt x="156" y="885"/>
                      </a:lnTo>
                      <a:lnTo>
                        <a:pt x="154" y="879"/>
                      </a:lnTo>
                      <a:lnTo>
                        <a:pt x="151" y="872"/>
                      </a:lnTo>
                      <a:lnTo>
                        <a:pt x="148" y="865"/>
                      </a:lnTo>
                      <a:lnTo>
                        <a:pt x="148" y="865"/>
                      </a:lnTo>
                      <a:lnTo>
                        <a:pt x="148" y="858"/>
                      </a:lnTo>
                      <a:lnTo>
                        <a:pt x="145" y="854"/>
                      </a:lnTo>
                      <a:lnTo>
                        <a:pt x="142" y="852"/>
                      </a:lnTo>
                      <a:lnTo>
                        <a:pt x="139" y="852"/>
                      </a:lnTo>
                      <a:lnTo>
                        <a:pt x="136" y="852"/>
                      </a:lnTo>
                      <a:lnTo>
                        <a:pt x="131" y="854"/>
                      </a:lnTo>
                      <a:lnTo>
                        <a:pt x="131" y="854"/>
                      </a:lnTo>
                      <a:close/>
                      <a:moveTo>
                        <a:pt x="1303" y="1016"/>
                      </a:moveTo>
                      <a:lnTo>
                        <a:pt x="1303" y="1016"/>
                      </a:lnTo>
                      <a:lnTo>
                        <a:pt x="1302" y="1016"/>
                      </a:lnTo>
                      <a:lnTo>
                        <a:pt x="1302" y="1016"/>
                      </a:lnTo>
                      <a:lnTo>
                        <a:pt x="1302" y="1013"/>
                      </a:lnTo>
                      <a:lnTo>
                        <a:pt x="1303" y="1006"/>
                      </a:lnTo>
                      <a:lnTo>
                        <a:pt x="1303" y="1006"/>
                      </a:lnTo>
                      <a:lnTo>
                        <a:pt x="1303" y="1004"/>
                      </a:lnTo>
                      <a:lnTo>
                        <a:pt x="1302" y="1004"/>
                      </a:lnTo>
                      <a:lnTo>
                        <a:pt x="1299" y="1006"/>
                      </a:lnTo>
                      <a:lnTo>
                        <a:pt x="1294" y="1009"/>
                      </a:lnTo>
                      <a:lnTo>
                        <a:pt x="1292" y="1012"/>
                      </a:lnTo>
                      <a:lnTo>
                        <a:pt x="1292" y="1012"/>
                      </a:lnTo>
                      <a:lnTo>
                        <a:pt x="1290" y="1014"/>
                      </a:lnTo>
                      <a:lnTo>
                        <a:pt x="1287" y="1017"/>
                      </a:lnTo>
                      <a:lnTo>
                        <a:pt x="1284" y="1019"/>
                      </a:lnTo>
                      <a:lnTo>
                        <a:pt x="1284" y="1021"/>
                      </a:lnTo>
                      <a:lnTo>
                        <a:pt x="1284" y="1021"/>
                      </a:lnTo>
                      <a:lnTo>
                        <a:pt x="1283" y="1026"/>
                      </a:lnTo>
                      <a:lnTo>
                        <a:pt x="1283" y="1026"/>
                      </a:lnTo>
                      <a:lnTo>
                        <a:pt x="1280" y="1027"/>
                      </a:lnTo>
                      <a:lnTo>
                        <a:pt x="1277" y="1027"/>
                      </a:lnTo>
                      <a:lnTo>
                        <a:pt x="1277" y="1027"/>
                      </a:lnTo>
                      <a:lnTo>
                        <a:pt x="1270" y="1029"/>
                      </a:lnTo>
                      <a:lnTo>
                        <a:pt x="1262" y="1029"/>
                      </a:lnTo>
                      <a:lnTo>
                        <a:pt x="1253" y="1026"/>
                      </a:lnTo>
                      <a:lnTo>
                        <a:pt x="1250" y="1024"/>
                      </a:lnTo>
                      <a:lnTo>
                        <a:pt x="1249" y="1023"/>
                      </a:lnTo>
                      <a:lnTo>
                        <a:pt x="1249" y="1023"/>
                      </a:lnTo>
                      <a:lnTo>
                        <a:pt x="1247" y="1021"/>
                      </a:lnTo>
                      <a:lnTo>
                        <a:pt x="1246" y="1020"/>
                      </a:lnTo>
                      <a:lnTo>
                        <a:pt x="1240" y="1016"/>
                      </a:lnTo>
                      <a:lnTo>
                        <a:pt x="1235" y="1013"/>
                      </a:lnTo>
                      <a:lnTo>
                        <a:pt x="1232" y="1012"/>
                      </a:lnTo>
                      <a:lnTo>
                        <a:pt x="1232" y="1009"/>
                      </a:lnTo>
                      <a:lnTo>
                        <a:pt x="1232" y="1009"/>
                      </a:lnTo>
                      <a:lnTo>
                        <a:pt x="1230" y="1004"/>
                      </a:lnTo>
                      <a:lnTo>
                        <a:pt x="1228" y="1000"/>
                      </a:lnTo>
                      <a:lnTo>
                        <a:pt x="1226" y="997"/>
                      </a:lnTo>
                      <a:lnTo>
                        <a:pt x="1229" y="992"/>
                      </a:lnTo>
                      <a:lnTo>
                        <a:pt x="1229" y="992"/>
                      </a:lnTo>
                      <a:lnTo>
                        <a:pt x="1230" y="990"/>
                      </a:lnTo>
                      <a:lnTo>
                        <a:pt x="1232" y="987"/>
                      </a:lnTo>
                      <a:lnTo>
                        <a:pt x="1232" y="986"/>
                      </a:lnTo>
                      <a:lnTo>
                        <a:pt x="1230" y="984"/>
                      </a:lnTo>
                      <a:lnTo>
                        <a:pt x="1226" y="984"/>
                      </a:lnTo>
                      <a:lnTo>
                        <a:pt x="1222" y="987"/>
                      </a:lnTo>
                      <a:lnTo>
                        <a:pt x="1222" y="987"/>
                      </a:lnTo>
                      <a:lnTo>
                        <a:pt x="1220" y="989"/>
                      </a:lnTo>
                      <a:lnTo>
                        <a:pt x="1218" y="989"/>
                      </a:lnTo>
                      <a:lnTo>
                        <a:pt x="1216" y="989"/>
                      </a:lnTo>
                      <a:lnTo>
                        <a:pt x="1216" y="987"/>
                      </a:lnTo>
                      <a:lnTo>
                        <a:pt x="1216" y="983"/>
                      </a:lnTo>
                      <a:lnTo>
                        <a:pt x="1218" y="982"/>
                      </a:lnTo>
                      <a:lnTo>
                        <a:pt x="1220" y="980"/>
                      </a:lnTo>
                      <a:lnTo>
                        <a:pt x="1220" y="980"/>
                      </a:lnTo>
                      <a:lnTo>
                        <a:pt x="1228" y="977"/>
                      </a:lnTo>
                      <a:lnTo>
                        <a:pt x="1235" y="975"/>
                      </a:lnTo>
                      <a:lnTo>
                        <a:pt x="1238" y="972"/>
                      </a:lnTo>
                      <a:lnTo>
                        <a:pt x="1239" y="969"/>
                      </a:lnTo>
                      <a:lnTo>
                        <a:pt x="1238" y="965"/>
                      </a:lnTo>
                      <a:lnTo>
                        <a:pt x="1236" y="960"/>
                      </a:lnTo>
                      <a:lnTo>
                        <a:pt x="1236" y="960"/>
                      </a:lnTo>
                      <a:lnTo>
                        <a:pt x="1235" y="957"/>
                      </a:lnTo>
                      <a:lnTo>
                        <a:pt x="1232" y="956"/>
                      </a:lnTo>
                      <a:lnTo>
                        <a:pt x="1223" y="955"/>
                      </a:lnTo>
                      <a:lnTo>
                        <a:pt x="1215" y="955"/>
                      </a:lnTo>
                      <a:lnTo>
                        <a:pt x="1203" y="957"/>
                      </a:lnTo>
                      <a:lnTo>
                        <a:pt x="1182" y="965"/>
                      </a:lnTo>
                      <a:lnTo>
                        <a:pt x="1166" y="972"/>
                      </a:lnTo>
                      <a:lnTo>
                        <a:pt x="1166" y="972"/>
                      </a:lnTo>
                      <a:lnTo>
                        <a:pt x="1156" y="979"/>
                      </a:lnTo>
                      <a:lnTo>
                        <a:pt x="1148" y="989"/>
                      </a:lnTo>
                      <a:lnTo>
                        <a:pt x="1138" y="997"/>
                      </a:lnTo>
                      <a:lnTo>
                        <a:pt x="1135" y="1000"/>
                      </a:lnTo>
                      <a:lnTo>
                        <a:pt x="1132" y="1002"/>
                      </a:lnTo>
                      <a:lnTo>
                        <a:pt x="1132" y="1002"/>
                      </a:lnTo>
                      <a:lnTo>
                        <a:pt x="1131" y="1000"/>
                      </a:lnTo>
                      <a:lnTo>
                        <a:pt x="1131" y="999"/>
                      </a:lnTo>
                      <a:lnTo>
                        <a:pt x="1135" y="994"/>
                      </a:lnTo>
                      <a:lnTo>
                        <a:pt x="1142" y="989"/>
                      </a:lnTo>
                      <a:lnTo>
                        <a:pt x="1146" y="984"/>
                      </a:lnTo>
                      <a:lnTo>
                        <a:pt x="1146" y="984"/>
                      </a:lnTo>
                      <a:lnTo>
                        <a:pt x="1148" y="982"/>
                      </a:lnTo>
                      <a:lnTo>
                        <a:pt x="1148" y="979"/>
                      </a:lnTo>
                      <a:lnTo>
                        <a:pt x="1148" y="977"/>
                      </a:lnTo>
                      <a:lnTo>
                        <a:pt x="1149" y="977"/>
                      </a:lnTo>
                      <a:lnTo>
                        <a:pt x="1149" y="977"/>
                      </a:lnTo>
                      <a:lnTo>
                        <a:pt x="1152" y="977"/>
                      </a:lnTo>
                      <a:lnTo>
                        <a:pt x="1154" y="975"/>
                      </a:lnTo>
                      <a:lnTo>
                        <a:pt x="1159" y="969"/>
                      </a:lnTo>
                      <a:lnTo>
                        <a:pt x="1166" y="962"/>
                      </a:lnTo>
                      <a:lnTo>
                        <a:pt x="1172" y="956"/>
                      </a:lnTo>
                      <a:lnTo>
                        <a:pt x="1172" y="956"/>
                      </a:lnTo>
                      <a:lnTo>
                        <a:pt x="1178" y="953"/>
                      </a:lnTo>
                      <a:lnTo>
                        <a:pt x="1183" y="953"/>
                      </a:lnTo>
                      <a:lnTo>
                        <a:pt x="1186" y="953"/>
                      </a:lnTo>
                      <a:lnTo>
                        <a:pt x="1188" y="952"/>
                      </a:lnTo>
                      <a:lnTo>
                        <a:pt x="1189" y="950"/>
                      </a:lnTo>
                      <a:lnTo>
                        <a:pt x="1189" y="950"/>
                      </a:lnTo>
                      <a:lnTo>
                        <a:pt x="1191" y="948"/>
                      </a:lnTo>
                      <a:lnTo>
                        <a:pt x="1192" y="945"/>
                      </a:lnTo>
                      <a:lnTo>
                        <a:pt x="1201" y="936"/>
                      </a:lnTo>
                      <a:lnTo>
                        <a:pt x="1201" y="936"/>
                      </a:lnTo>
                      <a:lnTo>
                        <a:pt x="1206" y="935"/>
                      </a:lnTo>
                      <a:lnTo>
                        <a:pt x="1218" y="933"/>
                      </a:lnTo>
                      <a:lnTo>
                        <a:pt x="1250" y="932"/>
                      </a:lnTo>
                      <a:lnTo>
                        <a:pt x="1302" y="932"/>
                      </a:lnTo>
                      <a:lnTo>
                        <a:pt x="1302" y="932"/>
                      </a:lnTo>
                      <a:lnTo>
                        <a:pt x="1309" y="930"/>
                      </a:lnTo>
                      <a:lnTo>
                        <a:pt x="1317" y="926"/>
                      </a:lnTo>
                      <a:lnTo>
                        <a:pt x="1324" y="920"/>
                      </a:lnTo>
                      <a:lnTo>
                        <a:pt x="1330" y="913"/>
                      </a:lnTo>
                      <a:lnTo>
                        <a:pt x="1330" y="913"/>
                      </a:lnTo>
                      <a:lnTo>
                        <a:pt x="1334" y="911"/>
                      </a:lnTo>
                      <a:lnTo>
                        <a:pt x="1339" y="908"/>
                      </a:lnTo>
                      <a:lnTo>
                        <a:pt x="1344" y="908"/>
                      </a:lnTo>
                      <a:lnTo>
                        <a:pt x="1351" y="908"/>
                      </a:lnTo>
                      <a:lnTo>
                        <a:pt x="1351" y="908"/>
                      </a:lnTo>
                      <a:lnTo>
                        <a:pt x="1356" y="908"/>
                      </a:lnTo>
                      <a:lnTo>
                        <a:pt x="1360" y="906"/>
                      </a:lnTo>
                      <a:lnTo>
                        <a:pt x="1366" y="902"/>
                      </a:lnTo>
                      <a:lnTo>
                        <a:pt x="1374" y="893"/>
                      </a:lnTo>
                      <a:lnTo>
                        <a:pt x="1374" y="893"/>
                      </a:lnTo>
                      <a:lnTo>
                        <a:pt x="1377" y="892"/>
                      </a:lnTo>
                      <a:lnTo>
                        <a:pt x="1377" y="889"/>
                      </a:lnTo>
                      <a:lnTo>
                        <a:pt x="1376" y="888"/>
                      </a:lnTo>
                      <a:lnTo>
                        <a:pt x="1373" y="888"/>
                      </a:lnTo>
                      <a:lnTo>
                        <a:pt x="1373" y="888"/>
                      </a:lnTo>
                      <a:lnTo>
                        <a:pt x="1367" y="885"/>
                      </a:lnTo>
                      <a:lnTo>
                        <a:pt x="1366" y="883"/>
                      </a:lnTo>
                      <a:lnTo>
                        <a:pt x="1368" y="882"/>
                      </a:lnTo>
                      <a:lnTo>
                        <a:pt x="1368" y="882"/>
                      </a:lnTo>
                      <a:lnTo>
                        <a:pt x="1371" y="882"/>
                      </a:lnTo>
                      <a:lnTo>
                        <a:pt x="1374" y="881"/>
                      </a:lnTo>
                      <a:lnTo>
                        <a:pt x="1376" y="878"/>
                      </a:lnTo>
                      <a:lnTo>
                        <a:pt x="1378" y="874"/>
                      </a:lnTo>
                      <a:lnTo>
                        <a:pt x="1378" y="874"/>
                      </a:lnTo>
                      <a:lnTo>
                        <a:pt x="1378" y="869"/>
                      </a:lnTo>
                      <a:lnTo>
                        <a:pt x="1377" y="868"/>
                      </a:lnTo>
                      <a:lnTo>
                        <a:pt x="1374" y="865"/>
                      </a:lnTo>
                      <a:lnTo>
                        <a:pt x="1370" y="861"/>
                      </a:lnTo>
                      <a:lnTo>
                        <a:pt x="1370" y="861"/>
                      </a:lnTo>
                      <a:lnTo>
                        <a:pt x="1367" y="858"/>
                      </a:lnTo>
                      <a:lnTo>
                        <a:pt x="1364" y="858"/>
                      </a:lnTo>
                      <a:lnTo>
                        <a:pt x="1363" y="858"/>
                      </a:lnTo>
                      <a:lnTo>
                        <a:pt x="1361" y="859"/>
                      </a:lnTo>
                      <a:lnTo>
                        <a:pt x="1357" y="862"/>
                      </a:lnTo>
                      <a:lnTo>
                        <a:pt x="1354" y="862"/>
                      </a:lnTo>
                      <a:lnTo>
                        <a:pt x="1353" y="862"/>
                      </a:lnTo>
                      <a:lnTo>
                        <a:pt x="1353" y="862"/>
                      </a:lnTo>
                      <a:lnTo>
                        <a:pt x="1350" y="862"/>
                      </a:lnTo>
                      <a:lnTo>
                        <a:pt x="1350" y="861"/>
                      </a:lnTo>
                      <a:lnTo>
                        <a:pt x="1351" y="858"/>
                      </a:lnTo>
                      <a:lnTo>
                        <a:pt x="1353" y="854"/>
                      </a:lnTo>
                      <a:lnTo>
                        <a:pt x="1353" y="852"/>
                      </a:lnTo>
                      <a:lnTo>
                        <a:pt x="1351" y="849"/>
                      </a:lnTo>
                      <a:lnTo>
                        <a:pt x="1351" y="849"/>
                      </a:lnTo>
                      <a:lnTo>
                        <a:pt x="1346" y="848"/>
                      </a:lnTo>
                      <a:lnTo>
                        <a:pt x="1340" y="849"/>
                      </a:lnTo>
                      <a:lnTo>
                        <a:pt x="1333" y="852"/>
                      </a:lnTo>
                      <a:lnTo>
                        <a:pt x="1326" y="856"/>
                      </a:lnTo>
                      <a:lnTo>
                        <a:pt x="1326" y="856"/>
                      </a:lnTo>
                      <a:lnTo>
                        <a:pt x="1321" y="859"/>
                      </a:lnTo>
                      <a:lnTo>
                        <a:pt x="1319" y="859"/>
                      </a:lnTo>
                      <a:lnTo>
                        <a:pt x="1316" y="859"/>
                      </a:lnTo>
                      <a:lnTo>
                        <a:pt x="1311" y="862"/>
                      </a:lnTo>
                      <a:lnTo>
                        <a:pt x="1311" y="862"/>
                      </a:lnTo>
                      <a:lnTo>
                        <a:pt x="1309" y="865"/>
                      </a:lnTo>
                      <a:lnTo>
                        <a:pt x="1307" y="865"/>
                      </a:lnTo>
                      <a:lnTo>
                        <a:pt x="1306" y="865"/>
                      </a:lnTo>
                      <a:lnTo>
                        <a:pt x="1304" y="864"/>
                      </a:lnTo>
                      <a:lnTo>
                        <a:pt x="1304" y="859"/>
                      </a:lnTo>
                      <a:lnTo>
                        <a:pt x="1307" y="856"/>
                      </a:lnTo>
                      <a:lnTo>
                        <a:pt x="1307" y="856"/>
                      </a:lnTo>
                      <a:lnTo>
                        <a:pt x="1310" y="855"/>
                      </a:lnTo>
                      <a:lnTo>
                        <a:pt x="1311" y="855"/>
                      </a:lnTo>
                      <a:lnTo>
                        <a:pt x="1314" y="855"/>
                      </a:lnTo>
                      <a:lnTo>
                        <a:pt x="1316" y="852"/>
                      </a:lnTo>
                      <a:lnTo>
                        <a:pt x="1316" y="852"/>
                      </a:lnTo>
                      <a:lnTo>
                        <a:pt x="1319" y="851"/>
                      </a:lnTo>
                      <a:lnTo>
                        <a:pt x="1321" y="851"/>
                      </a:lnTo>
                      <a:lnTo>
                        <a:pt x="1326" y="849"/>
                      </a:lnTo>
                      <a:lnTo>
                        <a:pt x="1331" y="847"/>
                      </a:lnTo>
                      <a:lnTo>
                        <a:pt x="1331" y="847"/>
                      </a:lnTo>
                      <a:lnTo>
                        <a:pt x="1337" y="844"/>
                      </a:lnTo>
                      <a:lnTo>
                        <a:pt x="1341" y="844"/>
                      </a:lnTo>
                      <a:lnTo>
                        <a:pt x="1346" y="842"/>
                      </a:lnTo>
                      <a:lnTo>
                        <a:pt x="1348" y="841"/>
                      </a:lnTo>
                      <a:lnTo>
                        <a:pt x="1348" y="841"/>
                      </a:lnTo>
                      <a:lnTo>
                        <a:pt x="1348" y="838"/>
                      </a:lnTo>
                      <a:lnTo>
                        <a:pt x="1347" y="835"/>
                      </a:lnTo>
                      <a:lnTo>
                        <a:pt x="1343" y="832"/>
                      </a:lnTo>
                      <a:lnTo>
                        <a:pt x="1337" y="832"/>
                      </a:lnTo>
                      <a:lnTo>
                        <a:pt x="1337" y="832"/>
                      </a:lnTo>
                      <a:lnTo>
                        <a:pt x="1334" y="832"/>
                      </a:lnTo>
                      <a:lnTo>
                        <a:pt x="1331" y="832"/>
                      </a:lnTo>
                      <a:lnTo>
                        <a:pt x="1327" y="828"/>
                      </a:lnTo>
                      <a:lnTo>
                        <a:pt x="1323" y="825"/>
                      </a:lnTo>
                      <a:lnTo>
                        <a:pt x="1320" y="825"/>
                      </a:lnTo>
                      <a:lnTo>
                        <a:pt x="1319" y="825"/>
                      </a:lnTo>
                      <a:lnTo>
                        <a:pt x="1319" y="825"/>
                      </a:lnTo>
                      <a:lnTo>
                        <a:pt x="1316" y="827"/>
                      </a:lnTo>
                      <a:lnTo>
                        <a:pt x="1314" y="825"/>
                      </a:lnTo>
                      <a:lnTo>
                        <a:pt x="1313" y="824"/>
                      </a:lnTo>
                      <a:lnTo>
                        <a:pt x="1309" y="824"/>
                      </a:lnTo>
                      <a:lnTo>
                        <a:pt x="1309" y="824"/>
                      </a:lnTo>
                      <a:lnTo>
                        <a:pt x="1306" y="825"/>
                      </a:lnTo>
                      <a:lnTo>
                        <a:pt x="1303" y="824"/>
                      </a:lnTo>
                      <a:lnTo>
                        <a:pt x="1300" y="821"/>
                      </a:lnTo>
                      <a:lnTo>
                        <a:pt x="1297" y="817"/>
                      </a:lnTo>
                      <a:lnTo>
                        <a:pt x="1297" y="817"/>
                      </a:lnTo>
                      <a:lnTo>
                        <a:pt x="1294" y="811"/>
                      </a:lnTo>
                      <a:lnTo>
                        <a:pt x="1287" y="804"/>
                      </a:lnTo>
                      <a:lnTo>
                        <a:pt x="1279" y="800"/>
                      </a:lnTo>
                      <a:lnTo>
                        <a:pt x="1270" y="795"/>
                      </a:lnTo>
                      <a:lnTo>
                        <a:pt x="1270" y="795"/>
                      </a:lnTo>
                      <a:lnTo>
                        <a:pt x="1266" y="794"/>
                      </a:lnTo>
                      <a:lnTo>
                        <a:pt x="1266" y="792"/>
                      </a:lnTo>
                      <a:lnTo>
                        <a:pt x="1266" y="791"/>
                      </a:lnTo>
                      <a:lnTo>
                        <a:pt x="1269" y="790"/>
                      </a:lnTo>
                      <a:lnTo>
                        <a:pt x="1273" y="791"/>
                      </a:lnTo>
                      <a:lnTo>
                        <a:pt x="1273" y="791"/>
                      </a:lnTo>
                      <a:lnTo>
                        <a:pt x="1275" y="792"/>
                      </a:lnTo>
                      <a:lnTo>
                        <a:pt x="1276" y="792"/>
                      </a:lnTo>
                      <a:lnTo>
                        <a:pt x="1280" y="791"/>
                      </a:lnTo>
                      <a:lnTo>
                        <a:pt x="1283" y="787"/>
                      </a:lnTo>
                      <a:lnTo>
                        <a:pt x="1286" y="784"/>
                      </a:lnTo>
                      <a:lnTo>
                        <a:pt x="1286" y="784"/>
                      </a:lnTo>
                      <a:lnTo>
                        <a:pt x="1286" y="781"/>
                      </a:lnTo>
                      <a:lnTo>
                        <a:pt x="1284" y="780"/>
                      </a:lnTo>
                      <a:lnTo>
                        <a:pt x="1279" y="777"/>
                      </a:lnTo>
                      <a:lnTo>
                        <a:pt x="1279" y="777"/>
                      </a:lnTo>
                      <a:lnTo>
                        <a:pt x="1277" y="775"/>
                      </a:lnTo>
                      <a:lnTo>
                        <a:pt x="1276" y="774"/>
                      </a:lnTo>
                      <a:lnTo>
                        <a:pt x="1277" y="768"/>
                      </a:lnTo>
                      <a:lnTo>
                        <a:pt x="1277" y="768"/>
                      </a:lnTo>
                      <a:lnTo>
                        <a:pt x="1276" y="765"/>
                      </a:lnTo>
                      <a:lnTo>
                        <a:pt x="1272" y="763"/>
                      </a:lnTo>
                      <a:lnTo>
                        <a:pt x="1269" y="760"/>
                      </a:lnTo>
                      <a:lnTo>
                        <a:pt x="1266" y="757"/>
                      </a:lnTo>
                      <a:lnTo>
                        <a:pt x="1266" y="757"/>
                      </a:lnTo>
                      <a:lnTo>
                        <a:pt x="1266" y="754"/>
                      </a:lnTo>
                      <a:lnTo>
                        <a:pt x="1263" y="753"/>
                      </a:lnTo>
                      <a:lnTo>
                        <a:pt x="1262" y="750"/>
                      </a:lnTo>
                      <a:lnTo>
                        <a:pt x="1260" y="747"/>
                      </a:lnTo>
                      <a:lnTo>
                        <a:pt x="1260" y="747"/>
                      </a:lnTo>
                      <a:lnTo>
                        <a:pt x="1260" y="746"/>
                      </a:lnTo>
                      <a:lnTo>
                        <a:pt x="1257" y="741"/>
                      </a:lnTo>
                      <a:lnTo>
                        <a:pt x="1256" y="738"/>
                      </a:lnTo>
                      <a:lnTo>
                        <a:pt x="1255" y="736"/>
                      </a:lnTo>
                      <a:lnTo>
                        <a:pt x="1255" y="736"/>
                      </a:lnTo>
                      <a:lnTo>
                        <a:pt x="1253" y="731"/>
                      </a:lnTo>
                      <a:lnTo>
                        <a:pt x="1249" y="727"/>
                      </a:lnTo>
                      <a:lnTo>
                        <a:pt x="1245" y="721"/>
                      </a:lnTo>
                      <a:lnTo>
                        <a:pt x="1243" y="717"/>
                      </a:lnTo>
                      <a:lnTo>
                        <a:pt x="1243" y="717"/>
                      </a:lnTo>
                      <a:lnTo>
                        <a:pt x="1242" y="714"/>
                      </a:lnTo>
                      <a:lnTo>
                        <a:pt x="1240" y="711"/>
                      </a:lnTo>
                      <a:lnTo>
                        <a:pt x="1238" y="707"/>
                      </a:lnTo>
                      <a:lnTo>
                        <a:pt x="1235" y="703"/>
                      </a:lnTo>
                      <a:lnTo>
                        <a:pt x="1235" y="703"/>
                      </a:lnTo>
                      <a:lnTo>
                        <a:pt x="1233" y="700"/>
                      </a:lnTo>
                      <a:lnTo>
                        <a:pt x="1232" y="700"/>
                      </a:lnTo>
                      <a:lnTo>
                        <a:pt x="1230" y="703"/>
                      </a:lnTo>
                      <a:lnTo>
                        <a:pt x="1228" y="709"/>
                      </a:lnTo>
                      <a:lnTo>
                        <a:pt x="1228" y="709"/>
                      </a:lnTo>
                      <a:lnTo>
                        <a:pt x="1226" y="713"/>
                      </a:lnTo>
                      <a:lnTo>
                        <a:pt x="1223" y="716"/>
                      </a:lnTo>
                      <a:lnTo>
                        <a:pt x="1220" y="717"/>
                      </a:lnTo>
                      <a:lnTo>
                        <a:pt x="1220" y="720"/>
                      </a:lnTo>
                      <a:lnTo>
                        <a:pt x="1220" y="720"/>
                      </a:lnTo>
                      <a:lnTo>
                        <a:pt x="1222" y="723"/>
                      </a:lnTo>
                      <a:lnTo>
                        <a:pt x="1222" y="726"/>
                      </a:lnTo>
                      <a:lnTo>
                        <a:pt x="1219" y="728"/>
                      </a:lnTo>
                      <a:lnTo>
                        <a:pt x="1219" y="728"/>
                      </a:lnTo>
                      <a:lnTo>
                        <a:pt x="1218" y="731"/>
                      </a:lnTo>
                      <a:lnTo>
                        <a:pt x="1218" y="734"/>
                      </a:lnTo>
                      <a:lnTo>
                        <a:pt x="1218" y="737"/>
                      </a:lnTo>
                      <a:lnTo>
                        <a:pt x="1215" y="738"/>
                      </a:lnTo>
                      <a:lnTo>
                        <a:pt x="1215" y="738"/>
                      </a:lnTo>
                      <a:lnTo>
                        <a:pt x="1213" y="738"/>
                      </a:lnTo>
                      <a:lnTo>
                        <a:pt x="1212" y="740"/>
                      </a:lnTo>
                      <a:lnTo>
                        <a:pt x="1212" y="743"/>
                      </a:lnTo>
                      <a:lnTo>
                        <a:pt x="1210" y="746"/>
                      </a:lnTo>
                      <a:lnTo>
                        <a:pt x="1209" y="744"/>
                      </a:lnTo>
                      <a:lnTo>
                        <a:pt x="1209" y="744"/>
                      </a:lnTo>
                      <a:lnTo>
                        <a:pt x="1206" y="741"/>
                      </a:lnTo>
                      <a:lnTo>
                        <a:pt x="1203" y="741"/>
                      </a:lnTo>
                      <a:lnTo>
                        <a:pt x="1201" y="743"/>
                      </a:lnTo>
                      <a:lnTo>
                        <a:pt x="1201" y="746"/>
                      </a:lnTo>
                      <a:lnTo>
                        <a:pt x="1201" y="746"/>
                      </a:lnTo>
                      <a:lnTo>
                        <a:pt x="1199" y="747"/>
                      </a:lnTo>
                      <a:lnTo>
                        <a:pt x="1198" y="748"/>
                      </a:lnTo>
                      <a:lnTo>
                        <a:pt x="1193" y="753"/>
                      </a:lnTo>
                      <a:lnTo>
                        <a:pt x="1188" y="754"/>
                      </a:lnTo>
                      <a:lnTo>
                        <a:pt x="1183" y="754"/>
                      </a:lnTo>
                      <a:lnTo>
                        <a:pt x="1183" y="754"/>
                      </a:lnTo>
                      <a:lnTo>
                        <a:pt x="1181" y="753"/>
                      </a:lnTo>
                      <a:lnTo>
                        <a:pt x="1179" y="750"/>
                      </a:lnTo>
                      <a:lnTo>
                        <a:pt x="1178" y="747"/>
                      </a:lnTo>
                      <a:lnTo>
                        <a:pt x="1176" y="747"/>
                      </a:lnTo>
                      <a:lnTo>
                        <a:pt x="1175" y="747"/>
                      </a:lnTo>
                      <a:lnTo>
                        <a:pt x="1175" y="747"/>
                      </a:lnTo>
                      <a:lnTo>
                        <a:pt x="1174" y="748"/>
                      </a:lnTo>
                      <a:lnTo>
                        <a:pt x="1174" y="747"/>
                      </a:lnTo>
                      <a:lnTo>
                        <a:pt x="1172" y="744"/>
                      </a:lnTo>
                      <a:lnTo>
                        <a:pt x="1169" y="741"/>
                      </a:lnTo>
                      <a:lnTo>
                        <a:pt x="1168" y="740"/>
                      </a:lnTo>
                      <a:lnTo>
                        <a:pt x="1166" y="740"/>
                      </a:lnTo>
                      <a:lnTo>
                        <a:pt x="1166" y="740"/>
                      </a:lnTo>
                      <a:lnTo>
                        <a:pt x="1162" y="740"/>
                      </a:lnTo>
                      <a:lnTo>
                        <a:pt x="1159" y="738"/>
                      </a:lnTo>
                      <a:lnTo>
                        <a:pt x="1158" y="737"/>
                      </a:lnTo>
                      <a:lnTo>
                        <a:pt x="1158" y="734"/>
                      </a:lnTo>
                      <a:lnTo>
                        <a:pt x="1158" y="734"/>
                      </a:lnTo>
                      <a:lnTo>
                        <a:pt x="1158" y="733"/>
                      </a:lnTo>
                      <a:lnTo>
                        <a:pt x="1156" y="730"/>
                      </a:lnTo>
                      <a:lnTo>
                        <a:pt x="1154" y="727"/>
                      </a:lnTo>
                      <a:lnTo>
                        <a:pt x="1151" y="726"/>
                      </a:lnTo>
                      <a:lnTo>
                        <a:pt x="1151" y="724"/>
                      </a:lnTo>
                      <a:lnTo>
                        <a:pt x="1151" y="723"/>
                      </a:lnTo>
                      <a:lnTo>
                        <a:pt x="1151" y="723"/>
                      </a:lnTo>
                      <a:lnTo>
                        <a:pt x="1152" y="720"/>
                      </a:lnTo>
                      <a:lnTo>
                        <a:pt x="1152" y="716"/>
                      </a:lnTo>
                      <a:lnTo>
                        <a:pt x="1151" y="711"/>
                      </a:lnTo>
                      <a:lnTo>
                        <a:pt x="1149" y="704"/>
                      </a:lnTo>
                      <a:lnTo>
                        <a:pt x="1149" y="704"/>
                      </a:lnTo>
                      <a:lnTo>
                        <a:pt x="1149" y="700"/>
                      </a:lnTo>
                      <a:lnTo>
                        <a:pt x="1152" y="696"/>
                      </a:lnTo>
                      <a:lnTo>
                        <a:pt x="1154" y="694"/>
                      </a:lnTo>
                      <a:lnTo>
                        <a:pt x="1155" y="691"/>
                      </a:lnTo>
                      <a:lnTo>
                        <a:pt x="1155" y="691"/>
                      </a:lnTo>
                      <a:lnTo>
                        <a:pt x="1154" y="689"/>
                      </a:lnTo>
                      <a:lnTo>
                        <a:pt x="1152" y="689"/>
                      </a:lnTo>
                      <a:lnTo>
                        <a:pt x="1149" y="689"/>
                      </a:lnTo>
                      <a:lnTo>
                        <a:pt x="1146" y="690"/>
                      </a:lnTo>
                      <a:lnTo>
                        <a:pt x="1146" y="690"/>
                      </a:lnTo>
                      <a:lnTo>
                        <a:pt x="1144" y="691"/>
                      </a:lnTo>
                      <a:lnTo>
                        <a:pt x="1142" y="690"/>
                      </a:lnTo>
                      <a:lnTo>
                        <a:pt x="1141" y="687"/>
                      </a:lnTo>
                      <a:lnTo>
                        <a:pt x="1138" y="687"/>
                      </a:lnTo>
                      <a:lnTo>
                        <a:pt x="1138" y="687"/>
                      </a:lnTo>
                      <a:lnTo>
                        <a:pt x="1132" y="687"/>
                      </a:lnTo>
                      <a:lnTo>
                        <a:pt x="1127" y="686"/>
                      </a:lnTo>
                      <a:lnTo>
                        <a:pt x="1121" y="684"/>
                      </a:lnTo>
                      <a:lnTo>
                        <a:pt x="1119" y="683"/>
                      </a:lnTo>
                      <a:lnTo>
                        <a:pt x="1118" y="680"/>
                      </a:lnTo>
                      <a:lnTo>
                        <a:pt x="1118" y="680"/>
                      </a:lnTo>
                      <a:lnTo>
                        <a:pt x="1117" y="677"/>
                      </a:lnTo>
                      <a:lnTo>
                        <a:pt x="1115" y="676"/>
                      </a:lnTo>
                      <a:lnTo>
                        <a:pt x="1112" y="674"/>
                      </a:lnTo>
                      <a:lnTo>
                        <a:pt x="1111" y="672"/>
                      </a:lnTo>
                      <a:lnTo>
                        <a:pt x="1111" y="672"/>
                      </a:lnTo>
                      <a:lnTo>
                        <a:pt x="1108" y="669"/>
                      </a:lnTo>
                      <a:lnTo>
                        <a:pt x="1107" y="667"/>
                      </a:lnTo>
                      <a:lnTo>
                        <a:pt x="1104" y="667"/>
                      </a:lnTo>
                      <a:lnTo>
                        <a:pt x="1102" y="666"/>
                      </a:lnTo>
                      <a:lnTo>
                        <a:pt x="1102" y="666"/>
                      </a:lnTo>
                      <a:lnTo>
                        <a:pt x="1102" y="663"/>
                      </a:lnTo>
                      <a:lnTo>
                        <a:pt x="1101" y="660"/>
                      </a:lnTo>
                      <a:lnTo>
                        <a:pt x="1100" y="660"/>
                      </a:lnTo>
                      <a:lnTo>
                        <a:pt x="1097" y="659"/>
                      </a:lnTo>
                      <a:lnTo>
                        <a:pt x="1097" y="659"/>
                      </a:lnTo>
                      <a:lnTo>
                        <a:pt x="1094" y="659"/>
                      </a:lnTo>
                      <a:lnTo>
                        <a:pt x="1091" y="656"/>
                      </a:lnTo>
                      <a:lnTo>
                        <a:pt x="1088" y="654"/>
                      </a:lnTo>
                      <a:lnTo>
                        <a:pt x="1085" y="653"/>
                      </a:lnTo>
                      <a:lnTo>
                        <a:pt x="1085" y="653"/>
                      </a:lnTo>
                      <a:lnTo>
                        <a:pt x="1080" y="653"/>
                      </a:lnTo>
                      <a:lnTo>
                        <a:pt x="1075" y="654"/>
                      </a:lnTo>
                      <a:lnTo>
                        <a:pt x="1068" y="659"/>
                      </a:lnTo>
                      <a:lnTo>
                        <a:pt x="1068" y="659"/>
                      </a:lnTo>
                      <a:lnTo>
                        <a:pt x="1065" y="659"/>
                      </a:lnTo>
                      <a:lnTo>
                        <a:pt x="1061" y="657"/>
                      </a:lnTo>
                      <a:lnTo>
                        <a:pt x="1057" y="656"/>
                      </a:lnTo>
                      <a:lnTo>
                        <a:pt x="1054" y="656"/>
                      </a:lnTo>
                      <a:lnTo>
                        <a:pt x="1054" y="656"/>
                      </a:lnTo>
                      <a:lnTo>
                        <a:pt x="1053" y="657"/>
                      </a:lnTo>
                      <a:lnTo>
                        <a:pt x="1050" y="656"/>
                      </a:lnTo>
                      <a:lnTo>
                        <a:pt x="1047" y="654"/>
                      </a:lnTo>
                      <a:lnTo>
                        <a:pt x="1041" y="652"/>
                      </a:lnTo>
                      <a:lnTo>
                        <a:pt x="1041" y="652"/>
                      </a:lnTo>
                      <a:lnTo>
                        <a:pt x="1027" y="650"/>
                      </a:lnTo>
                      <a:lnTo>
                        <a:pt x="1023" y="650"/>
                      </a:lnTo>
                      <a:lnTo>
                        <a:pt x="1020" y="652"/>
                      </a:lnTo>
                      <a:lnTo>
                        <a:pt x="1020" y="652"/>
                      </a:lnTo>
                      <a:lnTo>
                        <a:pt x="1018" y="654"/>
                      </a:lnTo>
                      <a:lnTo>
                        <a:pt x="1016" y="656"/>
                      </a:lnTo>
                      <a:lnTo>
                        <a:pt x="1014" y="659"/>
                      </a:lnTo>
                      <a:lnTo>
                        <a:pt x="1013" y="663"/>
                      </a:lnTo>
                      <a:lnTo>
                        <a:pt x="1013" y="663"/>
                      </a:lnTo>
                      <a:lnTo>
                        <a:pt x="1016" y="667"/>
                      </a:lnTo>
                      <a:lnTo>
                        <a:pt x="1018" y="670"/>
                      </a:lnTo>
                      <a:lnTo>
                        <a:pt x="1021" y="672"/>
                      </a:lnTo>
                      <a:lnTo>
                        <a:pt x="1024" y="674"/>
                      </a:lnTo>
                      <a:lnTo>
                        <a:pt x="1024" y="674"/>
                      </a:lnTo>
                      <a:lnTo>
                        <a:pt x="1024" y="677"/>
                      </a:lnTo>
                      <a:lnTo>
                        <a:pt x="1023" y="679"/>
                      </a:lnTo>
                      <a:lnTo>
                        <a:pt x="1021" y="680"/>
                      </a:lnTo>
                      <a:lnTo>
                        <a:pt x="1020" y="683"/>
                      </a:lnTo>
                      <a:lnTo>
                        <a:pt x="1020" y="683"/>
                      </a:lnTo>
                      <a:lnTo>
                        <a:pt x="1018" y="686"/>
                      </a:lnTo>
                      <a:lnTo>
                        <a:pt x="1017" y="687"/>
                      </a:lnTo>
                      <a:lnTo>
                        <a:pt x="1016" y="689"/>
                      </a:lnTo>
                      <a:lnTo>
                        <a:pt x="1014" y="690"/>
                      </a:lnTo>
                      <a:lnTo>
                        <a:pt x="1014" y="690"/>
                      </a:lnTo>
                      <a:lnTo>
                        <a:pt x="1016" y="691"/>
                      </a:lnTo>
                      <a:lnTo>
                        <a:pt x="1017" y="693"/>
                      </a:lnTo>
                      <a:lnTo>
                        <a:pt x="1018" y="696"/>
                      </a:lnTo>
                      <a:lnTo>
                        <a:pt x="1020" y="699"/>
                      </a:lnTo>
                      <a:lnTo>
                        <a:pt x="1020" y="699"/>
                      </a:lnTo>
                      <a:lnTo>
                        <a:pt x="1021" y="703"/>
                      </a:lnTo>
                      <a:lnTo>
                        <a:pt x="1023" y="706"/>
                      </a:lnTo>
                      <a:lnTo>
                        <a:pt x="1026" y="709"/>
                      </a:lnTo>
                      <a:lnTo>
                        <a:pt x="1026" y="713"/>
                      </a:lnTo>
                      <a:lnTo>
                        <a:pt x="1026" y="713"/>
                      </a:lnTo>
                      <a:lnTo>
                        <a:pt x="1026" y="718"/>
                      </a:lnTo>
                      <a:lnTo>
                        <a:pt x="1024" y="720"/>
                      </a:lnTo>
                      <a:lnTo>
                        <a:pt x="1020" y="721"/>
                      </a:lnTo>
                      <a:lnTo>
                        <a:pt x="1020" y="721"/>
                      </a:lnTo>
                      <a:lnTo>
                        <a:pt x="1018" y="723"/>
                      </a:lnTo>
                      <a:lnTo>
                        <a:pt x="1018" y="726"/>
                      </a:lnTo>
                      <a:lnTo>
                        <a:pt x="1017" y="728"/>
                      </a:lnTo>
                      <a:lnTo>
                        <a:pt x="1016" y="733"/>
                      </a:lnTo>
                      <a:lnTo>
                        <a:pt x="1016" y="733"/>
                      </a:lnTo>
                      <a:lnTo>
                        <a:pt x="1008" y="741"/>
                      </a:lnTo>
                      <a:lnTo>
                        <a:pt x="1008" y="744"/>
                      </a:lnTo>
                      <a:lnTo>
                        <a:pt x="1010" y="747"/>
                      </a:lnTo>
                      <a:lnTo>
                        <a:pt x="1010" y="747"/>
                      </a:lnTo>
                      <a:lnTo>
                        <a:pt x="1021" y="755"/>
                      </a:lnTo>
                      <a:lnTo>
                        <a:pt x="1028" y="760"/>
                      </a:lnTo>
                      <a:lnTo>
                        <a:pt x="1034" y="767"/>
                      </a:lnTo>
                      <a:lnTo>
                        <a:pt x="1034" y="767"/>
                      </a:lnTo>
                      <a:lnTo>
                        <a:pt x="1037" y="775"/>
                      </a:lnTo>
                      <a:lnTo>
                        <a:pt x="1038" y="784"/>
                      </a:lnTo>
                      <a:lnTo>
                        <a:pt x="1038" y="794"/>
                      </a:lnTo>
                      <a:lnTo>
                        <a:pt x="1037" y="802"/>
                      </a:lnTo>
                      <a:lnTo>
                        <a:pt x="1037" y="802"/>
                      </a:lnTo>
                      <a:lnTo>
                        <a:pt x="1037" y="805"/>
                      </a:lnTo>
                      <a:lnTo>
                        <a:pt x="1034" y="808"/>
                      </a:lnTo>
                      <a:lnTo>
                        <a:pt x="1028" y="814"/>
                      </a:lnTo>
                      <a:lnTo>
                        <a:pt x="1021" y="818"/>
                      </a:lnTo>
                      <a:lnTo>
                        <a:pt x="1014" y="824"/>
                      </a:lnTo>
                      <a:lnTo>
                        <a:pt x="1014" y="824"/>
                      </a:lnTo>
                      <a:lnTo>
                        <a:pt x="1008" y="829"/>
                      </a:lnTo>
                      <a:lnTo>
                        <a:pt x="1001" y="832"/>
                      </a:lnTo>
                      <a:lnTo>
                        <a:pt x="993" y="832"/>
                      </a:lnTo>
                      <a:lnTo>
                        <a:pt x="993" y="832"/>
                      </a:lnTo>
                      <a:lnTo>
                        <a:pt x="991" y="834"/>
                      </a:lnTo>
                      <a:lnTo>
                        <a:pt x="990" y="834"/>
                      </a:lnTo>
                      <a:lnTo>
                        <a:pt x="990" y="838"/>
                      </a:lnTo>
                      <a:lnTo>
                        <a:pt x="993" y="842"/>
                      </a:lnTo>
                      <a:lnTo>
                        <a:pt x="997" y="848"/>
                      </a:lnTo>
                      <a:lnTo>
                        <a:pt x="997" y="848"/>
                      </a:lnTo>
                      <a:lnTo>
                        <a:pt x="1000" y="852"/>
                      </a:lnTo>
                      <a:lnTo>
                        <a:pt x="1000" y="856"/>
                      </a:lnTo>
                      <a:lnTo>
                        <a:pt x="1000" y="859"/>
                      </a:lnTo>
                      <a:lnTo>
                        <a:pt x="1001" y="864"/>
                      </a:lnTo>
                      <a:lnTo>
                        <a:pt x="1001" y="864"/>
                      </a:lnTo>
                      <a:lnTo>
                        <a:pt x="1003" y="869"/>
                      </a:lnTo>
                      <a:lnTo>
                        <a:pt x="1003" y="874"/>
                      </a:lnTo>
                      <a:lnTo>
                        <a:pt x="1003" y="879"/>
                      </a:lnTo>
                      <a:lnTo>
                        <a:pt x="1006" y="883"/>
                      </a:lnTo>
                      <a:lnTo>
                        <a:pt x="1006" y="883"/>
                      </a:lnTo>
                      <a:lnTo>
                        <a:pt x="1007" y="888"/>
                      </a:lnTo>
                      <a:lnTo>
                        <a:pt x="1007" y="891"/>
                      </a:lnTo>
                      <a:lnTo>
                        <a:pt x="1006" y="893"/>
                      </a:lnTo>
                      <a:lnTo>
                        <a:pt x="1001" y="896"/>
                      </a:lnTo>
                      <a:lnTo>
                        <a:pt x="1001" y="896"/>
                      </a:lnTo>
                      <a:lnTo>
                        <a:pt x="1000" y="899"/>
                      </a:lnTo>
                      <a:lnTo>
                        <a:pt x="1001" y="901"/>
                      </a:lnTo>
                      <a:lnTo>
                        <a:pt x="1003" y="902"/>
                      </a:lnTo>
                      <a:lnTo>
                        <a:pt x="1004" y="905"/>
                      </a:lnTo>
                      <a:lnTo>
                        <a:pt x="1004" y="905"/>
                      </a:lnTo>
                      <a:lnTo>
                        <a:pt x="1004" y="908"/>
                      </a:lnTo>
                      <a:lnTo>
                        <a:pt x="1003" y="908"/>
                      </a:lnTo>
                      <a:lnTo>
                        <a:pt x="997" y="905"/>
                      </a:lnTo>
                      <a:lnTo>
                        <a:pt x="997" y="905"/>
                      </a:lnTo>
                      <a:lnTo>
                        <a:pt x="996" y="903"/>
                      </a:lnTo>
                      <a:lnTo>
                        <a:pt x="994" y="903"/>
                      </a:lnTo>
                      <a:lnTo>
                        <a:pt x="991" y="906"/>
                      </a:lnTo>
                      <a:lnTo>
                        <a:pt x="989" y="911"/>
                      </a:lnTo>
                      <a:lnTo>
                        <a:pt x="989" y="915"/>
                      </a:lnTo>
                      <a:lnTo>
                        <a:pt x="989" y="915"/>
                      </a:lnTo>
                      <a:lnTo>
                        <a:pt x="989" y="915"/>
                      </a:lnTo>
                      <a:lnTo>
                        <a:pt x="987" y="915"/>
                      </a:lnTo>
                      <a:lnTo>
                        <a:pt x="983" y="913"/>
                      </a:lnTo>
                      <a:lnTo>
                        <a:pt x="979" y="911"/>
                      </a:lnTo>
                      <a:lnTo>
                        <a:pt x="974" y="909"/>
                      </a:lnTo>
                      <a:lnTo>
                        <a:pt x="974" y="909"/>
                      </a:lnTo>
                      <a:lnTo>
                        <a:pt x="974" y="909"/>
                      </a:lnTo>
                      <a:lnTo>
                        <a:pt x="973" y="906"/>
                      </a:lnTo>
                      <a:lnTo>
                        <a:pt x="973" y="902"/>
                      </a:lnTo>
                      <a:lnTo>
                        <a:pt x="969" y="898"/>
                      </a:lnTo>
                      <a:lnTo>
                        <a:pt x="969" y="898"/>
                      </a:lnTo>
                      <a:lnTo>
                        <a:pt x="962" y="893"/>
                      </a:lnTo>
                      <a:lnTo>
                        <a:pt x="959" y="891"/>
                      </a:lnTo>
                      <a:lnTo>
                        <a:pt x="957" y="888"/>
                      </a:lnTo>
                      <a:lnTo>
                        <a:pt x="957" y="888"/>
                      </a:lnTo>
                      <a:lnTo>
                        <a:pt x="956" y="883"/>
                      </a:lnTo>
                      <a:lnTo>
                        <a:pt x="952" y="881"/>
                      </a:lnTo>
                      <a:lnTo>
                        <a:pt x="949" y="876"/>
                      </a:lnTo>
                      <a:lnTo>
                        <a:pt x="947" y="875"/>
                      </a:lnTo>
                      <a:lnTo>
                        <a:pt x="947" y="874"/>
                      </a:lnTo>
                      <a:lnTo>
                        <a:pt x="947" y="874"/>
                      </a:lnTo>
                      <a:lnTo>
                        <a:pt x="947" y="861"/>
                      </a:lnTo>
                      <a:lnTo>
                        <a:pt x="947" y="854"/>
                      </a:lnTo>
                      <a:lnTo>
                        <a:pt x="946" y="848"/>
                      </a:lnTo>
                      <a:lnTo>
                        <a:pt x="946" y="848"/>
                      </a:lnTo>
                      <a:lnTo>
                        <a:pt x="944" y="845"/>
                      </a:lnTo>
                      <a:lnTo>
                        <a:pt x="944" y="842"/>
                      </a:lnTo>
                      <a:lnTo>
                        <a:pt x="947" y="835"/>
                      </a:lnTo>
                      <a:lnTo>
                        <a:pt x="947" y="835"/>
                      </a:lnTo>
                      <a:lnTo>
                        <a:pt x="947" y="832"/>
                      </a:lnTo>
                      <a:lnTo>
                        <a:pt x="946" y="829"/>
                      </a:lnTo>
                      <a:lnTo>
                        <a:pt x="943" y="827"/>
                      </a:lnTo>
                      <a:lnTo>
                        <a:pt x="939" y="825"/>
                      </a:lnTo>
                      <a:lnTo>
                        <a:pt x="939" y="825"/>
                      </a:lnTo>
                      <a:lnTo>
                        <a:pt x="927" y="825"/>
                      </a:lnTo>
                      <a:lnTo>
                        <a:pt x="915" y="824"/>
                      </a:lnTo>
                      <a:lnTo>
                        <a:pt x="915" y="824"/>
                      </a:lnTo>
                      <a:lnTo>
                        <a:pt x="903" y="824"/>
                      </a:lnTo>
                      <a:lnTo>
                        <a:pt x="900" y="822"/>
                      </a:lnTo>
                      <a:lnTo>
                        <a:pt x="898" y="821"/>
                      </a:lnTo>
                      <a:lnTo>
                        <a:pt x="898" y="821"/>
                      </a:lnTo>
                      <a:lnTo>
                        <a:pt x="890" y="817"/>
                      </a:lnTo>
                      <a:lnTo>
                        <a:pt x="883" y="812"/>
                      </a:lnTo>
                      <a:lnTo>
                        <a:pt x="876" y="811"/>
                      </a:lnTo>
                      <a:lnTo>
                        <a:pt x="876" y="811"/>
                      </a:lnTo>
                      <a:lnTo>
                        <a:pt x="869" y="808"/>
                      </a:lnTo>
                      <a:lnTo>
                        <a:pt x="863" y="805"/>
                      </a:lnTo>
                      <a:lnTo>
                        <a:pt x="861" y="801"/>
                      </a:lnTo>
                      <a:lnTo>
                        <a:pt x="859" y="798"/>
                      </a:lnTo>
                      <a:lnTo>
                        <a:pt x="859" y="798"/>
                      </a:lnTo>
                      <a:lnTo>
                        <a:pt x="856" y="797"/>
                      </a:lnTo>
                      <a:lnTo>
                        <a:pt x="852" y="794"/>
                      </a:lnTo>
                      <a:lnTo>
                        <a:pt x="848" y="792"/>
                      </a:lnTo>
                      <a:lnTo>
                        <a:pt x="843" y="790"/>
                      </a:lnTo>
                      <a:lnTo>
                        <a:pt x="843" y="790"/>
                      </a:lnTo>
                      <a:lnTo>
                        <a:pt x="841" y="788"/>
                      </a:lnTo>
                      <a:lnTo>
                        <a:pt x="836" y="787"/>
                      </a:lnTo>
                      <a:lnTo>
                        <a:pt x="826" y="785"/>
                      </a:lnTo>
                      <a:lnTo>
                        <a:pt x="826" y="785"/>
                      </a:lnTo>
                      <a:lnTo>
                        <a:pt x="822" y="784"/>
                      </a:lnTo>
                      <a:lnTo>
                        <a:pt x="816" y="781"/>
                      </a:lnTo>
                      <a:lnTo>
                        <a:pt x="811" y="778"/>
                      </a:lnTo>
                      <a:lnTo>
                        <a:pt x="805" y="777"/>
                      </a:lnTo>
                      <a:lnTo>
                        <a:pt x="805" y="777"/>
                      </a:lnTo>
                      <a:lnTo>
                        <a:pt x="799" y="778"/>
                      </a:lnTo>
                      <a:lnTo>
                        <a:pt x="792" y="781"/>
                      </a:lnTo>
                      <a:lnTo>
                        <a:pt x="781" y="784"/>
                      </a:lnTo>
                      <a:lnTo>
                        <a:pt x="781" y="784"/>
                      </a:lnTo>
                      <a:lnTo>
                        <a:pt x="781" y="784"/>
                      </a:lnTo>
                      <a:lnTo>
                        <a:pt x="781" y="781"/>
                      </a:lnTo>
                      <a:lnTo>
                        <a:pt x="784" y="777"/>
                      </a:lnTo>
                      <a:lnTo>
                        <a:pt x="784" y="777"/>
                      </a:lnTo>
                      <a:lnTo>
                        <a:pt x="784" y="773"/>
                      </a:lnTo>
                      <a:lnTo>
                        <a:pt x="781" y="768"/>
                      </a:lnTo>
                      <a:lnTo>
                        <a:pt x="777" y="755"/>
                      </a:lnTo>
                      <a:lnTo>
                        <a:pt x="777" y="755"/>
                      </a:lnTo>
                      <a:lnTo>
                        <a:pt x="775" y="751"/>
                      </a:lnTo>
                      <a:lnTo>
                        <a:pt x="772" y="746"/>
                      </a:lnTo>
                      <a:lnTo>
                        <a:pt x="769" y="743"/>
                      </a:lnTo>
                      <a:lnTo>
                        <a:pt x="765" y="743"/>
                      </a:lnTo>
                      <a:lnTo>
                        <a:pt x="765" y="743"/>
                      </a:lnTo>
                      <a:lnTo>
                        <a:pt x="760" y="743"/>
                      </a:lnTo>
                      <a:lnTo>
                        <a:pt x="754" y="741"/>
                      </a:lnTo>
                      <a:lnTo>
                        <a:pt x="747" y="738"/>
                      </a:lnTo>
                      <a:lnTo>
                        <a:pt x="747" y="738"/>
                      </a:lnTo>
                      <a:lnTo>
                        <a:pt x="745" y="734"/>
                      </a:lnTo>
                      <a:lnTo>
                        <a:pt x="745" y="726"/>
                      </a:lnTo>
                      <a:lnTo>
                        <a:pt x="745" y="716"/>
                      </a:lnTo>
                      <a:lnTo>
                        <a:pt x="747" y="707"/>
                      </a:lnTo>
                      <a:lnTo>
                        <a:pt x="747" y="707"/>
                      </a:lnTo>
                      <a:lnTo>
                        <a:pt x="748" y="700"/>
                      </a:lnTo>
                      <a:lnTo>
                        <a:pt x="752" y="693"/>
                      </a:lnTo>
                      <a:lnTo>
                        <a:pt x="755" y="686"/>
                      </a:lnTo>
                      <a:lnTo>
                        <a:pt x="757" y="681"/>
                      </a:lnTo>
                      <a:lnTo>
                        <a:pt x="757" y="681"/>
                      </a:lnTo>
                      <a:lnTo>
                        <a:pt x="758" y="677"/>
                      </a:lnTo>
                      <a:lnTo>
                        <a:pt x="761" y="674"/>
                      </a:lnTo>
                      <a:lnTo>
                        <a:pt x="768" y="672"/>
                      </a:lnTo>
                      <a:lnTo>
                        <a:pt x="768" y="672"/>
                      </a:lnTo>
                      <a:lnTo>
                        <a:pt x="769" y="672"/>
                      </a:lnTo>
                      <a:lnTo>
                        <a:pt x="771" y="669"/>
                      </a:lnTo>
                      <a:lnTo>
                        <a:pt x="772" y="666"/>
                      </a:lnTo>
                      <a:lnTo>
                        <a:pt x="772" y="662"/>
                      </a:lnTo>
                      <a:lnTo>
                        <a:pt x="774" y="660"/>
                      </a:lnTo>
                      <a:lnTo>
                        <a:pt x="775" y="659"/>
                      </a:lnTo>
                      <a:lnTo>
                        <a:pt x="775" y="659"/>
                      </a:lnTo>
                      <a:lnTo>
                        <a:pt x="778" y="659"/>
                      </a:lnTo>
                      <a:lnTo>
                        <a:pt x="779" y="657"/>
                      </a:lnTo>
                      <a:lnTo>
                        <a:pt x="782" y="652"/>
                      </a:lnTo>
                      <a:lnTo>
                        <a:pt x="782" y="652"/>
                      </a:lnTo>
                      <a:lnTo>
                        <a:pt x="784" y="650"/>
                      </a:lnTo>
                      <a:lnTo>
                        <a:pt x="785" y="649"/>
                      </a:lnTo>
                      <a:lnTo>
                        <a:pt x="787" y="649"/>
                      </a:lnTo>
                      <a:lnTo>
                        <a:pt x="785" y="647"/>
                      </a:lnTo>
                      <a:lnTo>
                        <a:pt x="785" y="647"/>
                      </a:lnTo>
                      <a:lnTo>
                        <a:pt x="784" y="644"/>
                      </a:lnTo>
                      <a:lnTo>
                        <a:pt x="785" y="643"/>
                      </a:lnTo>
                      <a:lnTo>
                        <a:pt x="794" y="643"/>
                      </a:lnTo>
                      <a:lnTo>
                        <a:pt x="794" y="643"/>
                      </a:lnTo>
                      <a:lnTo>
                        <a:pt x="799" y="642"/>
                      </a:lnTo>
                      <a:lnTo>
                        <a:pt x="806" y="640"/>
                      </a:lnTo>
                      <a:lnTo>
                        <a:pt x="811" y="637"/>
                      </a:lnTo>
                      <a:lnTo>
                        <a:pt x="812" y="635"/>
                      </a:lnTo>
                      <a:lnTo>
                        <a:pt x="812" y="632"/>
                      </a:lnTo>
                      <a:lnTo>
                        <a:pt x="812" y="632"/>
                      </a:lnTo>
                      <a:lnTo>
                        <a:pt x="811" y="629"/>
                      </a:lnTo>
                      <a:lnTo>
                        <a:pt x="808" y="627"/>
                      </a:lnTo>
                      <a:lnTo>
                        <a:pt x="799" y="626"/>
                      </a:lnTo>
                      <a:lnTo>
                        <a:pt x="792" y="626"/>
                      </a:lnTo>
                      <a:lnTo>
                        <a:pt x="789" y="625"/>
                      </a:lnTo>
                      <a:lnTo>
                        <a:pt x="788" y="623"/>
                      </a:lnTo>
                      <a:lnTo>
                        <a:pt x="788" y="623"/>
                      </a:lnTo>
                      <a:lnTo>
                        <a:pt x="788" y="620"/>
                      </a:lnTo>
                      <a:lnTo>
                        <a:pt x="784" y="619"/>
                      </a:lnTo>
                      <a:lnTo>
                        <a:pt x="775" y="616"/>
                      </a:lnTo>
                      <a:lnTo>
                        <a:pt x="767" y="615"/>
                      </a:lnTo>
                      <a:lnTo>
                        <a:pt x="764" y="613"/>
                      </a:lnTo>
                      <a:lnTo>
                        <a:pt x="764" y="612"/>
                      </a:lnTo>
                      <a:lnTo>
                        <a:pt x="764" y="612"/>
                      </a:lnTo>
                      <a:lnTo>
                        <a:pt x="765" y="610"/>
                      </a:lnTo>
                      <a:lnTo>
                        <a:pt x="768" y="610"/>
                      </a:lnTo>
                      <a:lnTo>
                        <a:pt x="778" y="612"/>
                      </a:lnTo>
                      <a:lnTo>
                        <a:pt x="799" y="617"/>
                      </a:lnTo>
                      <a:lnTo>
                        <a:pt x="799" y="617"/>
                      </a:lnTo>
                      <a:lnTo>
                        <a:pt x="809" y="620"/>
                      </a:lnTo>
                      <a:lnTo>
                        <a:pt x="819" y="620"/>
                      </a:lnTo>
                      <a:lnTo>
                        <a:pt x="819" y="620"/>
                      </a:lnTo>
                      <a:lnTo>
                        <a:pt x="821" y="620"/>
                      </a:lnTo>
                      <a:lnTo>
                        <a:pt x="822" y="619"/>
                      </a:lnTo>
                      <a:lnTo>
                        <a:pt x="824" y="615"/>
                      </a:lnTo>
                      <a:lnTo>
                        <a:pt x="822" y="610"/>
                      </a:lnTo>
                      <a:lnTo>
                        <a:pt x="822" y="608"/>
                      </a:lnTo>
                      <a:lnTo>
                        <a:pt x="822" y="608"/>
                      </a:lnTo>
                      <a:lnTo>
                        <a:pt x="824" y="606"/>
                      </a:lnTo>
                      <a:lnTo>
                        <a:pt x="826" y="606"/>
                      </a:lnTo>
                      <a:lnTo>
                        <a:pt x="832" y="609"/>
                      </a:lnTo>
                      <a:lnTo>
                        <a:pt x="839" y="610"/>
                      </a:lnTo>
                      <a:lnTo>
                        <a:pt x="843" y="612"/>
                      </a:lnTo>
                      <a:lnTo>
                        <a:pt x="846" y="610"/>
                      </a:lnTo>
                      <a:lnTo>
                        <a:pt x="846" y="610"/>
                      </a:lnTo>
                      <a:lnTo>
                        <a:pt x="849" y="609"/>
                      </a:lnTo>
                      <a:lnTo>
                        <a:pt x="852" y="608"/>
                      </a:lnTo>
                      <a:lnTo>
                        <a:pt x="858" y="600"/>
                      </a:lnTo>
                      <a:lnTo>
                        <a:pt x="863" y="593"/>
                      </a:lnTo>
                      <a:lnTo>
                        <a:pt x="869" y="588"/>
                      </a:lnTo>
                      <a:lnTo>
                        <a:pt x="869" y="588"/>
                      </a:lnTo>
                      <a:lnTo>
                        <a:pt x="872" y="585"/>
                      </a:lnTo>
                      <a:lnTo>
                        <a:pt x="872" y="583"/>
                      </a:lnTo>
                      <a:lnTo>
                        <a:pt x="870" y="582"/>
                      </a:lnTo>
                      <a:lnTo>
                        <a:pt x="865" y="579"/>
                      </a:lnTo>
                      <a:lnTo>
                        <a:pt x="856" y="579"/>
                      </a:lnTo>
                      <a:lnTo>
                        <a:pt x="856" y="579"/>
                      </a:lnTo>
                      <a:lnTo>
                        <a:pt x="848" y="579"/>
                      </a:lnTo>
                      <a:lnTo>
                        <a:pt x="841" y="578"/>
                      </a:lnTo>
                      <a:lnTo>
                        <a:pt x="835" y="575"/>
                      </a:lnTo>
                      <a:lnTo>
                        <a:pt x="829" y="571"/>
                      </a:lnTo>
                      <a:lnTo>
                        <a:pt x="829" y="571"/>
                      </a:lnTo>
                      <a:lnTo>
                        <a:pt x="825" y="566"/>
                      </a:lnTo>
                      <a:lnTo>
                        <a:pt x="824" y="563"/>
                      </a:lnTo>
                      <a:lnTo>
                        <a:pt x="826" y="562"/>
                      </a:lnTo>
                      <a:lnTo>
                        <a:pt x="831" y="562"/>
                      </a:lnTo>
                      <a:lnTo>
                        <a:pt x="831" y="562"/>
                      </a:lnTo>
                      <a:lnTo>
                        <a:pt x="838" y="565"/>
                      </a:lnTo>
                      <a:lnTo>
                        <a:pt x="846" y="569"/>
                      </a:lnTo>
                      <a:lnTo>
                        <a:pt x="855" y="575"/>
                      </a:lnTo>
                      <a:lnTo>
                        <a:pt x="862" y="578"/>
                      </a:lnTo>
                      <a:lnTo>
                        <a:pt x="862" y="578"/>
                      </a:lnTo>
                      <a:lnTo>
                        <a:pt x="865" y="576"/>
                      </a:lnTo>
                      <a:lnTo>
                        <a:pt x="868" y="575"/>
                      </a:lnTo>
                      <a:lnTo>
                        <a:pt x="875" y="571"/>
                      </a:lnTo>
                      <a:lnTo>
                        <a:pt x="886" y="559"/>
                      </a:lnTo>
                      <a:lnTo>
                        <a:pt x="886" y="559"/>
                      </a:lnTo>
                      <a:lnTo>
                        <a:pt x="888" y="558"/>
                      </a:lnTo>
                      <a:lnTo>
                        <a:pt x="888" y="556"/>
                      </a:lnTo>
                      <a:lnTo>
                        <a:pt x="885" y="555"/>
                      </a:lnTo>
                      <a:lnTo>
                        <a:pt x="878" y="551"/>
                      </a:lnTo>
                      <a:lnTo>
                        <a:pt x="878" y="551"/>
                      </a:lnTo>
                      <a:lnTo>
                        <a:pt x="876" y="549"/>
                      </a:lnTo>
                      <a:lnTo>
                        <a:pt x="876" y="548"/>
                      </a:lnTo>
                      <a:lnTo>
                        <a:pt x="879" y="546"/>
                      </a:lnTo>
                      <a:lnTo>
                        <a:pt x="889" y="545"/>
                      </a:lnTo>
                      <a:lnTo>
                        <a:pt x="889" y="545"/>
                      </a:lnTo>
                      <a:lnTo>
                        <a:pt x="893" y="546"/>
                      </a:lnTo>
                      <a:lnTo>
                        <a:pt x="896" y="548"/>
                      </a:lnTo>
                      <a:lnTo>
                        <a:pt x="900" y="552"/>
                      </a:lnTo>
                      <a:lnTo>
                        <a:pt x="900" y="552"/>
                      </a:lnTo>
                      <a:lnTo>
                        <a:pt x="903" y="553"/>
                      </a:lnTo>
                      <a:lnTo>
                        <a:pt x="907" y="552"/>
                      </a:lnTo>
                      <a:lnTo>
                        <a:pt x="917" y="551"/>
                      </a:lnTo>
                      <a:lnTo>
                        <a:pt x="917" y="551"/>
                      </a:lnTo>
                      <a:lnTo>
                        <a:pt x="919" y="551"/>
                      </a:lnTo>
                      <a:lnTo>
                        <a:pt x="919" y="549"/>
                      </a:lnTo>
                      <a:lnTo>
                        <a:pt x="917" y="546"/>
                      </a:lnTo>
                      <a:lnTo>
                        <a:pt x="913" y="542"/>
                      </a:lnTo>
                      <a:lnTo>
                        <a:pt x="907" y="539"/>
                      </a:lnTo>
                      <a:lnTo>
                        <a:pt x="907" y="539"/>
                      </a:lnTo>
                      <a:lnTo>
                        <a:pt x="906" y="538"/>
                      </a:lnTo>
                      <a:lnTo>
                        <a:pt x="905" y="536"/>
                      </a:lnTo>
                      <a:lnTo>
                        <a:pt x="905" y="535"/>
                      </a:lnTo>
                      <a:lnTo>
                        <a:pt x="906" y="535"/>
                      </a:lnTo>
                      <a:lnTo>
                        <a:pt x="907" y="534"/>
                      </a:lnTo>
                      <a:lnTo>
                        <a:pt x="910" y="534"/>
                      </a:lnTo>
                      <a:lnTo>
                        <a:pt x="910" y="535"/>
                      </a:lnTo>
                      <a:lnTo>
                        <a:pt x="910" y="535"/>
                      </a:lnTo>
                      <a:lnTo>
                        <a:pt x="913" y="538"/>
                      </a:lnTo>
                      <a:lnTo>
                        <a:pt x="916" y="539"/>
                      </a:lnTo>
                      <a:lnTo>
                        <a:pt x="919" y="542"/>
                      </a:lnTo>
                      <a:lnTo>
                        <a:pt x="922" y="545"/>
                      </a:lnTo>
                      <a:lnTo>
                        <a:pt x="922" y="545"/>
                      </a:lnTo>
                      <a:lnTo>
                        <a:pt x="925" y="549"/>
                      </a:lnTo>
                      <a:lnTo>
                        <a:pt x="927" y="549"/>
                      </a:lnTo>
                      <a:lnTo>
                        <a:pt x="936" y="545"/>
                      </a:lnTo>
                      <a:lnTo>
                        <a:pt x="936" y="545"/>
                      </a:lnTo>
                      <a:lnTo>
                        <a:pt x="940" y="543"/>
                      </a:lnTo>
                      <a:lnTo>
                        <a:pt x="944" y="541"/>
                      </a:lnTo>
                      <a:lnTo>
                        <a:pt x="950" y="534"/>
                      </a:lnTo>
                      <a:lnTo>
                        <a:pt x="950" y="534"/>
                      </a:lnTo>
                      <a:lnTo>
                        <a:pt x="953" y="532"/>
                      </a:lnTo>
                      <a:lnTo>
                        <a:pt x="954" y="532"/>
                      </a:lnTo>
                      <a:lnTo>
                        <a:pt x="957" y="531"/>
                      </a:lnTo>
                      <a:lnTo>
                        <a:pt x="960" y="528"/>
                      </a:lnTo>
                      <a:lnTo>
                        <a:pt x="960" y="528"/>
                      </a:lnTo>
                      <a:lnTo>
                        <a:pt x="960" y="525"/>
                      </a:lnTo>
                      <a:lnTo>
                        <a:pt x="962" y="524"/>
                      </a:lnTo>
                      <a:lnTo>
                        <a:pt x="960" y="518"/>
                      </a:lnTo>
                      <a:lnTo>
                        <a:pt x="956" y="514"/>
                      </a:lnTo>
                      <a:lnTo>
                        <a:pt x="952" y="511"/>
                      </a:lnTo>
                      <a:lnTo>
                        <a:pt x="952" y="511"/>
                      </a:lnTo>
                      <a:lnTo>
                        <a:pt x="949" y="508"/>
                      </a:lnTo>
                      <a:lnTo>
                        <a:pt x="949" y="505"/>
                      </a:lnTo>
                      <a:lnTo>
                        <a:pt x="949" y="502"/>
                      </a:lnTo>
                      <a:lnTo>
                        <a:pt x="946" y="499"/>
                      </a:lnTo>
                      <a:lnTo>
                        <a:pt x="946" y="499"/>
                      </a:lnTo>
                      <a:lnTo>
                        <a:pt x="943" y="497"/>
                      </a:lnTo>
                      <a:lnTo>
                        <a:pt x="942" y="494"/>
                      </a:lnTo>
                      <a:lnTo>
                        <a:pt x="943" y="492"/>
                      </a:lnTo>
                      <a:lnTo>
                        <a:pt x="947" y="492"/>
                      </a:lnTo>
                      <a:lnTo>
                        <a:pt x="947" y="492"/>
                      </a:lnTo>
                      <a:lnTo>
                        <a:pt x="952" y="492"/>
                      </a:lnTo>
                      <a:lnTo>
                        <a:pt x="956" y="492"/>
                      </a:lnTo>
                      <a:lnTo>
                        <a:pt x="960" y="489"/>
                      </a:lnTo>
                      <a:lnTo>
                        <a:pt x="963" y="487"/>
                      </a:lnTo>
                      <a:lnTo>
                        <a:pt x="963" y="487"/>
                      </a:lnTo>
                      <a:lnTo>
                        <a:pt x="963" y="485"/>
                      </a:lnTo>
                      <a:lnTo>
                        <a:pt x="963" y="484"/>
                      </a:lnTo>
                      <a:lnTo>
                        <a:pt x="960" y="481"/>
                      </a:lnTo>
                      <a:lnTo>
                        <a:pt x="957" y="479"/>
                      </a:lnTo>
                      <a:lnTo>
                        <a:pt x="957" y="478"/>
                      </a:lnTo>
                      <a:lnTo>
                        <a:pt x="959" y="477"/>
                      </a:lnTo>
                      <a:lnTo>
                        <a:pt x="959" y="477"/>
                      </a:lnTo>
                      <a:lnTo>
                        <a:pt x="962" y="475"/>
                      </a:lnTo>
                      <a:lnTo>
                        <a:pt x="960" y="472"/>
                      </a:lnTo>
                      <a:lnTo>
                        <a:pt x="957" y="471"/>
                      </a:lnTo>
                      <a:lnTo>
                        <a:pt x="953" y="470"/>
                      </a:lnTo>
                      <a:lnTo>
                        <a:pt x="953" y="470"/>
                      </a:lnTo>
                      <a:lnTo>
                        <a:pt x="949" y="470"/>
                      </a:lnTo>
                      <a:lnTo>
                        <a:pt x="944" y="468"/>
                      </a:lnTo>
                      <a:lnTo>
                        <a:pt x="942" y="465"/>
                      </a:lnTo>
                      <a:lnTo>
                        <a:pt x="942" y="461"/>
                      </a:lnTo>
                      <a:lnTo>
                        <a:pt x="942" y="461"/>
                      </a:lnTo>
                      <a:lnTo>
                        <a:pt x="940" y="460"/>
                      </a:lnTo>
                      <a:lnTo>
                        <a:pt x="939" y="460"/>
                      </a:lnTo>
                      <a:lnTo>
                        <a:pt x="935" y="458"/>
                      </a:lnTo>
                      <a:lnTo>
                        <a:pt x="929" y="458"/>
                      </a:lnTo>
                      <a:lnTo>
                        <a:pt x="923" y="457"/>
                      </a:lnTo>
                      <a:lnTo>
                        <a:pt x="923" y="457"/>
                      </a:lnTo>
                      <a:lnTo>
                        <a:pt x="916" y="455"/>
                      </a:lnTo>
                      <a:lnTo>
                        <a:pt x="909" y="454"/>
                      </a:lnTo>
                      <a:lnTo>
                        <a:pt x="898" y="454"/>
                      </a:lnTo>
                      <a:lnTo>
                        <a:pt x="898" y="454"/>
                      </a:lnTo>
                      <a:lnTo>
                        <a:pt x="896" y="455"/>
                      </a:lnTo>
                      <a:lnTo>
                        <a:pt x="896" y="457"/>
                      </a:lnTo>
                      <a:lnTo>
                        <a:pt x="895" y="462"/>
                      </a:lnTo>
                      <a:lnTo>
                        <a:pt x="896" y="467"/>
                      </a:lnTo>
                      <a:lnTo>
                        <a:pt x="898" y="470"/>
                      </a:lnTo>
                      <a:lnTo>
                        <a:pt x="899" y="470"/>
                      </a:lnTo>
                      <a:lnTo>
                        <a:pt x="899" y="470"/>
                      </a:lnTo>
                      <a:lnTo>
                        <a:pt x="903" y="471"/>
                      </a:lnTo>
                      <a:lnTo>
                        <a:pt x="905" y="474"/>
                      </a:lnTo>
                      <a:lnTo>
                        <a:pt x="906" y="475"/>
                      </a:lnTo>
                      <a:lnTo>
                        <a:pt x="905" y="478"/>
                      </a:lnTo>
                      <a:lnTo>
                        <a:pt x="905" y="478"/>
                      </a:lnTo>
                      <a:lnTo>
                        <a:pt x="902" y="479"/>
                      </a:lnTo>
                      <a:lnTo>
                        <a:pt x="902" y="482"/>
                      </a:lnTo>
                      <a:lnTo>
                        <a:pt x="903" y="484"/>
                      </a:lnTo>
                      <a:lnTo>
                        <a:pt x="902" y="485"/>
                      </a:lnTo>
                      <a:lnTo>
                        <a:pt x="902" y="485"/>
                      </a:lnTo>
                      <a:lnTo>
                        <a:pt x="899" y="484"/>
                      </a:lnTo>
                      <a:lnTo>
                        <a:pt x="895" y="485"/>
                      </a:lnTo>
                      <a:lnTo>
                        <a:pt x="892" y="487"/>
                      </a:lnTo>
                      <a:lnTo>
                        <a:pt x="890" y="492"/>
                      </a:lnTo>
                      <a:lnTo>
                        <a:pt x="890" y="492"/>
                      </a:lnTo>
                      <a:lnTo>
                        <a:pt x="889" y="502"/>
                      </a:lnTo>
                      <a:lnTo>
                        <a:pt x="886" y="505"/>
                      </a:lnTo>
                      <a:lnTo>
                        <a:pt x="883" y="508"/>
                      </a:lnTo>
                      <a:lnTo>
                        <a:pt x="883" y="508"/>
                      </a:lnTo>
                      <a:lnTo>
                        <a:pt x="882" y="508"/>
                      </a:lnTo>
                      <a:lnTo>
                        <a:pt x="880" y="508"/>
                      </a:lnTo>
                      <a:lnTo>
                        <a:pt x="879" y="504"/>
                      </a:lnTo>
                      <a:lnTo>
                        <a:pt x="879" y="499"/>
                      </a:lnTo>
                      <a:lnTo>
                        <a:pt x="878" y="498"/>
                      </a:lnTo>
                      <a:lnTo>
                        <a:pt x="876" y="498"/>
                      </a:lnTo>
                      <a:lnTo>
                        <a:pt x="876" y="498"/>
                      </a:lnTo>
                      <a:lnTo>
                        <a:pt x="875" y="498"/>
                      </a:lnTo>
                      <a:lnTo>
                        <a:pt x="873" y="499"/>
                      </a:lnTo>
                      <a:lnTo>
                        <a:pt x="870" y="504"/>
                      </a:lnTo>
                      <a:lnTo>
                        <a:pt x="872" y="508"/>
                      </a:lnTo>
                      <a:lnTo>
                        <a:pt x="872" y="509"/>
                      </a:lnTo>
                      <a:lnTo>
                        <a:pt x="873" y="511"/>
                      </a:lnTo>
                      <a:lnTo>
                        <a:pt x="873" y="511"/>
                      </a:lnTo>
                      <a:lnTo>
                        <a:pt x="876" y="512"/>
                      </a:lnTo>
                      <a:lnTo>
                        <a:pt x="878" y="514"/>
                      </a:lnTo>
                      <a:lnTo>
                        <a:pt x="880" y="521"/>
                      </a:lnTo>
                      <a:lnTo>
                        <a:pt x="880" y="521"/>
                      </a:lnTo>
                      <a:lnTo>
                        <a:pt x="880" y="522"/>
                      </a:lnTo>
                      <a:lnTo>
                        <a:pt x="879" y="522"/>
                      </a:lnTo>
                      <a:lnTo>
                        <a:pt x="876" y="524"/>
                      </a:lnTo>
                      <a:lnTo>
                        <a:pt x="872" y="525"/>
                      </a:lnTo>
                      <a:lnTo>
                        <a:pt x="870" y="526"/>
                      </a:lnTo>
                      <a:lnTo>
                        <a:pt x="869" y="528"/>
                      </a:lnTo>
                      <a:lnTo>
                        <a:pt x="869" y="528"/>
                      </a:lnTo>
                      <a:lnTo>
                        <a:pt x="866" y="531"/>
                      </a:lnTo>
                      <a:lnTo>
                        <a:pt x="865" y="528"/>
                      </a:lnTo>
                      <a:lnTo>
                        <a:pt x="862" y="525"/>
                      </a:lnTo>
                      <a:lnTo>
                        <a:pt x="859" y="521"/>
                      </a:lnTo>
                      <a:lnTo>
                        <a:pt x="859" y="521"/>
                      </a:lnTo>
                      <a:lnTo>
                        <a:pt x="852" y="514"/>
                      </a:lnTo>
                      <a:lnTo>
                        <a:pt x="849" y="508"/>
                      </a:lnTo>
                      <a:lnTo>
                        <a:pt x="849" y="504"/>
                      </a:lnTo>
                      <a:lnTo>
                        <a:pt x="849" y="504"/>
                      </a:lnTo>
                      <a:lnTo>
                        <a:pt x="849" y="501"/>
                      </a:lnTo>
                      <a:lnTo>
                        <a:pt x="851" y="499"/>
                      </a:lnTo>
                      <a:lnTo>
                        <a:pt x="856" y="497"/>
                      </a:lnTo>
                      <a:lnTo>
                        <a:pt x="856" y="497"/>
                      </a:lnTo>
                      <a:lnTo>
                        <a:pt x="858" y="497"/>
                      </a:lnTo>
                      <a:lnTo>
                        <a:pt x="858" y="494"/>
                      </a:lnTo>
                      <a:lnTo>
                        <a:pt x="855" y="487"/>
                      </a:lnTo>
                      <a:lnTo>
                        <a:pt x="855" y="487"/>
                      </a:lnTo>
                      <a:lnTo>
                        <a:pt x="855" y="482"/>
                      </a:lnTo>
                      <a:lnTo>
                        <a:pt x="852" y="481"/>
                      </a:lnTo>
                      <a:lnTo>
                        <a:pt x="849" y="479"/>
                      </a:lnTo>
                      <a:lnTo>
                        <a:pt x="845" y="475"/>
                      </a:lnTo>
                      <a:lnTo>
                        <a:pt x="845" y="475"/>
                      </a:lnTo>
                      <a:lnTo>
                        <a:pt x="841" y="471"/>
                      </a:lnTo>
                      <a:lnTo>
                        <a:pt x="836" y="470"/>
                      </a:lnTo>
                      <a:lnTo>
                        <a:pt x="832" y="470"/>
                      </a:lnTo>
                      <a:lnTo>
                        <a:pt x="829" y="472"/>
                      </a:lnTo>
                      <a:lnTo>
                        <a:pt x="829" y="472"/>
                      </a:lnTo>
                      <a:lnTo>
                        <a:pt x="828" y="475"/>
                      </a:lnTo>
                      <a:lnTo>
                        <a:pt x="828" y="478"/>
                      </a:lnTo>
                      <a:lnTo>
                        <a:pt x="826" y="481"/>
                      </a:lnTo>
                      <a:lnTo>
                        <a:pt x="824" y="484"/>
                      </a:lnTo>
                      <a:lnTo>
                        <a:pt x="824" y="484"/>
                      </a:lnTo>
                      <a:lnTo>
                        <a:pt x="821" y="487"/>
                      </a:lnTo>
                      <a:lnTo>
                        <a:pt x="819" y="491"/>
                      </a:lnTo>
                      <a:lnTo>
                        <a:pt x="819" y="494"/>
                      </a:lnTo>
                      <a:lnTo>
                        <a:pt x="818" y="495"/>
                      </a:lnTo>
                      <a:lnTo>
                        <a:pt x="816" y="497"/>
                      </a:lnTo>
                      <a:lnTo>
                        <a:pt x="816" y="497"/>
                      </a:lnTo>
                      <a:lnTo>
                        <a:pt x="815" y="495"/>
                      </a:lnTo>
                      <a:lnTo>
                        <a:pt x="815" y="494"/>
                      </a:lnTo>
                      <a:lnTo>
                        <a:pt x="814" y="488"/>
                      </a:lnTo>
                      <a:lnTo>
                        <a:pt x="814" y="481"/>
                      </a:lnTo>
                      <a:lnTo>
                        <a:pt x="812" y="478"/>
                      </a:lnTo>
                      <a:lnTo>
                        <a:pt x="811" y="477"/>
                      </a:lnTo>
                      <a:lnTo>
                        <a:pt x="811" y="477"/>
                      </a:lnTo>
                      <a:lnTo>
                        <a:pt x="809" y="475"/>
                      </a:lnTo>
                      <a:lnTo>
                        <a:pt x="809" y="474"/>
                      </a:lnTo>
                      <a:lnTo>
                        <a:pt x="811" y="471"/>
                      </a:lnTo>
                      <a:lnTo>
                        <a:pt x="814" y="470"/>
                      </a:lnTo>
                      <a:lnTo>
                        <a:pt x="814" y="470"/>
                      </a:lnTo>
                      <a:lnTo>
                        <a:pt x="816" y="468"/>
                      </a:lnTo>
                      <a:lnTo>
                        <a:pt x="819" y="467"/>
                      </a:lnTo>
                      <a:lnTo>
                        <a:pt x="819" y="465"/>
                      </a:lnTo>
                      <a:lnTo>
                        <a:pt x="818" y="464"/>
                      </a:lnTo>
                      <a:lnTo>
                        <a:pt x="818" y="464"/>
                      </a:lnTo>
                      <a:lnTo>
                        <a:pt x="814" y="462"/>
                      </a:lnTo>
                      <a:lnTo>
                        <a:pt x="809" y="461"/>
                      </a:lnTo>
                      <a:lnTo>
                        <a:pt x="801" y="457"/>
                      </a:lnTo>
                      <a:lnTo>
                        <a:pt x="801" y="457"/>
                      </a:lnTo>
                      <a:lnTo>
                        <a:pt x="798" y="458"/>
                      </a:lnTo>
                      <a:lnTo>
                        <a:pt x="795" y="460"/>
                      </a:lnTo>
                      <a:lnTo>
                        <a:pt x="792" y="461"/>
                      </a:lnTo>
                      <a:lnTo>
                        <a:pt x="789" y="461"/>
                      </a:lnTo>
                      <a:lnTo>
                        <a:pt x="789" y="461"/>
                      </a:lnTo>
                      <a:lnTo>
                        <a:pt x="788" y="458"/>
                      </a:lnTo>
                      <a:lnTo>
                        <a:pt x="788" y="454"/>
                      </a:lnTo>
                      <a:lnTo>
                        <a:pt x="789" y="447"/>
                      </a:lnTo>
                      <a:lnTo>
                        <a:pt x="789" y="447"/>
                      </a:lnTo>
                      <a:lnTo>
                        <a:pt x="791" y="445"/>
                      </a:lnTo>
                      <a:lnTo>
                        <a:pt x="794" y="445"/>
                      </a:lnTo>
                      <a:lnTo>
                        <a:pt x="797" y="445"/>
                      </a:lnTo>
                      <a:lnTo>
                        <a:pt x="799" y="444"/>
                      </a:lnTo>
                      <a:lnTo>
                        <a:pt x="799" y="444"/>
                      </a:lnTo>
                      <a:lnTo>
                        <a:pt x="799" y="442"/>
                      </a:lnTo>
                      <a:lnTo>
                        <a:pt x="799" y="441"/>
                      </a:lnTo>
                      <a:lnTo>
                        <a:pt x="795" y="438"/>
                      </a:lnTo>
                      <a:lnTo>
                        <a:pt x="791" y="437"/>
                      </a:lnTo>
                      <a:lnTo>
                        <a:pt x="789" y="435"/>
                      </a:lnTo>
                      <a:lnTo>
                        <a:pt x="789" y="433"/>
                      </a:lnTo>
                      <a:lnTo>
                        <a:pt x="789" y="433"/>
                      </a:lnTo>
                      <a:lnTo>
                        <a:pt x="789" y="431"/>
                      </a:lnTo>
                      <a:lnTo>
                        <a:pt x="788" y="430"/>
                      </a:lnTo>
                      <a:lnTo>
                        <a:pt x="784" y="427"/>
                      </a:lnTo>
                      <a:lnTo>
                        <a:pt x="775" y="424"/>
                      </a:lnTo>
                      <a:lnTo>
                        <a:pt x="775" y="424"/>
                      </a:lnTo>
                      <a:lnTo>
                        <a:pt x="774" y="424"/>
                      </a:lnTo>
                      <a:lnTo>
                        <a:pt x="774" y="423"/>
                      </a:lnTo>
                      <a:lnTo>
                        <a:pt x="775" y="418"/>
                      </a:lnTo>
                      <a:lnTo>
                        <a:pt x="775" y="414"/>
                      </a:lnTo>
                      <a:lnTo>
                        <a:pt x="775" y="410"/>
                      </a:lnTo>
                      <a:lnTo>
                        <a:pt x="775" y="410"/>
                      </a:lnTo>
                      <a:lnTo>
                        <a:pt x="772" y="407"/>
                      </a:lnTo>
                      <a:lnTo>
                        <a:pt x="767" y="401"/>
                      </a:lnTo>
                      <a:lnTo>
                        <a:pt x="761" y="397"/>
                      </a:lnTo>
                      <a:lnTo>
                        <a:pt x="758" y="397"/>
                      </a:lnTo>
                      <a:lnTo>
                        <a:pt x="755" y="396"/>
                      </a:lnTo>
                      <a:lnTo>
                        <a:pt x="755" y="396"/>
                      </a:lnTo>
                      <a:lnTo>
                        <a:pt x="751" y="396"/>
                      </a:lnTo>
                      <a:lnTo>
                        <a:pt x="750" y="393"/>
                      </a:lnTo>
                      <a:lnTo>
                        <a:pt x="750" y="390"/>
                      </a:lnTo>
                      <a:lnTo>
                        <a:pt x="751" y="388"/>
                      </a:lnTo>
                      <a:lnTo>
                        <a:pt x="751" y="388"/>
                      </a:lnTo>
                      <a:lnTo>
                        <a:pt x="754" y="388"/>
                      </a:lnTo>
                      <a:lnTo>
                        <a:pt x="755" y="387"/>
                      </a:lnTo>
                      <a:lnTo>
                        <a:pt x="762" y="380"/>
                      </a:lnTo>
                      <a:lnTo>
                        <a:pt x="762" y="380"/>
                      </a:lnTo>
                      <a:lnTo>
                        <a:pt x="767" y="376"/>
                      </a:lnTo>
                      <a:lnTo>
                        <a:pt x="768" y="373"/>
                      </a:lnTo>
                      <a:lnTo>
                        <a:pt x="768" y="371"/>
                      </a:lnTo>
                      <a:lnTo>
                        <a:pt x="765" y="370"/>
                      </a:lnTo>
                      <a:lnTo>
                        <a:pt x="765" y="370"/>
                      </a:lnTo>
                      <a:lnTo>
                        <a:pt x="762" y="369"/>
                      </a:lnTo>
                      <a:lnTo>
                        <a:pt x="761" y="367"/>
                      </a:lnTo>
                      <a:lnTo>
                        <a:pt x="762" y="366"/>
                      </a:lnTo>
                      <a:lnTo>
                        <a:pt x="767" y="364"/>
                      </a:lnTo>
                      <a:lnTo>
                        <a:pt x="767" y="364"/>
                      </a:lnTo>
                      <a:lnTo>
                        <a:pt x="779" y="367"/>
                      </a:lnTo>
                      <a:lnTo>
                        <a:pt x="787" y="369"/>
                      </a:lnTo>
                      <a:lnTo>
                        <a:pt x="791" y="367"/>
                      </a:lnTo>
                      <a:lnTo>
                        <a:pt x="791" y="367"/>
                      </a:lnTo>
                      <a:lnTo>
                        <a:pt x="797" y="361"/>
                      </a:lnTo>
                      <a:lnTo>
                        <a:pt x="802" y="353"/>
                      </a:lnTo>
                      <a:lnTo>
                        <a:pt x="815" y="336"/>
                      </a:lnTo>
                      <a:lnTo>
                        <a:pt x="815" y="336"/>
                      </a:lnTo>
                      <a:lnTo>
                        <a:pt x="816" y="333"/>
                      </a:lnTo>
                      <a:lnTo>
                        <a:pt x="816" y="332"/>
                      </a:lnTo>
                      <a:lnTo>
                        <a:pt x="815" y="330"/>
                      </a:lnTo>
                      <a:lnTo>
                        <a:pt x="814" y="329"/>
                      </a:lnTo>
                      <a:lnTo>
                        <a:pt x="806" y="327"/>
                      </a:lnTo>
                      <a:lnTo>
                        <a:pt x="798" y="329"/>
                      </a:lnTo>
                      <a:lnTo>
                        <a:pt x="798" y="329"/>
                      </a:lnTo>
                      <a:lnTo>
                        <a:pt x="789" y="327"/>
                      </a:lnTo>
                      <a:lnTo>
                        <a:pt x="784" y="326"/>
                      </a:lnTo>
                      <a:lnTo>
                        <a:pt x="778" y="324"/>
                      </a:lnTo>
                      <a:lnTo>
                        <a:pt x="771" y="323"/>
                      </a:lnTo>
                      <a:lnTo>
                        <a:pt x="771" y="323"/>
                      </a:lnTo>
                      <a:lnTo>
                        <a:pt x="762" y="323"/>
                      </a:lnTo>
                      <a:lnTo>
                        <a:pt x="752" y="324"/>
                      </a:lnTo>
                      <a:lnTo>
                        <a:pt x="742" y="326"/>
                      </a:lnTo>
                      <a:lnTo>
                        <a:pt x="738" y="327"/>
                      </a:lnTo>
                      <a:lnTo>
                        <a:pt x="738" y="327"/>
                      </a:lnTo>
                      <a:lnTo>
                        <a:pt x="737" y="329"/>
                      </a:lnTo>
                      <a:lnTo>
                        <a:pt x="738" y="330"/>
                      </a:lnTo>
                      <a:lnTo>
                        <a:pt x="740" y="333"/>
                      </a:lnTo>
                      <a:lnTo>
                        <a:pt x="741" y="334"/>
                      </a:lnTo>
                      <a:lnTo>
                        <a:pt x="742" y="337"/>
                      </a:lnTo>
                      <a:lnTo>
                        <a:pt x="742" y="337"/>
                      </a:lnTo>
                      <a:lnTo>
                        <a:pt x="741" y="339"/>
                      </a:lnTo>
                      <a:lnTo>
                        <a:pt x="741" y="339"/>
                      </a:lnTo>
                      <a:lnTo>
                        <a:pt x="738" y="337"/>
                      </a:lnTo>
                      <a:lnTo>
                        <a:pt x="734" y="336"/>
                      </a:lnTo>
                      <a:lnTo>
                        <a:pt x="733" y="336"/>
                      </a:lnTo>
                      <a:lnTo>
                        <a:pt x="733" y="336"/>
                      </a:lnTo>
                      <a:lnTo>
                        <a:pt x="731" y="339"/>
                      </a:lnTo>
                      <a:lnTo>
                        <a:pt x="731" y="341"/>
                      </a:lnTo>
                      <a:lnTo>
                        <a:pt x="733" y="347"/>
                      </a:lnTo>
                      <a:lnTo>
                        <a:pt x="733" y="354"/>
                      </a:lnTo>
                      <a:lnTo>
                        <a:pt x="733" y="354"/>
                      </a:lnTo>
                      <a:lnTo>
                        <a:pt x="733" y="363"/>
                      </a:lnTo>
                      <a:lnTo>
                        <a:pt x="734" y="367"/>
                      </a:lnTo>
                      <a:lnTo>
                        <a:pt x="738" y="373"/>
                      </a:lnTo>
                      <a:lnTo>
                        <a:pt x="738" y="373"/>
                      </a:lnTo>
                      <a:lnTo>
                        <a:pt x="740" y="377"/>
                      </a:lnTo>
                      <a:lnTo>
                        <a:pt x="741" y="381"/>
                      </a:lnTo>
                      <a:lnTo>
                        <a:pt x="741" y="391"/>
                      </a:lnTo>
                      <a:lnTo>
                        <a:pt x="741" y="391"/>
                      </a:lnTo>
                      <a:lnTo>
                        <a:pt x="740" y="396"/>
                      </a:lnTo>
                      <a:lnTo>
                        <a:pt x="737" y="398"/>
                      </a:lnTo>
                      <a:lnTo>
                        <a:pt x="731" y="400"/>
                      </a:lnTo>
                      <a:lnTo>
                        <a:pt x="731" y="400"/>
                      </a:lnTo>
                      <a:lnTo>
                        <a:pt x="731" y="401"/>
                      </a:lnTo>
                      <a:lnTo>
                        <a:pt x="731" y="403"/>
                      </a:lnTo>
                      <a:lnTo>
                        <a:pt x="733" y="404"/>
                      </a:lnTo>
                      <a:lnTo>
                        <a:pt x="735" y="407"/>
                      </a:lnTo>
                      <a:lnTo>
                        <a:pt x="735" y="410"/>
                      </a:lnTo>
                      <a:lnTo>
                        <a:pt x="735" y="410"/>
                      </a:lnTo>
                      <a:lnTo>
                        <a:pt x="735" y="411"/>
                      </a:lnTo>
                      <a:lnTo>
                        <a:pt x="734" y="411"/>
                      </a:lnTo>
                      <a:lnTo>
                        <a:pt x="730" y="411"/>
                      </a:lnTo>
                      <a:lnTo>
                        <a:pt x="727" y="408"/>
                      </a:lnTo>
                      <a:lnTo>
                        <a:pt x="723" y="408"/>
                      </a:lnTo>
                      <a:lnTo>
                        <a:pt x="723" y="408"/>
                      </a:lnTo>
                      <a:lnTo>
                        <a:pt x="720" y="411"/>
                      </a:lnTo>
                      <a:lnTo>
                        <a:pt x="718" y="417"/>
                      </a:lnTo>
                      <a:lnTo>
                        <a:pt x="717" y="421"/>
                      </a:lnTo>
                      <a:lnTo>
                        <a:pt x="718" y="424"/>
                      </a:lnTo>
                      <a:lnTo>
                        <a:pt x="720" y="425"/>
                      </a:lnTo>
                      <a:lnTo>
                        <a:pt x="720" y="425"/>
                      </a:lnTo>
                      <a:lnTo>
                        <a:pt x="724" y="430"/>
                      </a:lnTo>
                      <a:lnTo>
                        <a:pt x="724" y="431"/>
                      </a:lnTo>
                      <a:lnTo>
                        <a:pt x="723" y="434"/>
                      </a:lnTo>
                      <a:lnTo>
                        <a:pt x="723" y="434"/>
                      </a:lnTo>
                      <a:lnTo>
                        <a:pt x="720" y="438"/>
                      </a:lnTo>
                      <a:lnTo>
                        <a:pt x="718" y="442"/>
                      </a:lnTo>
                      <a:lnTo>
                        <a:pt x="720" y="447"/>
                      </a:lnTo>
                      <a:lnTo>
                        <a:pt x="724" y="452"/>
                      </a:lnTo>
                      <a:lnTo>
                        <a:pt x="724" y="452"/>
                      </a:lnTo>
                      <a:lnTo>
                        <a:pt x="731" y="455"/>
                      </a:lnTo>
                      <a:lnTo>
                        <a:pt x="740" y="458"/>
                      </a:lnTo>
                      <a:lnTo>
                        <a:pt x="748" y="460"/>
                      </a:lnTo>
                      <a:lnTo>
                        <a:pt x="755" y="464"/>
                      </a:lnTo>
                      <a:lnTo>
                        <a:pt x="755" y="464"/>
                      </a:lnTo>
                      <a:lnTo>
                        <a:pt x="758" y="467"/>
                      </a:lnTo>
                      <a:lnTo>
                        <a:pt x="758" y="467"/>
                      </a:lnTo>
                      <a:lnTo>
                        <a:pt x="755" y="468"/>
                      </a:lnTo>
                      <a:lnTo>
                        <a:pt x="755" y="470"/>
                      </a:lnTo>
                      <a:lnTo>
                        <a:pt x="755" y="471"/>
                      </a:lnTo>
                      <a:lnTo>
                        <a:pt x="755" y="471"/>
                      </a:lnTo>
                      <a:lnTo>
                        <a:pt x="757" y="474"/>
                      </a:lnTo>
                      <a:lnTo>
                        <a:pt x="755" y="475"/>
                      </a:lnTo>
                      <a:lnTo>
                        <a:pt x="754" y="478"/>
                      </a:lnTo>
                      <a:lnTo>
                        <a:pt x="751" y="481"/>
                      </a:lnTo>
                      <a:lnTo>
                        <a:pt x="751" y="484"/>
                      </a:lnTo>
                      <a:lnTo>
                        <a:pt x="751" y="484"/>
                      </a:lnTo>
                      <a:lnTo>
                        <a:pt x="751" y="487"/>
                      </a:lnTo>
                      <a:lnTo>
                        <a:pt x="752" y="487"/>
                      </a:lnTo>
                      <a:lnTo>
                        <a:pt x="758" y="478"/>
                      </a:lnTo>
                      <a:lnTo>
                        <a:pt x="758" y="478"/>
                      </a:lnTo>
                      <a:lnTo>
                        <a:pt x="760" y="477"/>
                      </a:lnTo>
                      <a:lnTo>
                        <a:pt x="761" y="475"/>
                      </a:lnTo>
                      <a:lnTo>
                        <a:pt x="762" y="477"/>
                      </a:lnTo>
                      <a:lnTo>
                        <a:pt x="764" y="478"/>
                      </a:lnTo>
                      <a:lnTo>
                        <a:pt x="765" y="482"/>
                      </a:lnTo>
                      <a:lnTo>
                        <a:pt x="765" y="488"/>
                      </a:lnTo>
                      <a:lnTo>
                        <a:pt x="765" y="488"/>
                      </a:lnTo>
                      <a:lnTo>
                        <a:pt x="764" y="491"/>
                      </a:lnTo>
                      <a:lnTo>
                        <a:pt x="761" y="492"/>
                      </a:lnTo>
                      <a:lnTo>
                        <a:pt x="758" y="494"/>
                      </a:lnTo>
                      <a:lnTo>
                        <a:pt x="754" y="497"/>
                      </a:lnTo>
                      <a:lnTo>
                        <a:pt x="754" y="497"/>
                      </a:lnTo>
                      <a:lnTo>
                        <a:pt x="751" y="501"/>
                      </a:lnTo>
                      <a:lnTo>
                        <a:pt x="747" y="504"/>
                      </a:lnTo>
                      <a:lnTo>
                        <a:pt x="744" y="504"/>
                      </a:lnTo>
                      <a:lnTo>
                        <a:pt x="738" y="504"/>
                      </a:lnTo>
                      <a:lnTo>
                        <a:pt x="738" y="504"/>
                      </a:lnTo>
                      <a:lnTo>
                        <a:pt x="737" y="504"/>
                      </a:lnTo>
                      <a:lnTo>
                        <a:pt x="735" y="505"/>
                      </a:lnTo>
                      <a:lnTo>
                        <a:pt x="735" y="508"/>
                      </a:lnTo>
                      <a:lnTo>
                        <a:pt x="737" y="514"/>
                      </a:lnTo>
                      <a:lnTo>
                        <a:pt x="738" y="519"/>
                      </a:lnTo>
                      <a:lnTo>
                        <a:pt x="738" y="519"/>
                      </a:lnTo>
                      <a:lnTo>
                        <a:pt x="740" y="524"/>
                      </a:lnTo>
                      <a:lnTo>
                        <a:pt x="738" y="525"/>
                      </a:lnTo>
                      <a:lnTo>
                        <a:pt x="735" y="526"/>
                      </a:lnTo>
                      <a:lnTo>
                        <a:pt x="730" y="525"/>
                      </a:lnTo>
                      <a:lnTo>
                        <a:pt x="730" y="525"/>
                      </a:lnTo>
                      <a:lnTo>
                        <a:pt x="725" y="524"/>
                      </a:lnTo>
                      <a:lnTo>
                        <a:pt x="721" y="521"/>
                      </a:lnTo>
                      <a:lnTo>
                        <a:pt x="720" y="516"/>
                      </a:lnTo>
                      <a:lnTo>
                        <a:pt x="721" y="512"/>
                      </a:lnTo>
                      <a:lnTo>
                        <a:pt x="721" y="512"/>
                      </a:lnTo>
                      <a:lnTo>
                        <a:pt x="725" y="504"/>
                      </a:lnTo>
                      <a:lnTo>
                        <a:pt x="725" y="501"/>
                      </a:lnTo>
                      <a:lnTo>
                        <a:pt x="724" y="499"/>
                      </a:lnTo>
                      <a:lnTo>
                        <a:pt x="724" y="499"/>
                      </a:lnTo>
                      <a:lnTo>
                        <a:pt x="720" y="499"/>
                      </a:lnTo>
                      <a:lnTo>
                        <a:pt x="714" y="499"/>
                      </a:lnTo>
                      <a:lnTo>
                        <a:pt x="708" y="498"/>
                      </a:lnTo>
                      <a:lnTo>
                        <a:pt x="705" y="494"/>
                      </a:lnTo>
                      <a:lnTo>
                        <a:pt x="705" y="494"/>
                      </a:lnTo>
                      <a:lnTo>
                        <a:pt x="704" y="492"/>
                      </a:lnTo>
                      <a:lnTo>
                        <a:pt x="707" y="491"/>
                      </a:lnTo>
                      <a:lnTo>
                        <a:pt x="717" y="492"/>
                      </a:lnTo>
                      <a:lnTo>
                        <a:pt x="717" y="492"/>
                      </a:lnTo>
                      <a:lnTo>
                        <a:pt x="721" y="492"/>
                      </a:lnTo>
                      <a:lnTo>
                        <a:pt x="723" y="489"/>
                      </a:lnTo>
                      <a:lnTo>
                        <a:pt x="723" y="487"/>
                      </a:lnTo>
                      <a:lnTo>
                        <a:pt x="724" y="487"/>
                      </a:lnTo>
                      <a:lnTo>
                        <a:pt x="725" y="487"/>
                      </a:lnTo>
                      <a:lnTo>
                        <a:pt x="725" y="487"/>
                      </a:lnTo>
                      <a:lnTo>
                        <a:pt x="735" y="488"/>
                      </a:lnTo>
                      <a:lnTo>
                        <a:pt x="740" y="487"/>
                      </a:lnTo>
                      <a:lnTo>
                        <a:pt x="744" y="485"/>
                      </a:lnTo>
                      <a:lnTo>
                        <a:pt x="744" y="485"/>
                      </a:lnTo>
                      <a:lnTo>
                        <a:pt x="745" y="482"/>
                      </a:lnTo>
                      <a:lnTo>
                        <a:pt x="745" y="479"/>
                      </a:lnTo>
                      <a:lnTo>
                        <a:pt x="744" y="475"/>
                      </a:lnTo>
                      <a:lnTo>
                        <a:pt x="740" y="471"/>
                      </a:lnTo>
                      <a:lnTo>
                        <a:pt x="737" y="471"/>
                      </a:lnTo>
                      <a:lnTo>
                        <a:pt x="735" y="471"/>
                      </a:lnTo>
                      <a:lnTo>
                        <a:pt x="735" y="471"/>
                      </a:lnTo>
                      <a:lnTo>
                        <a:pt x="727" y="472"/>
                      </a:lnTo>
                      <a:lnTo>
                        <a:pt x="724" y="472"/>
                      </a:lnTo>
                      <a:lnTo>
                        <a:pt x="723" y="471"/>
                      </a:lnTo>
                      <a:lnTo>
                        <a:pt x="723" y="470"/>
                      </a:lnTo>
                      <a:lnTo>
                        <a:pt x="723" y="470"/>
                      </a:lnTo>
                      <a:lnTo>
                        <a:pt x="723" y="468"/>
                      </a:lnTo>
                      <a:lnTo>
                        <a:pt x="724" y="468"/>
                      </a:lnTo>
                      <a:lnTo>
                        <a:pt x="727" y="467"/>
                      </a:lnTo>
                      <a:lnTo>
                        <a:pt x="731" y="468"/>
                      </a:lnTo>
                      <a:lnTo>
                        <a:pt x="735" y="467"/>
                      </a:lnTo>
                      <a:lnTo>
                        <a:pt x="735" y="467"/>
                      </a:lnTo>
                      <a:lnTo>
                        <a:pt x="737" y="467"/>
                      </a:lnTo>
                      <a:lnTo>
                        <a:pt x="737" y="465"/>
                      </a:lnTo>
                      <a:lnTo>
                        <a:pt x="735" y="464"/>
                      </a:lnTo>
                      <a:lnTo>
                        <a:pt x="731" y="461"/>
                      </a:lnTo>
                      <a:lnTo>
                        <a:pt x="725" y="461"/>
                      </a:lnTo>
                      <a:lnTo>
                        <a:pt x="725" y="461"/>
                      </a:lnTo>
                      <a:lnTo>
                        <a:pt x="721" y="462"/>
                      </a:lnTo>
                      <a:lnTo>
                        <a:pt x="717" y="462"/>
                      </a:lnTo>
                      <a:lnTo>
                        <a:pt x="713" y="461"/>
                      </a:lnTo>
                      <a:lnTo>
                        <a:pt x="708" y="458"/>
                      </a:lnTo>
                      <a:lnTo>
                        <a:pt x="708" y="458"/>
                      </a:lnTo>
                      <a:lnTo>
                        <a:pt x="703" y="454"/>
                      </a:lnTo>
                      <a:lnTo>
                        <a:pt x="698" y="452"/>
                      </a:lnTo>
                      <a:lnTo>
                        <a:pt x="696" y="452"/>
                      </a:lnTo>
                      <a:lnTo>
                        <a:pt x="693" y="454"/>
                      </a:lnTo>
                      <a:lnTo>
                        <a:pt x="691" y="458"/>
                      </a:lnTo>
                      <a:lnTo>
                        <a:pt x="690" y="462"/>
                      </a:lnTo>
                      <a:lnTo>
                        <a:pt x="690" y="462"/>
                      </a:lnTo>
                      <a:lnTo>
                        <a:pt x="688" y="467"/>
                      </a:lnTo>
                      <a:lnTo>
                        <a:pt x="687" y="470"/>
                      </a:lnTo>
                      <a:lnTo>
                        <a:pt x="684" y="471"/>
                      </a:lnTo>
                      <a:lnTo>
                        <a:pt x="681" y="471"/>
                      </a:lnTo>
                      <a:lnTo>
                        <a:pt x="677" y="471"/>
                      </a:lnTo>
                      <a:lnTo>
                        <a:pt x="676" y="472"/>
                      </a:lnTo>
                      <a:lnTo>
                        <a:pt x="673" y="472"/>
                      </a:lnTo>
                      <a:lnTo>
                        <a:pt x="673" y="472"/>
                      </a:lnTo>
                      <a:lnTo>
                        <a:pt x="673" y="475"/>
                      </a:lnTo>
                      <a:lnTo>
                        <a:pt x="673" y="477"/>
                      </a:lnTo>
                      <a:lnTo>
                        <a:pt x="676" y="478"/>
                      </a:lnTo>
                      <a:lnTo>
                        <a:pt x="681" y="481"/>
                      </a:lnTo>
                      <a:lnTo>
                        <a:pt x="687" y="481"/>
                      </a:lnTo>
                      <a:lnTo>
                        <a:pt x="687" y="481"/>
                      </a:lnTo>
                      <a:lnTo>
                        <a:pt x="694" y="482"/>
                      </a:lnTo>
                      <a:lnTo>
                        <a:pt x="698" y="487"/>
                      </a:lnTo>
                      <a:lnTo>
                        <a:pt x="701" y="489"/>
                      </a:lnTo>
                      <a:lnTo>
                        <a:pt x="701" y="489"/>
                      </a:lnTo>
                      <a:lnTo>
                        <a:pt x="700" y="491"/>
                      </a:lnTo>
                      <a:lnTo>
                        <a:pt x="700" y="491"/>
                      </a:lnTo>
                      <a:lnTo>
                        <a:pt x="697" y="491"/>
                      </a:lnTo>
                      <a:lnTo>
                        <a:pt x="696" y="494"/>
                      </a:lnTo>
                      <a:lnTo>
                        <a:pt x="694" y="495"/>
                      </a:lnTo>
                      <a:lnTo>
                        <a:pt x="693" y="495"/>
                      </a:lnTo>
                      <a:lnTo>
                        <a:pt x="693" y="495"/>
                      </a:lnTo>
                      <a:lnTo>
                        <a:pt x="688" y="494"/>
                      </a:lnTo>
                      <a:lnTo>
                        <a:pt x="686" y="494"/>
                      </a:lnTo>
                      <a:lnTo>
                        <a:pt x="684" y="497"/>
                      </a:lnTo>
                      <a:lnTo>
                        <a:pt x="686" y="499"/>
                      </a:lnTo>
                      <a:lnTo>
                        <a:pt x="686" y="499"/>
                      </a:lnTo>
                      <a:lnTo>
                        <a:pt x="687" y="502"/>
                      </a:lnTo>
                      <a:lnTo>
                        <a:pt x="687" y="504"/>
                      </a:lnTo>
                      <a:lnTo>
                        <a:pt x="686" y="507"/>
                      </a:lnTo>
                      <a:lnTo>
                        <a:pt x="684" y="509"/>
                      </a:lnTo>
                      <a:lnTo>
                        <a:pt x="684" y="509"/>
                      </a:lnTo>
                      <a:lnTo>
                        <a:pt x="684" y="511"/>
                      </a:lnTo>
                      <a:lnTo>
                        <a:pt x="684" y="511"/>
                      </a:lnTo>
                      <a:lnTo>
                        <a:pt x="680" y="511"/>
                      </a:lnTo>
                      <a:lnTo>
                        <a:pt x="670" y="509"/>
                      </a:lnTo>
                      <a:lnTo>
                        <a:pt x="670" y="509"/>
                      </a:lnTo>
                      <a:lnTo>
                        <a:pt x="663" y="509"/>
                      </a:lnTo>
                      <a:lnTo>
                        <a:pt x="656" y="509"/>
                      </a:lnTo>
                      <a:lnTo>
                        <a:pt x="639" y="512"/>
                      </a:lnTo>
                      <a:lnTo>
                        <a:pt x="639" y="512"/>
                      </a:lnTo>
                      <a:lnTo>
                        <a:pt x="632" y="514"/>
                      </a:lnTo>
                      <a:lnTo>
                        <a:pt x="623" y="512"/>
                      </a:lnTo>
                      <a:lnTo>
                        <a:pt x="617" y="509"/>
                      </a:lnTo>
                      <a:lnTo>
                        <a:pt x="613" y="507"/>
                      </a:lnTo>
                      <a:lnTo>
                        <a:pt x="613" y="507"/>
                      </a:lnTo>
                      <a:lnTo>
                        <a:pt x="610" y="504"/>
                      </a:lnTo>
                      <a:lnTo>
                        <a:pt x="606" y="504"/>
                      </a:lnTo>
                      <a:lnTo>
                        <a:pt x="596" y="502"/>
                      </a:lnTo>
                      <a:lnTo>
                        <a:pt x="596" y="502"/>
                      </a:lnTo>
                      <a:lnTo>
                        <a:pt x="592" y="502"/>
                      </a:lnTo>
                      <a:lnTo>
                        <a:pt x="590" y="499"/>
                      </a:lnTo>
                      <a:lnTo>
                        <a:pt x="587" y="497"/>
                      </a:lnTo>
                      <a:lnTo>
                        <a:pt x="582" y="495"/>
                      </a:lnTo>
                      <a:lnTo>
                        <a:pt x="582" y="495"/>
                      </a:lnTo>
                      <a:lnTo>
                        <a:pt x="579" y="495"/>
                      </a:lnTo>
                      <a:lnTo>
                        <a:pt x="577" y="494"/>
                      </a:lnTo>
                      <a:lnTo>
                        <a:pt x="575" y="491"/>
                      </a:lnTo>
                      <a:lnTo>
                        <a:pt x="573" y="482"/>
                      </a:lnTo>
                      <a:lnTo>
                        <a:pt x="573" y="482"/>
                      </a:lnTo>
                      <a:lnTo>
                        <a:pt x="573" y="481"/>
                      </a:lnTo>
                      <a:lnTo>
                        <a:pt x="570" y="481"/>
                      </a:lnTo>
                      <a:lnTo>
                        <a:pt x="563" y="479"/>
                      </a:lnTo>
                      <a:lnTo>
                        <a:pt x="555" y="481"/>
                      </a:lnTo>
                      <a:lnTo>
                        <a:pt x="548" y="484"/>
                      </a:lnTo>
                      <a:lnTo>
                        <a:pt x="548" y="484"/>
                      </a:lnTo>
                      <a:lnTo>
                        <a:pt x="542" y="487"/>
                      </a:lnTo>
                      <a:lnTo>
                        <a:pt x="535" y="488"/>
                      </a:lnTo>
                      <a:lnTo>
                        <a:pt x="528" y="489"/>
                      </a:lnTo>
                      <a:lnTo>
                        <a:pt x="526" y="492"/>
                      </a:lnTo>
                      <a:lnTo>
                        <a:pt x="523" y="494"/>
                      </a:lnTo>
                      <a:lnTo>
                        <a:pt x="523" y="494"/>
                      </a:lnTo>
                      <a:lnTo>
                        <a:pt x="523" y="498"/>
                      </a:lnTo>
                      <a:lnTo>
                        <a:pt x="525" y="501"/>
                      </a:lnTo>
                      <a:lnTo>
                        <a:pt x="528" y="501"/>
                      </a:lnTo>
                      <a:lnTo>
                        <a:pt x="531" y="501"/>
                      </a:lnTo>
                      <a:lnTo>
                        <a:pt x="531" y="501"/>
                      </a:lnTo>
                      <a:lnTo>
                        <a:pt x="535" y="499"/>
                      </a:lnTo>
                      <a:lnTo>
                        <a:pt x="536" y="498"/>
                      </a:lnTo>
                      <a:lnTo>
                        <a:pt x="540" y="497"/>
                      </a:lnTo>
                      <a:lnTo>
                        <a:pt x="546" y="497"/>
                      </a:lnTo>
                      <a:lnTo>
                        <a:pt x="546" y="497"/>
                      </a:lnTo>
                      <a:lnTo>
                        <a:pt x="549" y="497"/>
                      </a:lnTo>
                      <a:lnTo>
                        <a:pt x="553" y="495"/>
                      </a:lnTo>
                      <a:lnTo>
                        <a:pt x="559" y="492"/>
                      </a:lnTo>
                      <a:lnTo>
                        <a:pt x="563" y="489"/>
                      </a:lnTo>
                      <a:lnTo>
                        <a:pt x="566" y="489"/>
                      </a:lnTo>
                      <a:lnTo>
                        <a:pt x="567" y="489"/>
                      </a:lnTo>
                      <a:lnTo>
                        <a:pt x="567" y="489"/>
                      </a:lnTo>
                      <a:lnTo>
                        <a:pt x="567" y="492"/>
                      </a:lnTo>
                      <a:lnTo>
                        <a:pt x="566" y="494"/>
                      </a:lnTo>
                      <a:lnTo>
                        <a:pt x="559" y="498"/>
                      </a:lnTo>
                      <a:lnTo>
                        <a:pt x="549" y="502"/>
                      </a:lnTo>
                      <a:lnTo>
                        <a:pt x="540" y="504"/>
                      </a:lnTo>
                      <a:lnTo>
                        <a:pt x="540" y="504"/>
                      </a:lnTo>
                      <a:lnTo>
                        <a:pt x="538" y="505"/>
                      </a:lnTo>
                      <a:lnTo>
                        <a:pt x="536" y="507"/>
                      </a:lnTo>
                      <a:lnTo>
                        <a:pt x="535" y="508"/>
                      </a:lnTo>
                      <a:lnTo>
                        <a:pt x="535" y="511"/>
                      </a:lnTo>
                      <a:lnTo>
                        <a:pt x="538" y="516"/>
                      </a:lnTo>
                      <a:lnTo>
                        <a:pt x="543" y="526"/>
                      </a:lnTo>
                      <a:lnTo>
                        <a:pt x="543" y="526"/>
                      </a:lnTo>
                      <a:lnTo>
                        <a:pt x="545" y="529"/>
                      </a:lnTo>
                      <a:lnTo>
                        <a:pt x="546" y="532"/>
                      </a:lnTo>
                      <a:lnTo>
                        <a:pt x="545" y="534"/>
                      </a:lnTo>
                      <a:lnTo>
                        <a:pt x="545" y="535"/>
                      </a:lnTo>
                      <a:lnTo>
                        <a:pt x="540" y="535"/>
                      </a:lnTo>
                      <a:lnTo>
                        <a:pt x="539" y="536"/>
                      </a:lnTo>
                      <a:lnTo>
                        <a:pt x="539" y="538"/>
                      </a:lnTo>
                      <a:lnTo>
                        <a:pt x="539" y="538"/>
                      </a:lnTo>
                      <a:lnTo>
                        <a:pt x="538" y="539"/>
                      </a:lnTo>
                      <a:lnTo>
                        <a:pt x="536" y="541"/>
                      </a:lnTo>
                      <a:lnTo>
                        <a:pt x="532" y="539"/>
                      </a:lnTo>
                      <a:lnTo>
                        <a:pt x="528" y="536"/>
                      </a:lnTo>
                      <a:lnTo>
                        <a:pt x="528" y="535"/>
                      </a:lnTo>
                      <a:lnTo>
                        <a:pt x="529" y="534"/>
                      </a:lnTo>
                      <a:lnTo>
                        <a:pt x="529" y="534"/>
                      </a:lnTo>
                      <a:lnTo>
                        <a:pt x="532" y="532"/>
                      </a:lnTo>
                      <a:lnTo>
                        <a:pt x="532" y="528"/>
                      </a:lnTo>
                      <a:lnTo>
                        <a:pt x="531" y="524"/>
                      </a:lnTo>
                      <a:lnTo>
                        <a:pt x="528" y="521"/>
                      </a:lnTo>
                      <a:lnTo>
                        <a:pt x="528" y="521"/>
                      </a:lnTo>
                      <a:lnTo>
                        <a:pt x="523" y="519"/>
                      </a:lnTo>
                      <a:lnTo>
                        <a:pt x="521" y="518"/>
                      </a:lnTo>
                      <a:lnTo>
                        <a:pt x="519" y="518"/>
                      </a:lnTo>
                      <a:lnTo>
                        <a:pt x="519" y="516"/>
                      </a:lnTo>
                      <a:lnTo>
                        <a:pt x="519" y="516"/>
                      </a:lnTo>
                      <a:lnTo>
                        <a:pt x="518" y="514"/>
                      </a:lnTo>
                      <a:lnTo>
                        <a:pt x="516" y="514"/>
                      </a:lnTo>
                      <a:lnTo>
                        <a:pt x="512" y="514"/>
                      </a:lnTo>
                      <a:lnTo>
                        <a:pt x="508" y="512"/>
                      </a:lnTo>
                      <a:lnTo>
                        <a:pt x="508" y="512"/>
                      </a:lnTo>
                      <a:lnTo>
                        <a:pt x="502" y="508"/>
                      </a:lnTo>
                      <a:lnTo>
                        <a:pt x="498" y="508"/>
                      </a:lnTo>
                      <a:lnTo>
                        <a:pt x="494" y="509"/>
                      </a:lnTo>
                      <a:lnTo>
                        <a:pt x="494" y="509"/>
                      </a:lnTo>
                      <a:lnTo>
                        <a:pt x="489" y="511"/>
                      </a:lnTo>
                      <a:lnTo>
                        <a:pt x="482" y="512"/>
                      </a:lnTo>
                      <a:lnTo>
                        <a:pt x="465" y="514"/>
                      </a:lnTo>
                      <a:lnTo>
                        <a:pt x="465" y="514"/>
                      </a:lnTo>
                      <a:lnTo>
                        <a:pt x="451" y="515"/>
                      </a:lnTo>
                      <a:lnTo>
                        <a:pt x="437" y="515"/>
                      </a:lnTo>
                      <a:lnTo>
                        <a:pt x="425" y="514"/>
                      </a:lnTo>
                      <a:lnTo>
                        <a:pt x="420" y="512"/>
                      </a:lnTo>
                      <a:lnTo>
                        <a:pt x="417" y="511"/>
                      </a:lnTo>
                      <a:lnTo>
                        <a:pt x="417" y="511"/>
                      </a:lnTo>
                      <a:lnTo>
                        <a:pt x="417" y="508"/>
                      </a:lnTo>
                      <a:lnTo>
                        <a:pt x="417" y="507"/>
                      </a:lnTo>
                      <a:lnTo>
                        <a:pt x="422" y="502"/>
                      </a:lnTo>
                      <a:lnTo>
                        <a:pt x="430" y="499"/>
                      </a:lnTo>
                      <a:lnTo>
                        <a:pt x="435" y="498"/>
                      </a:lnTo>
                      <a:lnTo>
                        <a:pt x="435" y="498"/>
                      </a:lnTo>
                      <a:lnTo>
                        <a:pt x="438" y="498"/>
                      </a:lnTo>
                      <a:lnTo>
                        <a:pt x="437" y="495"/>
                      </a:lnTo>
                      <a:lnTo>
                        <a:pt x="434" y="491"/>
                      </a:lnTo>
                      <a:lnTo>
                        <a:pt x="430" y="487"/>
                      </a:lnTo>
                      <a:lnTo>
                        <a:pt x="430" y="487"/>
                      </a:lnTo>
                      <a:lnTo>
                        <a:pt x="422" y="482"/>
                      </a:lnTo>
                      <a:lnTo>
                        <a:pt x="412" y="479"/>
                      </a:lnTo>
                      <a:lnTo>
                        <a:pt x="407" y="478"/>
                      </a:lnTo>
                      <a:lnTo>
                        <a:pt x="404" y="478"/>
                      </a:lnTo>
                      <a:lnTo>
                        <a:pt x="404" y="479"/>
                      </a:lnTo>
                      <a:lnTo>
                        <a:pt x="404" y="479"/>
                      </a:lnTo>
                      <a:lnTo>
                        <a:pt x="402" y="481"/>
                      </a:lnTo>
                      <a:lnTo>
                        <a:pt x="401" y="481"/>
                      </a:lnTo>
                      <a:lnTo>
                        <a:pt x="397" y="481"/>
                      </a:lnTo>
                      <a:lnTo>
                        <a:pt x="380" y="478"/>
                      </a:lnTo>
                      <a:lnTo>
                        <a:pt x="380" y="478"/>
                      </a:lnTo>
                      <a:lnTo>
                        <a:pt x="371" y="475"/>
                      </a:lnTo>
                      <a:lnTo>
                        <a:pt x="367" y="472"/>
                      </a:lnTo>
                      <a:lnTo>
                        <a:pt x="361" y="471"/>
                      </a:lnTo>
                      <a:lnTo>
                        <a:pt x="357" y="470"/>
                      </a:lnTo>
                      <a:lnTo>
                        <a:pt x="357" y="470"/>
                      </a:lnTo>
                      <a:lnTo>
                        <a:pt x="350" y="470"/>
                      </a:lnTo>
                      <a:lnTo>
                        <a:pt x="341" y="468"/>
                      </a:lnTo>
                      <a:lnTo>
                        <a:pt x="333" y="464"/>
                      </a:lnTo>
                      <a:lnTo>
                        <a:pt x="326" y="460"/>
                      </a:lnTo>
                      <a:lnTo>
                        <a:pt x="326" y="460"/>
                      </a:lnTo>
                      <a:lnTo>
                        <a:pt x="321" y="457"/>
                      </a:lnTo>
                      <a:lnTo>
                        <a:pt x="316" y="455"/>
                      </a:lnTo>
                      <a:lnTo>
                        <a:pt x="304" y="454"/>
                      </a:lnTo>
                      <a:lnTo>
                        <a:pt x="294" y="457"/>
                      </a:lnTo>
                      <a:lnTo>
                        <a:pt x="290" y="458"/>
                      </a:lnTo>
                      <a:lnTo>
                        <a:pt x="289" y="461"/>
                      </a:lnTo>
                      <a:lnTo>
                        <a:pt x="289" y="461"/>
                      </a:lnTo>
                      <a:lnTo>
                        <a:pt x="286" y="465"/>
                      </a:lnTo>
                      <a:lnTo>
                        <a:pt x="282" y="467"/>
                      </a:lnTo>
                      <a:lnTo>
                        <a:pt x="276" y="468"/>
                      </a:lnTo>
                      <a:lnTo>
                        <a:pt x="270" y="468"/>
                      </a:lnTo>
                      <a:lnTo>
                        <a:pt x="270" y="468"/>
                      </a:lnTo>
                      <a:lnTo>
                        <a:pt x="269" y="467"/>
                      </a:lnTo>
                      <a:lnTo>
                        <a:pt x="267" y="467"/>
                      </a:lnTo>
                      <a:lnTo>
                        <a:pt x="269" y="462"/>
                      </a:lnTo>
                      <a:lnTo>
                        <a:pt x="272" y="460"/>
                      </a:lnTo>
                      <a:lnTo>
                        <a:pt x="272" y="458"/>
                      </a:lnTo>
                      <a:lnTo>
                        <a:pt x="272" y="457"/>
                      </a:lnTo>
                      <a:lnTo>
                        <a:pt x="272" y="457"/>
                      </a:lnTo>
                      <a:lnTo>
                        <a:pt x="269" y="455"/>
                      </a:lnTo>
                      <a:lnTo>
                        <a:pt x="269" y="451"/>
                      </a:lnTo>
                      <a:lnTo>
                        <a:pt x="269" y="447"/>
                      </a:lnTo>
                      <a:lnTo>
                        <a:pt x="267" y="445"/>
                      </a:lnTo>
                      <a:lnTo>
                        <a:pt x="266" y="445"/>
                      </a:lnTo>
                      <a:lnTo>
                        <a:pt x="266" y="445"/>
                      </a:lnTo>
                      <a:lnTo>
                        <a:pt x="263" y="445"/>
                      </a:lnTo>
                      <a:lnTo>
                        <a:pt x="262" y="448"/>
                      </a:lnTo>
                      <a:lnTo>
                        <a:pt x="257" y="457"/>
                      </a:lnTo>
                      <a:lnTo>
                        <a:pt x="252" y="464"/>
                      </a:lnTo>
                      <a:lnTo>
                        <a:pt x="247" y="467"/>
                      </a:lnTo>
                      <a:lnTo>
                        <a:pt x="245" y="468"/>
                      </a:lnTo>
                      <a:lnTo>
                        <a:pt x="245" y="468"/>
                      </a:lnTo>
                      <a:lnTo>
                        <a:pt x="240" y="467"/>
                      </a:lnTo>
                      <a:lnTo>
                        <a:pt x="237" y="464"/>
                      </a:lnTo>
                      <a:lnTo>
                        <a:pt x="232" y="454"/>
                      </a:lnTo>
                      <a:lnTo>
                        <a:pt x="226" y="444"/>
                      </a:lnTo>
                      <a:lnTo>
                        <a:pt x="223" y="438"/>
                      </a:lnTo>
                      <a:lnTo>
                        <a:pt x="220" y="435"/>
                      </a:lnTo>
                      <a:lnTo>
                        <a:pt x="220" y="435"/>
                      </a:lnTo>
                      <a:lnTo>
                        <a:pt x="213" y="433"/>
                      </a:lnTo>
                      <a:lnTo>
                        <a:pt x="209" y="431"/>
                      </a:lnTo>
                      <a:lnTo>
                        <a:pt x="208" y="431"/>
                      </a:lnTo>
                      <a:lnTo>
                        <a:pt x="208" y="433"/>
                      </a:lnTo>
                      <a:lnTo>
                        <a:pt x="210" y="438"/>
                      </a:lnTo>
                      <a:lnTo>
                        <a:pt x="210" y="438"/>
                      </a:lnTo>
                      <a:lnTo>
                        <a:pt x="212" y="441"/>
                      </a:lnTo>
                      <a:lnTo>
                        <a:pt x="212" y="442"/>
                      </a:lnTo>
                      <a:lnTo>
                        <a:pt x="212" y="444"/>
                      </a:lnTo>
                      <a:lnTo>
                        <a:pt x="210" y="444"/>
                      </a:lnTo>
                      <a:lnTo>
                        <a:pt x="206" y="445"/>
                      </a:lnTo>
                      <a:lnTo>
                        <a:pt x="205" y="445"/>
                      </a:lnTo>
                      <a:lnTo>
                        <a:pt x="205" y="448"/>
                      </a:lnTo>
                      <a:lnTo>
                        <a:pt x="205" y="448"/>
                      </a:lnTo>
                      <a:lnTo>
                        <a:pt x="205" y="450"/>
                      </a:lnTo>
                      <a:lnTo>
                        <a:pt x="203" y="452"/>
                      </a:lnTo>
                      <a:lnTo>
                        <a:pt x="199" y="457"/>
                      </a:lnTo>
                      <a:lnTo>
                        <a:pt x="195" y="458"/>
                      </a:lnTo>
                      <a:lnTo>
                        <a:pt x="193" y="460"/>
                      </a:lnTo>
                      <a:lnTo>
                        <a:pt x="193" y="458"/>
                      </a:lnTo>
                      <a:lnTo>
                        <a:pt x="193" y="458"/>
                      </a:lnTo>
                      <a:lnTo>
                        <a:pt x="192" y="455"/>
                      </a:lnTo>
                      <a:lnTo>
                        <a:pt x="188" y="454"/>
                      </a:lnTo>
                      <a:lnTo>
                        <a:pt x="183" y="455"/>
                      </a:lnTo>
                      <a:lnTo>
                        <a:pt x="178" y="461"/>
                      </a:lnTo>
                      <a:lnTo>
                        <a:pt x="178" y="461"/>
                      </a:lnTo>
                      <a:lnTo>
                        <a:pt x="171" y="467"/>
                      </a:lnTo>
                      <a:lnTo>
                        <a:pt x="166" y="468"/>
                      </a:lnTo>
                      <a:lnTo>
                        <a:pt x="163" y="468"/>
                      </a:lnTo>
                      <a:lnTo>
                        <a:pt x="162" y="465"/>
                      </a:lnTo>
                      <a:lnTo>
                        <a:pt x="162" y="465"/>
                      </a:lnTo>
                      <a:lnTo>
                        <a:pt x="161" y="465"/>
                      </a:lnTo>
                      <a:lnTo>
                        <a:pt x="158" y="465"/>
                      </a:lnTo>
                      <a:lnTo>
                        <a:pt x="149" y="470"/>
                      </a:lnTo>
                      <a:lnTo>
                        <a:pt x="141" y="475"/>
                      </a:lnTo>
                      <a:lnTo>
                        <a:pt x="138" y="477"/>
                      </a:lnTo>
                      <a:lnTo>
                        <a:pt x="136" y="479"/>
                      </a:lnTo>
                      <a:lnTo>
                        <a:pt x="136" y="479"/>
                      </a:lnTo>
                      <a:lnTo>
                        <a:pt x="136" y="482"/>
                      </a:lnTo>
                      <a:lnTo>
                        <a:pt x="135" y="484"/>
                      </a:lnTo>
                      <a:lnTo>
                        <a:pt x="131" y="485"/>
                      </a:lnTo>
                      <a:lnTo>
                        <a:pt x="126" y="487"/>
                      </a:lnTo>
                      <a:lnTo>
                        <a:pt x="126" y="487"/>
                      </a:lnTo>
                      <a:lnTo>
                        <a:pt x="124" y="485"/>
                      </a:lnTo>
                      <a:lnTo>
                        <a:pt x="124" y="482"/>
                      </a:lnTo>
                      <a:lnTo>
                        <a:pt x="126" y="479"/>
                      </a:lnTo>
                      <a:lnTo>
                        <a:pt x="131" y="477"/>
                      </a:lnTo>
                      <a:lnTo>
                        <a:pt x="131" y="477"/>
                      </a:lnTo>
                      <a:lnTo>
                        <a:pt x="145" y="468"/>
                      </a:lnTo>
                      <a:lnTo>
                        <a:pt x="154" y="462"/>
                      </a:lnTo>
                      <a:lnTo>
                        <a:pt x="161" y="460"/>
                      </a:lnTo>
                      <a:lnTo>
                        <a:pt x="161" y="460"/>
                      </a:lnTo>
                      <a:lnTo>
                        <a:pt x="169" y="458"/>
                      </a:lnTo>
                      <a:lnTo>
                        <a:pt x="176" y="454"/>
                      </a:lnTo>
                      <a:lnTo>
                        <a:pt x="183" y="451"/>
                      </a:lnTo>
                      <a:lnTo>
                        <a:pt x="186" y="450"/>
                      </a:lnTo>
                      <a:lnTo>
                        <a:pt x="186" y="447"/>
                      </a:lnTo>
                      <a:lnTo>
                        <a:pt x="186" y="447"/>
                      </a:lnTo>
                      <a:lnTo>
                        <a:pt x="186" y="447"/>
                      </a:lnTo>
                      <a:lnTo>
                        <a:pt x="185" y="445"/>
                      </a:lnTo>
                      <a:lnTo>
                        <a:pt x="182" y="445"/>
                      </a:lnTo>
                      <a:lnTo>
                        <a:pt x="178" y="445"/>
                      </a:lnTo>
                      <a:lnTo>
                        <a:pt x="172" y="445"/>
                      </a:lnTo>
                      <a:lnTo>
                        <a:pt x="172" y="445"/>
                      </a:lnTo>
                      <a:lnTo>
                        <a:pt x="168" y="445"/>
                      </a:lnTo>
                      <a:lnTo>
                        <a:pt x="162" y="448"/>
                      </a:lnTo>
                      <a:lnTo>
                        <a:pt x="148" y="455"/>
                      </a:lnTo>
                      <a:lnTo>
                        <a:pt x="148" y="455"/>
                      </a:lnTo>
                      <a:lnTo>
                        <a:pt x="141" y="458"/>
                      </a:lnTo>
                      <a:lnTo>
                        <a:pt x="134" y="460"/>
                      </a:lnTo>
                      <a:lnTo>
                        <a:pt x="129" y="461"/>
                      </a:lnTo>
                      <a:lnTo>
                        <a:pt x="129" y="462"/>
                      </a:lnTo>
                      <a:lnTo>
                        <a:pt x="129" y="464"/>
                      </a:lnTo>
                      <a:lnTo>
                        <a:pt x="129" y="464"/>
                      </a:lnTo>
                      <a:lnTo>
                        <a:pt x="129" y="465"/>
                      </a:lnTo>
                      <a:lnTo>
                        <a:pt x="129" y="467"/>
                      </a:lnTo>
                      <a:lnTo>
                        <a:pt x="126" y="467"/>
                      </a:lnTo>
                      <a:lnTo>
                        <a:pt x="121" y="465"/>
                      </a:lnTo>
                      <a:lnTo>
                        <a:pt x="119" y="465"/>
                      </a:lnTo>
                      <a:lnTo>
                        <a:pt x="118" y="467"/>
                      </a:lnTo>
                      <a:lnTo>
                        <a:pt x="118" y="467"/>
                      </a:lnTo>
                      <a:lnTo>
                        <a:pt x="117" y="468"/>
                      </a:lnTo>
                      <a:lnTo>
                        <a:pt x="114" y="468"/>
                      </a:lnTo>
                      <a:lnTo>
                        <a:pt x="114" y="467"/>
                      </a:lnTo>
                      <a:lnTo>
                        <a:pt x="115" y="464"/>
                      </a:lnTo>
                      <a:lnTo>
                        <a:pt x="115" y="464"/>
                      </a:lnTo>
                      <a:lnTo>
                        <a:pt x="115" y="464"/>
                      </a:lnTo>
                      <a:lnTo>
                        <a:pt x="115" y="462"/>
                      </a:lnTo>
                      <a:lnTo>
                        <a:pt x="112" y="461"/>
                      </a:lnTo>
                      <a:lnTo>
                        <a:pt x="108" y="460"/>
                      </a:lnTo>
                      <a:lnTo>
                        <a:pt x="107" y="460"/>
                      </a:lnTo>
                      <a:lnTo>
                        <a:pt x="107" y="461"/>
                      </a:lnTo>
                      <a:lnTo>
                        <a:pt x="107" y="461"/>
                      </a:lnTo>
                      <a:lnTo>
                        <a:pt x="105" y="462"/>
                      </a:lnTo>
                      <a:lnTo>
                        <a:pt x="104" y="465"/>
                      </a:lnTo>
                      <a:lnTo>
                        <a:pt x="101" y="467"/>
                      </a:lnTo>
                      <a:lnTo>
                        <a:pt x="95" y="467"/>
                      </a:lnTo>
                      <a:lnTo>
                        <a:pt x="95" y="467"/>
                      </a:lnTo>
                      <a:lnTo>
                        <a:pt x="90" y="468"/>
                      </a:lnTo>
                      <a:lnTo>
                        <a:pt x="84" y="470"/>
                      </a:lnTo>
                      <a:lnTo>
                        <a:pt x="82" y="474"/>
                      </a:lnTo>
                      <a:lnTo>
                        <a:pt x="82" y="475"/>
                      </a:lnTo>
                      <a:lnTo>
                        <a:pt x="84" y="477"/>
                      </a:lnTo>
                      <a:lnTo>
                        <a:pt x="84" y="477"/>
                      </a:lnTo>
                      <a:lnTo>
                        <a:pt x="91" y="482"/>
                      </a:lnTo>
                      <a:lnTo>
                        <a:pt x="91" y="484"/>
                      </a:lnTo>
                      <a:lnTo>
                        <a:pt x="91" y="487"/>
                      </a:lnTo>
                      <a:lnTo>
                        <a:pt x="91" y="487"/>
                      </a:lnTo>
                      <a:lnTo>
                        <a:pt x="90" y="487"/>
                      </a:lnTo>
                      <a:lnTo>
                        <a:pt x="87" y="487"/>
                      </a:lnTo>
                      <a:lnTo>
                        <a:pt x="82" y="484"/>
                      </a:lnTo>
                      <a:lnTo>
                        <a:pt x="75" y="481"/>
                      </a:lnTo>
                      <a:lnTo>
                        <a:pt x="71" y="479"/>
                      </a:lnTo>
                      <a:lnTo>
                        <a:pt x="67" y="479"/>
                      </a:lnTo>
                      <a:lnTo>
                        <a:pt x="67" y="479"/>
                      </a:lnTo>
                      <a:lnTo>
                        <a:pt x="61" y="479"/>
                      </a:lnTo>
                      <a:lnTo>
                        <a:pt x="55" y="478"/>
                      </a:lnTo>
                      <a:lnTo>
                        <a:pt x="43" y="472"/>
                      </a:lnTo>
                      <a:lnTo>
                        <a:pt x="33" y="467"/>
                      </a:lnTo>
                      <a:lnTo>
                        <a:pt x="30" y="464"/>
                      </a:lnTo>
                      <a:lnTo>
                        <a:pt x="28" y="462"/>
                      </a:lnTo>
                      <a:lnTo>
                        <a:pt x="28" y="462"/>
                      </a:lnTo>
                      <a:lnTo>
                        <a:pt x="28" y="461"/>
                      </a:lnTo>
                      <a:lnTo>
                        <a:pt x="25" y="461"/>
                      </a:lnTo>
                      <a:lnTo>
                        <a:pt x="18" y="461"/>
                      </a:lnTo>
                      <a:lnTo>
                        <a:pt x="0" y="460"/>
                      </a:lnTo>
                      <a:lnTo>
                        <a:pt x="0" y="706"/>
                      </a:lnTo>
                      <a:lnTo>
                        <a:pt x="0" y="706"/>
                      </a:lnTo>
                      <a:lnTo>
                        <a:pt x="3" y="707"/>
                      </a:lnTo>
                      <a:lnTo>
                        <a:pt x="6" y="709"/>
                      </a:lnTo>
                      <a:lnTo>
                        <a:pt x="8" y="707"/>
                      </a:lnTo>
                      <a:lnTo>
                        <a:pt x="8" y="707"/>
                      </a:lnTo>
                      <a:lnTo>
                        <a:pt x="10" y="706"/>
                      </a:lnTo>
                      <a:lnTo>
                        <a:pt x="13" y="707"/>
                      </a:lnTo>
                      <a:lnTo>
                        <a:pt x="17" y="706"/>
                      </a:lnTo>
                      <a:lnTo>
                        <a:pt x="23" y="704"/>
                      </a:lnTo>
                      <a:lnTo>
                        <a:pt x="23" y="704"/>
                      </a:lnTo>
                      <a:lnTo>
                        <a:pt x="25" y="704"/>
                      </a:lnTo>
                      <a:lnTo>
                        <a:pt x="27" y="704"/>
                      </a:lnTo>
                      <a:lnTo>
                        <a:pt x="31" y="706"/>
                      </a:lnTo>
                      <a:lnTo>
                        <a:pt x="33" y="710"/>
                      </a:lnTo>
                      <a:lnTo>
                        <a:pt x="34" y="713"/>
                      </a:lnTo>
                      <a:lnTo>
                        <a:pt x="34" y="713"/>
                      </a:lnTo>
                      <a:lnTo>
                        <a:pt x="35" y="716"/>
                      </a:lnTo>
                      <a:lnTo>
                        <a:pt x="40" y="720"/>
                      </a:lnTo>
                      <a:lnTo>
                        <a:pt x="45" y="724"/>
                      </a:lnTo>
                      <a:lnTo>
                        <a:pt x="50" y="728"/>
                      </a:lnTo>
                      <a:lnTo>
                        <a:pt x="50" y="728"/>
                      </a:lnTo>
                      <a:lnTo>
                        <a:pt x="55" y="737"/>
                      </a:lnTo>
                      <a:lnTo>
                        <a:pt x="58" y="738"/>
                      </a:lnTo>
                      <a:lnTo>
                        <a:pt x="62" y="737"/>
                      </a:lnTo>
                      <a:lnTo>
                        <a:pt x="62" y="737"/>
                      </a:lnTo>
                      <a:lnTo>
                        <a:pt x="71" y="733"/>
                      </a:lnTo>
                      <a:lnTo>
                        <a:pt x="75" y="730"/>
                      </a:lnTo>
                      <a:lnTo>
                        <a:pt x="77" y="727"/>
                      </a:lnTo>
                      <a:lnTo>
                        <a:pt x="77" y="726"/>
                      </a:lnTo>
                      <a:lnTo>
                        <a:pt x="77" y="726"/>
                      </a:lnTo>
                      <a:lnTo>
                        <a:pt x="78" y="723"/>
                      </a:lnTo>
                      <a:lnTo>
                        <a:pt x="80" y="721"/>
                      </a:lnTo>
                      <a:lnTo>
                        <a:pt x="88" y="720"/>
                      </a:lnTo>
                      <a:lnTo>
                        <a:pt x="95" y="721"/>
                      </a:lnTo>
                      <a:lnTo>
                        <a:pt x="98" y="724"/>
                      </a:lnTo>
                      <a:lnTo>
                        <a:pt x="98" y="727"/>
                      </a:lnTo>
                      <a:lnTo>
                        <a:pt x="98" y="727"/>
                      </a:lnTo>
                      <a:lnTo>
                        <a:pt x="99" y="730"/>
                      </a:lnTo>
                      <a:lnTo>
                        <a:pt x="102" y="733"/>
                      </a:lnTo>
                      <a:lnTo>
                        <a:pt x="111" y="741"/>
                      </a:lnTo>
                      <a:lnTo>
                        <a:pt x="122" y="751"/>
                      </a:lnTo>
                      <a:lnTo>
                        <a:pt x="128" y="758"/>
                      </a:lnTo>
                      <a:lnTo>
                        <a:pt x="134" y="765"/>
                      </a:lnTo>
                      <a:lnTo>
                        <a:pt x="134" y="765"/>
                      </a:lnTo>
                      <a:lnTo>
                        <a:pt x="141" y="780"/>
                      </a:lnTo>
                      <a:lnTo>
                        <a:pt x="145" y="788"/>
                      </a:lnTo>
                      <a:lnTo>
                        <a:pt x="151" y="794"/>
                      </a:lnTo>
                      <a:lnTo>
                        <a:pt x="162" y="800"/>
                      </a:lnTo>
                      <a:lnTo>
                        <a:pt x="162" y="800"/>
                      </a:lnTo>
                      <a:lnTo>
                        <a:pt x="172" y="804"/>
                      </a:lnTo>
                      <a:lnTo>
                        <a:pt x="176" y="808"/>
                      </a:lnTo>
                      <a:lnTo>
                        <a:pt x="178" y="812"/>
                      </a:lnTo>
                      <a:lnTo>
                        <a:pt x="176" y="817"/>
                      </a:lnTo>
                      <a:lnTo>
                        <a:pt x="176" y="817"/>
                      </a:lnTo>
                      <a:lnTo>
                        <a:pt x="176" y="818"/>
                      </a:lnTo>
                      <a:lnTo>
                        <a:pt x="178" y="821"/>
                      </a:lnTo>
                      <a:lnTo>
                        <a:pt x="181" y="824"/>
                      </a:lnTo>
                      <a:lnTo>
                        <a:pt x="182" y="828"/>
                      </a:lnTo>
                      <a:lnTo>
                        <a:pt x="182" y="829"/>
                      </a:lnTo>
                      <a:lnTo>
                        <a:pt x="181" y="831"/>
                      </a:lnTo>
                      <a:lnTo>
                        <a:pt x="181" y="831"/>
                      </a:lnTo>
                      <a:lnTo>
                        <a:pt x="169" y="839"/>
                      </a:lnTo>
                      <a:lnTo>
                        <a:pt x="169" y="839"/>
                      </a:lnTo>
                      <a:lnTo>
                        <a:pt x="169" y="841"/>
                      </a:lnTo>
                      <a:lnTo>
                        <a:pt x="171" y="844"/>
                      </a:lnTo>
                      <a:lnTo>
                        <a:pt x="176" y="847"/>
                      </a:lnTo>
                      <a:lnTo>
                        <a:pt x="176" y="847"/>
                      </a:lnTo>
                      <a:lnTo>
                        <a:pt x="176" y="848"/>
                      </a:lnTo>
                      <a:lnTo>
                        <a:pt x="176" y="849"/>
                      </a:lnTo>
                      <a:lnTo>
                        <a:pt x="173" y="851"/>
                      </a:lnTo>
                      <a:lnTo>
                        <a:pt x="171" y="852"/>
                      </a:lnTo>
                      <a:lnTo>
                        <a:pt x="171" y="852"/>
                      </a:lnTo>
                      <a:lnTo>
                        <a:pt x="172" y="854"/>
                      </a:lnTo>
                      <a:lnTo>
                        <a:pt x="172" y="854"/>
                      </a:lnTo>
                      <a:lnTo>
                        <a:pt x="173" y="856"/>
                      </a:lnTo>
                      <a:lnTo>
                        <a:pt x="173" y="859"/>
                      </a:lnTo>
                      <a:lnTo>
                        <a:pt x="173" y="862"/>
                      </a:lnTo>
                      <a:lnTo>
                        <a:pt x="175" y="866"/>
                      </a:lnTo>
                      <a:lnTo>
                        <a:pt x="175" y="866"/>
                      </a:lnTo>
                      <a:lnTo>
                        <a:pt x="178" y="868"/>
                      </a:lnTo>
                      <a:lnTo>
                        <a:pt x="181" y="868"/>
                      </a:lnTo>
                      <a:lnTo>
                        <a:pt x="185" y="868"/>
                      </a:lnTo>
                      <a:lnTo>
                        <a:pt x="188" y="865"/>
                      </a:lnTo>
                      <a:lnTo>
                        <a:pt x="188" y="865"/>
                      </a:lnTo>
                      <a:lnTo>
                        <a:pt x="191" y="865"/>
                      </a:lnTo>
                      <a:lnTo>
                        <a:pt x="192" y="866"/>
                      </a:lnTo>
                      <a:lnTo>
                        <a:pt x="193" y="871"/>
                      </a:lnTo>
                      <a:lnTo>
                        <a:pt x="192" y="875"/>
                      </a:lnTo>
                      <a:lnTo>
                        <a:pt x="192" y="875"/>
                      </a:lnTo>
                      <a:lnTo>
                        <a:pt x="191" y="878"/>
                      </a:lnTo>
                      <a:lnTo>
                        <a:pt x="193" y="881"/>
                      </a:lnTo>
                      <a:lnTo>
                        <a:pt x="196" y="882"/>
                      </a:lnTo>
                      <a:lnTo>
                        <a:pt x="199" y="879"/>
                      </a:lnTo>
                      <a:lnTo>
                        <a:pt x="199" y="879"/>
                      </a:lnTo>
                      <a:lnTo>
                        <a:pt x="200" y="879"/>
                      </a:lnTo>
                      <a:lnTo>
                        <a:pt x="202" y="879"/>
                      </a:lnTo>
                      <a:lnTo>
                        <a:pt x="205" y="882"/>
                      </a:lnTo>
                      <a:lnTo>
                        <a:pt x="212" y="888"/>
                      </a:lnTo>
                      <a:lnTo>
                        <a:pt x="212" y="888"/>
                      </a:lnTo>
                      <a:lnTo>
                        <a:pt x="213" y="889"/>
                      </a:lnTo>
                      <a:lnTo>
                        <a:pt x="215" y="892"/>
                      </a:lnTo>
                      <a:lnTo>
                        <a:pt x="215" y="895"/>
                      </a:lnTo>
                      <a:lnTo>
                        <a:pt x="213" y="895"/>
                      </a:lnTo>
                      <a:lnTo>
                        <a:pt x="213" y="895"/>
                      </a:lnTo>
                      <a:lnTo>
                        <a:pt x="210" y="895"/>
                      </a:lnTo>
                      <a:lnTo>
                        <a:pt x="210" y="896"/>
                      </a:lnTo>
                      <a:lnTo>
                        <a:pt x="209" y="899"/>
                      </a:lnTo>
                      <a:lnTo>
                        <a:pt x="209" y="903"/>
                      </a:lnTo>
                      <a:lnTo>
                        <a:pt x="212" y="905"/>
                      </a:lnTo>
                      <a:lnTo>
                        <a:pt x="212" y="905"/>
                      </a:lnTo>
                      <a:lnTo>
                        <a:pt x="215" y="906"/>
                      </a:lnTo>
                      <a:lnTo>
                        <a:pt x="215" y="908"/>
                      </a:lnTo>
                      <a:lnTo>
                        <a:pt x="216" y="913"/>
                      </a:lnTo>
                      <a:lnTo>
                        <a:pt x="216" y="913"/>
                      </a:lnTo>
                      <a:lnTo>
                        <a:pt x="218" y="916"/>
                      </a:lnTo>
                      <a:lnTo>
                        <a:pt x="222" y="918"/>
                      </a:lnTo>
                      <a:lnTo>
                        <a:pt x="227" y="919"/>
                      </a:lnTo>
                      <a:lnTo>
                        <a:pt x="233" y="919"/>
                      </a:lnTo>
                      <a:lnTo>
                        <a:pt x="233" y="919"/>
                      </a:lnTo>
                      <a:lnTo>
                        <a:pt x="236" y="919"/>
                      </a:lnTo>
                      <a:lnTo>
                        <a:pt x="239" y="920"/>
                      </a:lnTo>
                      <a:lnTo>
                        <a:pt x="243" y="926"/>
                      </a:lnTo>
                      <a:lnTo>
                        <a:pt x="243" y="926"/>
                      </a:lnTo>
                      <a:lnTo>
                        <a:pt x="246" y="929"/>
                      </a:lnTo>
                      <a:lnTo>
                        <a:pt x="250" y="930"/>
                      </a:lnTo>
                      <a:lnTo>
                        <a:pt x="255" y="932"/>
                      </a:lnTo>
                      <a:lnTo>
                        <a:pt x="257" y="930"/>
                      </a:lnTo>
                      <a:lnTo>
                        <a:pt x="257" y="930"/>
                      </a:lnTo>
                      <a:lnTo>
                        <a:pt x="260" y="930"/>
                      </a:lnTo>
                      <a:lnTo>
                        <a:pt x="262" y="933"/>
                      </a:lnTo>
                      <a:lnTo>
                        <a:pt x="263" y="940"/>
                      </a:lnTo>
                      <a:lnTo>
                        <a:pt x="263" y="940"/>
                      </a:lnTo>
                      <a:lnTo>
                        <a:pt x="264" y="943"/>
                      </a:lnTo>
                      <a:lnTo>
                        <a:pt x="269" y="943"/>
                      </a:lnTo>
                      <a:lnTo>
                        <a:pt x="276" y="942"/>
                      </a:lnTo>
                      <a:lnTo>
                        <a:pt x="276" y="942"/>
                      </a:lnTo>
                      <a:lnTo>
                        <a:pt x="279" y="943"/>
                      </a:lnTo>
                      <a:lnTo>
                        <a:pt x="282" y="945"/>
                      </a:lnTo>
                      <a:lnTo>
                        <a:pt x="283" y="946"/>
                      </a:lnTo>
                      <a:lnTo>
                        <a:pt x="286" y="946"/>
                      </a:lnTo>
                      <a:lnTo>
                        <a:pt x="286" y="946"/>
                      </a:lnTo>
                      <a:lnTo>
                        <a:pt x="287" y="946"/>
                      </a:lnTo>
                      <a:lnTo>
                        <a:pt x="289" y="948"/>
                      </a:lnTo>
                      <a:lnTo>
                        <a:pt x="292" y="950"/>
                      </a:lnTo>
                      <a:lnTo>
                        <a:pt x="297" y="962"/>
                      </a:lnTo>
                      <a:lnTo>
                        <a:pt x="740" y="959"/>
                      </a:lnTo>
                      <a:lnTo>
                        <a:pt x="740" y="959"/>
                      </a:lnTo>
                      <a:lnTo>
                        <a:pt x="741" y="955"/>
                      </a:lnTo>
                      <a:lnTo>
                        <a:pt x="742" y="952"/>
                      </a:lnTo>
                      <a:lnTo>
                        <a:pt x="744" y="952"/>
                      </a:lnTo>
                      <a:lnTo>
                        <a:pt x="745" y="952"/>
                      </a:lnTo>
                      <a:lnTo>
                        <a:pt x="745" y="952"/>
                      </a:lnTo>
                      <a:lnTo>
                        <a:pt x="748" y="955"/>
                      </a:lnTo>
                      <a:lnTo>
                        <a:pt x="748" y="959"/>
                      </a:lnTo>
                      <a:lnTo>
                        <a:pt x="748" y="962"/>
                      </a:lnTo>
                      <a:lnTo>
                        <a:pt x="752" y="965"/>
                      </a:lnTo>
                      <a:lnTo>
                        <a:pt x="752" y="965"/>
                      </a:lnTo>
                      <a:lnTo>
                        <a:pt x="760" y="969"/>
                      </a:lnTo>
                      <a:lnTo>
                        <a:pt x="762" y="969"/>
                      </a:lnTo>
                      <a:lnTo>
                        <a:pt x="765" y="969"/>
                      </a:lnTo>
                      <a:lnTo>
                        <a:pt x="765" y="969"/>
                      </a:lnTo>
                      <a:lnTo>
                        <a:pt x="772" y="966"/>
                      </a:lnTo>
                      <a:lnTo>
                        <a:pt x="777" y="966"/>
                      </a:lnTo>
                      <a:lnTo>
                        <a:pt x="781" y="970"/>
                      </a:lnTo>
                      <a:lnTo>
                        <a:pt x="781" y="970"/>
                      </a:lnTo>
                      <a:lnTo>
                        <a:pt x="784" y="973"/>
                      </a:lnTo>
                      <a:lnTo>
                        <a:pt x="788" y="973"/>
                      </a:lnTo>
                      <a:lnTo>
                        <a:pt x="791" y="973"/>
                      </a:lnTo>
                      <a:lnTo>
                        <a:pt x="794" y="975"/>
                      </a:lnTo>
                      <a:lnTo>
                        <a:pt x="794" y="975"/>
                      </a:lnTo>
                      <a:lnTo>
                        <a:pt x="797" y="977"/>
                      </a:lnTo>
                      <a:lnTo>
                        <a:pt x="799" y="980"/>
                      </a:lnTo>
                      <a:lnTo>
                        <a:pt x="804" y="980"/>
                      </a:lnTo>
                      <a:lnTo>
                        <a:pt x="808" y="977"/>
                      </a:lnTo>
                      <a:lnTo>
                        <a:pt x="808" y="977"/>
                      </a:lnTo>
                      <a:lnTo>
                        <a:pt x="809" y="976"/>
                      </a:lnTo>
                      <a:lnTo>
                        <a:pt x="811" y="976"/>
                      </a:lnTo>
                      <a:lnTo>
                        <a:pt x="818" y="976"/>
                      </a:lnTo>
                      <a:lnTo>
                        <a:pt x="831" y="980"/>
                      </a:lnTo>
                      <a:lnTo>
                        <a:pt x="831" y="980"/>
                      </a:lnTo>
                      <a:lnTo>
                        <a:pt x="836" y="975"/>
                      </a:lnTo>
                      <a:lnTo>
                        <a:pt x="841" y="969"/>
                      </a:lnTo>
                      <a:lnTo>
                        <a:pt x="846" y="963"/>
                      </a:lnTo>
                      <a:lnTo>
                        <a:pt x="849" y="962"/>
                      </a:lnTo>
                      <a:lnTo>
                        <a:pt x="851" y="960"/>
                      </a:lnTo>
                      <a:lnTo>
                        <a:pt x="851" y="960"/>
                      </a:lnTo>
                      <a:lnTo>
                        <a:pt x="861" y="962"/>
                      </a:lnTo>
                      <a:lnTo>
                        <a:pt x="870" y="963"/>
                      </a:lnTo>
                      <a:lnTo>
                        <a:pt x="876" y="966"/>
                      </a:lnTo>
                      <a:lnTo>
                        <a:pt x="880" y="967"/>
                      </a:lnTo>
                      <a:lnTo>
                        <a:pt x="883" y="972"/>
                      </a:lnTo>
                      <a:lnTo>
                        <a:pt x="885" y="975"/>
                      </a:lnTo>
                      <a:lnTo>
                        <a:pt x="885" y="975"/>
                      </a:lnTo>
                      <a:lnTo>
                        <a:pt x="886" y="979"/>
                      </a:lnTo>
                      <a:lnTo>
                        <a:pt x="889" y="980"/>
                      </a:lnTo>
                      <a:lnTo>
                        <a:pt x="893" y="982"/>
                      </a:lnTo>
                      <a:lnTo>
                        <a:pt x="899" y="982"/>
                      </a:lnTo>
                      <a:lnTo>
                        <a:pt x="902" y="984"/>
                      </a:lnTo>
                      <a:lnTo>
                        <a:pt x="902" y="987"/>
                      </a:lnTo>
                      <a:lnTo>
                        <a:pt x="902" y="987"/>
                      </a:lnTo>
                      <a:lnTo>
                        <a:pt x="905" y="994"/>
                      </a:lnTo>
                      <a:lnTo>
                        <a:pt x="907" y="1000"/>
                      </a:lnTo>
                      <a:lnTo>
                        <a:pt x="910" y="1006"/>
                      </a:lnTo>
                      <a:lnTo>
                        <a:pt x="912" y="1010"/>
                      </a:lnTo>
                      <a:lnTo>
                        <a:pt x="912" y="1010"/>
                      </a:lnTo>
                      <a:lnTo>
                        <a:pt x="920" y="1016"/>
                      </a:lnTo>
                      <a:lnTo>
                        <a:pt x="920" y="1016"/>
                      </a:lnTo>
                      <a:lnTo>
                        <a:pt x="925" y="1016"/>
                      </a:lnTo>
                      <a:lnTo>
                        <a:pt x="932" y="1016"/>
                      </a:lnTo>
                      <a:lnTo>
                        <a:pt x="944" y="1019"/>
                      </a:lnTo>
                      <a:lnTo>
                        <a:pt x="944" y="1019"/>
                      </a:lnTo>
                      <a:lnTo>
                        <a:pt x="949" y="1020"/>
                      </a:lnTo>
                      <a:lnTo>
                        <a:pt x="953" y="1020"/>
                      </a:lnTo>
                      <a:lnTo>
                        <a:pt x="962" y="1020"/>
                      </a:lnTo>
                      <a:lnTo>
                        <a:pt x="966" y="1020"/>
                      </a:lnTo>
                      <a:lnTo>
                        <a:pt x="970" y="1021"/>
                      </a:lnTo>
                      <a:lnTo>
                        <a:pt x="973" y="1023"/>
                      </a:lnTo>
                      <a:lnTo>
                        <a:pt x="974" y="1027"/>
                      </a:lnTo>
                      <a:lnTo>
                        <a:pt x="974" y="1027"/>
                      </a:lnTo>
                      <a:lnTo>
                        <a:pt x="980" y="1036"/>
                      </a:lnTo>
                      <a:lnTo>
                        <a:pt x="984" y="1043"/>
                      </a:lnTo>
                      <a:lnTo>
                        <a:pt x="984" y="1046"/>
                      </a:lnTo>
                      <a:lnTo>
                        <a:pt x="984" y="1047"/>
                      </a:lnTo>
                      <a:lnTo>
                        <a:pt x="984" y="1049"/>
                      </a:lnTo>
                      <a:lnTo>
                        <a:pt x="980" y="1049"/>
                      </a:lnTo>
                      <a:lnTo>
                        <a:pt x="980" y="1049"/>
                      </a:lnTo>
                      <a:lnTo>
                        <a:pt x="977" y="1049"/>
                      </a:lnTo>
                      <a:lnTo>
                        <a:pt x="973" y="1047"/>
                      </a:lnTo>
                      <a:lnTo>
                        <a:pt x="966" y="1044"/>
                      </a:lnTo>
                      <a:lnTo>
                        <a:pt x="962" y="1041"/>
                      </a:lnTo>
                      <a:lnTo>
                        <a:pt x="960" y="1043"/>
                      </a:lnTo>
                      <a:lnTo>
                        <a:pt x="960" y="1044"/>
                      </a:lnTo>
                      <a:lnTo>
                        <a:pt x="960" y="1044"/>
                      </a:lnTo>
                      <a:lnTo>
                        <a:pt x="960" y="1049"/>
                      </a:lnTo>
                      <a:lnTo>
                        <a:pt x="957" y="1050"/>
                      </a:lnTo>
                      <a:lnTo>
                        <a:pt x="956" y="1053"/>
                      </a:lnTo>
                      <a:lnTo>
                        <a:pt x="954" y="1058"/>
                      </a:lnTo>
                      <a:lnTo>
                        <a:pt x="954" y="1058"/>
                      </a:lnTo>
                      <a:lnTo>
                        <a:pt x="954" y="1067"/>
                      </a:lnTo>
                      <a:lnTo>
                        <a:pt x="950" y="1076"/>
                      </a:lnTo>
                      <a:lnTo>
                        <a:pt x="947" y="1081"/>
                      </a:lnTo>
                      <a:lnTo>
                        <a:pt x="946" y="1083"/>
                      </a:lnTo>
                      <a:lnTo>
                        <a:pt x="943" y="1083"/>
                      </a:lnTo>
                      <a:lnTo>
                        <a:pt x="943" y="1083"/>
                      </a:lnTo>
                      <a:lnTo>
                        <a:pt x="943" y="1083"/>
                      </a:lnTo>
                      <a:lnTo>
                        <a:pt x="943" y="1083"/>
                      </a:lnTo>
                      <a:lnTo>
                        <a:pt x="943" y="1090"/>
                      </a:lnTo>
                      <a:lnTo>
                        <a:pt x="944" y="1093"/>
                      </a:lnTo>
                      <a:lnTo>
                        <a:pt x="946" y="1095"/>
                      </a:lnTo>
                      <a:lnTo>
                        <a:pt x="946" y="1095"/>
                      </a:lnTo>
                      <a:lnTo>
                        <a:pt x="956" y="1088"/>
                      </a:lnTo>
                      <a:lnTo>
                        <a:pt x="960" y="1087"/>
                      </a:lnTo>
                      <a:lnTo>
                        <a:pt x="966" y="1085"/>
                      </a:lnTo>
                      <a:lnTo>
                        <a:pt x="966" y="1085"/>
                      </a:lnTo>
                      <a:lnTo>
                        <a:pt x="973" y="1087"/>
                      </a:lnTo>
                      <a:lnTo>
                        <a:pt x="977" y="1088"/>
                      </a:lnTo>
                      <a:lnTo>
                        <a:pt x="981" y="1090"/>
                      </a:lnTo>
                      <a:lnTo>
                        <a:pt x="986" y="1087"/>
                      </a:lnTo>
                      <a:lnTo>
                        <a:pt x="986" y="1087"/>
                      </a:lnTo>
                      <a:lnTo>
                        <a:pt x="993" y="1083"/>
                      </a:lnTo>
                      <a:lnTo>
                        <a:pt x="996" y="1083"/>
                      </a:lnTo>
                      <a:lnTo>
                        <a:pt x="996" y="1084"/>
                      </a:lnTo>
                      <a:lnTo>
                        <a:pt x="996" y="1084"/>
                      </a:lnTo>
                      <a:lnTo>
                        <a:pt x="996" y="1085"/>
                      </a:lnTo>
                      <a:lnTo>
                        <a:pt x="996" y="1085"/>
                      </a:lnTo>
                      <a:lnTo>
                        <a:pt x="1000" y="1084"/>
                      </a:lnTo>
                      <a:lnTo>
                        <a:pt x="1001" y="1081"/>
                      </a:lnTo>
                      <a:lnTo>
                        <a:pt x="1001" y="1081"/>
                      </a:lnTo>
                      <a:lnTo>
                        <a:pt x="1000" y="1076"/>
                      </a:lnTo>
                      <a:lnTo>
                        <a:pt x="1000" y="1076"/>
                      </a:lnTo>
                      <a:lnTo>
                        <a:pt x="993" y="1076"/>
                      </a:lnTo>
                      <a:lnTo>
                        <a:pt x="990" y="1074"/>
                      </a:lnTo>
                      <a:lnTo>
                        <a:pt x="989" y="1071"/>
                      </a:lnTo>
                      <a:lnTo>
                        <a:pt x="989" y="1071"/>
                      </a:lnTo>
                      <a:lnTo>
                        <a:pt x="989" y="1070"/>
                      </a:lnTo>
                      <a:lnTo>
                        <a:pt x="990" y="1067"/>
                      </a:lnTo>
                      <a:lnTo>
                        <a:pt x="1000" y="1063"/>
                      </a:lnTo>
                      <a:lnTo>
                        <a:pt x="1011" y="1060"/>
                      </a:lnTo>
                      <a:lnTo>
                        <a:pt x="1021" y="1058"/>
                      </a:lnTo>
                      <a:lnTo>
                        <a:pt x="1021" y="1058"/>
                      </a:lnTo>
                      <a:lnTo>
                        <a:pt x="1028" y="1058"/>
                      </a:lnTo>
                      <a:lnTo>
                        <a:pt x="1034" y="1057"/>
                      </a:lnTo>
                      <a:lnTo>
                        <a:pt x="1040" y="1056"/>
                      </a:lnTo>
                      <a:lnTo>
                        <a:pt x="1041" y="1056"/>
                      </a:lnTo>
                      <a:lnTo>
                        <a:pt x="1043" y="1057"/>
                      </a:lnTo>
                      <a:lnTo>
                        <a:pt x="1043" y="1057"/>
                      </a:lnTo>
                      <a:lnTo>
                        <a:pt x="1055" y="1047"/>
                      </a:lnTo>
                      <a:lnTo>
                        <a:pt x="1061" y="1043"/>
                      </a:lnTo>
                      <a:lnTo>
                        <a:pt x="1065" y="1041"/>
                      </a:lnTo>
                      <a:lnTo>
                        <a:pt x="1065" y="1041"/>
                      </a:lnTo>
                      <a:lnTo>
                        <a:pt x="1119" y="1041"/>
                      </a:lnTo>
                      <a:lnTo>
                        <a:pt x="1119" y="1041"/>
                      </a:lnTo>
                      <a:lnTo>
                        <a:pt x="1129" y="1034"/>
                      </a:lnTo>
                      <a:lnTo>
                        <a:pt x="1135" y="1027"/>
                      </a:lnTo>
                      <a:lnTo>
                        <a:pt x="1138" y="1024"/>
                      </a:lnTo>
                      <a:lnTo>
                        <a:pt x="1139" y="1020"/>
                      </a:lnTo>
                      <a:lnTo>
                        <a:pt x="1139" y="1020"/>
                      </a:lnTo>
                      <a:lnTo>
                        <a:pt x="1142" y="1010"/>
                      </a:lnTo>
                      <a:lnTo>
                        <a:pt x="1148" y="1000"/>
                      </a:lnTo>
                      <a:lnTo>
                        <a:pt x="1155" y="993"/>
                      </a:lnTo>
                      <a:lnTo>
                        <a:pt x="1158" y="990"/>
                      </a:lnTo>
                      <a:lnTo>
                        <a:pt x="1161" y="992"/>
                      </a:lnTo>
                      <a:lnTo>
                        <a:pt x="1161" y="992"/>
                      </a:lnTo>
                      <a:lnTo>
                        <a:pt x="1162" y="993"/>
                      </a:lnTo>
                      <a:lnTo>
                        <a:pt x="1166" y="994"/>
                      </a:lnTo>
                      <a:lnTo>
                        <a:pt x="1174" y="994"/>
                      </a:lnTo>
                      <a:lnTo>
                        <a:pt x="1179" y="996"/>
                      </a:lnTo>
                      <a:lnTo>
                        <a:pt x="1181" y="996"/>
                      </a:lnTo>
                      <a:lnTo>
                        <a:pt x="1182" y="997"/>
                      </a:lnTo>
                      <a:lnTo>
                        <a:pt x="1182" y="997"/>
                      </a:lnTo>
                      <a:lnTo>
                        <a:pt x="1181" y="1003"/>
                      </a:lnTo>
                      <a:lnTo>
                        <a:pt x="1182" y="1013"/>
                      </a:lnTo>
                      <a:lnTo>
                        <a:pt x="1182" y="1019"/>
                      </a:lnTo>
                      <a:lnTo>
                        <a:pt x="1185" y="1026"/>
                      </a:lnTo>
                      <a:lnTo>
                        <a:pt x="1189" y="1034"/>
                      </a:lnTo>
                      <a:lnTo>
                        <a:pt x="1195" y="1043"/>
                      </a:lnTo>
                      <a:lnTo>
                        <a:pt x="1195" y="1043"/>
                      </a:lnTo>
                      <a:lnTo>
                        <a:pt x="1205" y="1037"/>
                      </a:lnTo>
                      <a:lnTo>
                        <a:pt x="1209" y="1036"/>
                      </a:lnTo>
                      <a:lnTo>
                        <a:pt x="1212" y="1036"/>
                      </a:lnTo>
                      <a:lnTo>
                        <a:pt x="1212" y="1036"/>
                      </a:lnTo>
                      <a:lnTo>
                        <a:pt x="1218" y="1034"/>
                      </a:lnTo>
                      <a:lnTo>
                        <a:pt x="1222" y="1030"/>
                      </a:lnTo>
                      <a:lnTo>
                        <a:pt x="1228" y="1026"/>
                      </a:lnTo>
                      <a:lnTo>
                        <a:pt x="1230" y="1021"/>
                      </a:lnTo>
                      <a:lnTo>
                        <a:pt x="1230" y="1021"/>
                      </a:lnTo>
                      <a:lnTo>
                        <a:pt x="1232" y="1020"/>
                      </a:lnTo>
                      <a:lnTo>
                        <a:pt x="1233" y="1020"/>
                      </a:lnTo>
                      <a:lnTo>
                        <a:pt x="1235" y="1023"/>
                      </a:lnTo>
                      <a:lnTo>
                        <a:pt x="1235" y="1026"/>
                      </a:lnTo>
                      <a:lnTo>
                        <a:pt x="1233" y="1027"/>
                      </a:lnTo>
                      <a:lnTo>
                        <a:pt x="1232" y="1029"/>
                      </a:lnTo>
                      <a:lnTo>
                        <a:pt x="1232" y="1029"/>
                      </a:lnTo>
                      <a:lnTo>
                        <a:pt x="1230" y="1029"/>
                      </a:lnTo>
                      <a:lnTo>
                        <a:pt x="1230" y="1030"/>
                      </a:lnTo>
                      <a:lnTo>
                        <a:pt x="1233" y="1031"/>
                      </a:lnTo>
                      <a:lnTo>
                        <a:pt x="1239" y="1034"/>
                      </a:lnTo>
                      <a:lnTo>
                        <a:pt x="1246" y="1034"/>
                      </a:lnTo>
                      <a:lnTo>
                        <a:pt x="1246" y="1034"/>
                      </a:lnTo>
                      <a:lnTo>
                        <a:pt x="1249" y="1034"/>
                      </a:lnTo>
                      <a:lnTo>
                        <a:pt x="1246" y="1036"/>
                      </a:lnTo>
                      <a:lnTo>
                        <a:pt x="1240" y="1037"/>
                      </a:lnTo>
                      <a:lnTo>
                        <a:pt x="1235" y="1037"/>
                      </a:lnTo>
                      <a:lnTo>
                        <a:pt x="1235" y="1037"/>
                      </a:lnTo>
                      <a:lnTo>
                        <a:pt x="1229" y="1037"/>
                      </a:lnTo>
                      <a:lnTo>
                        <a:pt x="1225" y="1039"/>
                      </a:lnTo>
                      <a:lnTo>
                        <a:pt x="1220" y="1043"/>
                      </a:lnTo>
                      <a:lnTo>
                        <a:pt x="1213" y="1049"/>
                      </a:lnTo>
                      <a:lnTo>
                        <a:pt x="1213" y="1049"/>
                      </a:lnTo>
                      <a:lnTo>
                        <a:pt x="1208" y="1054"/>
                      </a:lnTo>
                      <a:lnTo>
                        <a:pt x="1206" y="1058"/>
                      </a:lnTo>
                      <a:lnTo>
                        <a:pt x="1208" y="1063"/>
                      </a:lnTo>
                      <a:lnTo>
                        <a:pt x="1212" y="1066"/>
                      </a:lnTo>
                      <a:lnTo>
                        <a:pt x="1212" y="1066"/>
                      </a:lnTo>
                      <a:lnTo>
                        <a:pt x="1216" y="1068"/>
                      </a:lnTo>
                      <a:lnTo>
                        <a:pt x="1222" y="1068"/>
                      </a:lnTo>
                      <a:lnTo>
                        <a:pt x="1228" y="1066"/>
                      </a:lnTo>
                      <a:lnTo>
                        <a:pt x="1233" y="1061"/>
                      </a:lnTo>
                      <a:lnTo>
                        <a:pt x="1233" y="1061"/>
                      </a:lnTo>
                      <a:lnTo>
                        <a:pt x="1238" y="1057"/>
                      </a:lnTo>
                      <a:lnTo>
                        <a:pt x="1240" y="1053"/>
                      </a:lnTo>
                      <a:lnTo>
                        <a:pt x="1243" y="1050"/>
                      </a:lnTo>
                      <a:lnTo>
                        <a:pt x="1247" y="1049"/>
                      </a:lnTo>
                      <a:lnTo>
                        <a:pt x="1247" y="1049"/>
                      </a:lnTo>
                      <a:lnTo>
                        <a:pt x="1256" y="1047"/>
                      </a:lnTo>
                      <a:lnTo>
                        <a:pt x="1266" y="1046"/>
                      </a:lnTo>
                      <a:lnTo>
                        <a:pt x="1284" y="1039"/>
                      </a:lnTo>
                      <a:lnTo>
                        <a:pt x="1284" y="1039"/>
                      </a:lnTo>
                      <a:lnTo>
                        <a:pt x="1289" y="1037"/>
                      </a:lnTo>
                      <a:lnTo>
                        <a:pt x="1290" y="1036"/>
                      </a:lnTo>
                      <a:lnTo>
                        <a:pt x="1289" y="1033"/>
                      </a:lnTo>
                      <a:lnTo>
                        <a:pt x="1289" y="1030"/>
                      </a:lnTo>
                      <a:lnTo>
                        <a:pt x="1289" y="1030"/>
                      </a:lnTo>
                      <a:lnTo>
                        <a:pt x="1289" y="1030"/>
                      </a:lnTo>
                      <a:lnTo>
                        <a:pt x="1290" y="1029"/>
                      </a:lnTo>
                      <a:lnTo>
                        <a:pt x="1297" y="1027"/>
                      </a:lnTo>
                      <a:lnTo>
                        <a:pt x="1304" y="1026"/>
                      </a:lnTo>
                      <a:lnTo>
                        <a:pt x="1310" y="1023"/>
                      </a:lnTo>
                      <a:lnTo>
                        <a:pt x="1310" y="1023"/>
                      </a:lnTo>
                      <a:lnTo>
                        <a:pt x="1311" y="1020"/>
                      </a:lnTo>
                      <a:lnTo>
                        <a:pt x="1310" y="1017"/>
                      </a:lnTo>
                      <a:lnTo>
                        <a:pt x="1307" y="1017"/>
                      </a:lnTo>
                      <a:lnTo>
                        <a:pt x="1303" y="1016"/>
                      </a:lnTo>
                      <a:lnTo>
                        <a:pt x="1303" y="1016"/>
                      </a:lnTo>
                      <a:close/>
                      <a:moveTo>
                        <a:pt x="378" y="555"/>
                      </a:moveTo>
                      <a:lnTo>
                        <a:pt x="378" y="555"/>
                      </a:lnTo>
                      <a:lnTo>
                        <a:pt x="371" y="562"/>
                      </a:lnTo>
                      <a:lnTo>
                        <a:pt x="367" y="566"/>
                      </a:lnTo>
                      <a:lnTo>
                        <a:pt x="361" y="568"/>
                      </a:lnTo>
                      <a:lnTo>
                        <a:pt x="356" y="568"/>
                      </a:lnTo>
                      <a:lnTo>
                        <a:pt x="356" y="568"/>
                      </a:lnTo>
                      <a:lnTo>
                        <a:pt x="350" y="566"/>
                      </a:lnTo>
                      <a:lnTo>
                        <a:pt x="346" y="568"/>
                      </a:lnTo>
                      <a:lnTo>
                        <a:pt x="343" y="571"/>
                      </a:lnTo>
                      <a:lnTo>
                        <a:pt x="346" y="573"/>
                      </a:lnTo>
                      <a:lnTo>
                        <a:pt x="346" y="573"/>
                      </a:lnTo>
                      <a:lnTo>
                        <a:pt x="347" y="576"/>
                      </a:lnTo>
                      <a:lnTo>
                        <a:pt x="348" y="578"/>
                      </a:lnTo>
                      <a:lnTo>
                        <a:pt x="346" y="580"/>
                      </a:lnTo>
                      <a:lnTo>
                        <a:pt x="340" y="582"/>
                      </a:lnTo>
                      <a:lnTo>
                        <a:pt x="340" y="582"/>
                      </a:lnTo>
                      <a:lnTo>
                        <a:pt x="333" y="585"/>
                      </a:lnTo>
                      <a:lnTo>
                        <a:pt x="327" y="588"/>
                      </a:lnTo>
                      <a:lnTo>
                        <a:pt x="323" y="590"/>
                      </a:lnTo>
                      <a:lnTo>
                        <a:pt x="320" y="590"/>
                      </a:lnTo>
                      <a:lnTo>
                        <a:pt x="320" y="590"/>
                      </a:lnTo>
                      <a:lnTo>
                        <a:pt x="320" y="590"/>
                      </a:lnTo>
                      <a:lnTo>
                        <a:pt x="321" y="588"/>
                      </a:lnTo>
                      <a:lnTo>
                        <a:pt x="326" y="582"/>
                      </a:lnTo>
                      <a:lnTo>
                        <a:pt x="331" y="576"/>
                      </a:lnTo>
                      <a:lnTo>
                        <a:pt x="333" y="573"/>
                      </a:lnTo>
                      <a:lnTo>
                        <a:pt x="331" y="572"/>
                      </a:lnTo>
                      <a:lnTo>
                        <a:pt x="331" y="572"/>
                      </a:lnTo>
                      <a:lnTo>
                        <a:pt x="328" y="571"/>
                      </a:lnTo>
                      <a:lnTo>
                        <a:pt x="326" y="571"/>
                      </a:lnTo>
                      <a:lnTo>
                        <a:pt x="320" y="573"/>
                      </a:lnTo>
                      <a:lnTo>
                        <a:pt x="314" y="579"/>
                      </a:lnTo>
                      <a:lnTo>
                        <a:pt x="313" y="583"/>
                      </a:lnTo>
                      <a:lnTo>
                        <a:pt x="313" y="583"/>
                      </a:lnTo>
                      <a:lnTo>
                        <a:pt x="311" y="586"/>
                      </a:lnTo>
                      <a:lnTo>
                        <a:pt x="307" y="588"/>
                      </a:lnTo>
                      <a:lnTo>
                        <a:pt x="299" y="588"/>
                      </a:lnTo>
                      <a:lnTo>
                        <a:pt x="299" y="588"/>
                      </a:lnTo>
                      <a:lnTo>
                        <a:pt x="294" y="586"/>
                      </a:lnTo>
                      <a:lnTo>
                        <a:pt x="290" y="585"/>
                      </a:lnTo>
                      <a:lnTo>
                        <a:pt x="289" y="583"/>
                      </a:lnTo>
                      <a:lnTo>
                        <a:pt x="292" y="582"/>
                      </a:lnTo>
                      <a:lnTo>
                        <a:pt x="292" y="582"/>
                      </a:lnTo>
                      <a:lnTo>
                        <a:pt x="293" y="580"/>
                      </a:lnTo>
                      <a:lnTo>
                        <a:pt x="294" y="578"/>
                      </a:lnTo>
                      <a:lnTo>
                        <a:pt x="296" y="575"/>
                      </a:lnTo>
                      <a:lnTo>
                        <a:pt x="300" y="572"/>
                      </a:lnTo>
                      <a:lnTo>
                        <a:pt x="300" y="572"/>
                      </a:lnTo>
                      <a:lnTo>
                        <a:pt x="301" y="572"/>
                      </a:lnTo>
                      <a:lnTo>
                        <a:pt x="303" y="571"/>
                      </a:lnTo>
                      <a:lnTo>
                        <a:pt x="303" y="568"/>
                      </a:lnTo>
                      <a:lnTo>
                        <a:pt x="301" y="565"/>
                      </a:lnTo>
                      <a:lnTo>
                        <a:pt x="301" y="562"/>
                      </a:lnTo>
                      <a:lnTo>
                        <a:pt x="301" y="562"/>
                      </a:lnTo>
                      <a:lnTo>
                        <a:pt x="303" y="562"/>
                      </a:lnTo>
                      <a:lnTo>
                        <a:pt x="304" y="562"/>
                      </a:lnTo>
                      <a:lnTo>
                        <a:pt x="310" y="562"/>
                      </a:lnTo>
                      <a:lnTo>
                        <a:pt x="316" y="562"/>
                      </a:lnTo>
                      <a:lnTo>
                        <a:pt x="317" y="561"/>
                      </a:lnTo>
                      <a:lnTo>
                        <a:pt x="319" y="559"/>
                      </a:lnTo>
                      <a:lnTo>
                        <a:pt x="319" y="559"/>
                      </a:lnTo>
                      <a:lnTo>
                        <a:pt x="319" y="558"/>
                      </a:lnTo>
                      <a:lnTo>
                        <a:pt x="316" y="556"/>
                      </a:lnTo>
                      <a:lnTo>
                        <a:pt x="310" y="552"/>
                      </a:lnTo>
                      <a:lnTo>
                        <a:pt x="304" y="552"/>
                      </a:lnTo>
                      <a:lnTo>
                        <a:pt x="299" y="552"/>
                      </a:lnTo>
                      <a:lnTo>
                        <a:pt x="299" y="552"/>
                      </a:lnTo>
                      <a:lnTo>
                        <a:pt x="293" y="556"/>
                      </a:lnTo>
                      <a:lnTo>
                        <a:pt x="286" y="559"/>
                      </a:lnTo>
                      <a:lnTo>
                        <a:pt x="277" y="561"/>
                      </a:lnTo>
                      <a:lnTo>
                        <a:pt x="273" y="559"/>
                      </a:lnTo>
                      <a:lnTo>
                        <a:pt x="267" y="558"/>
                      </a:lnTo>
                      <a:lnTo>
                        <a:pt x="267" y="558"/>
                      </a:lnTo>
                      <a:lnTo>
                        <a:pt x="267" y="558"/>
                      </a:lnTo>
                      <a:lnTo>
                        <a:pt x="267" y="556"/>
                      </a:lnTo>
                      <a:lnTo>
                        <a:pt x="272" y="556"/>
                      </a:lnTo>
                      <a:lnTo>
                        <a:pt x="284" y="553"/>
                      </a:lnTo>
                      <a:lnTo>
                        <a:pt x="300" y="549"/>
                      </a:lnTo>
                      <a:lnTo>
                        <a:pt x="306" y="548"/>
                      </a:lnTo>
                      <a:lnTo>
                        <a:pt x="310" y="545"/>
                      </a:lnTo>
                      <a:lnTo>
                        <a:pt x="310" y="545"/>
                      </a:lnTo>
                      <a:lnTo>
                        <a:pt x="313" y="543"/>
                      </a:lnTo>
                      <a:lnTo>
                        <a:pt x="319" y="541"/>
                      </a:lnTo>
                      <a:lnTo>
                        <a:pt x="331" y="536"/>
                      </a:lnTo>
                      <a:lnTo>
                        <a:pt x="343" y="535"/>
                      </a:lnTo>
                      <a:lnTo>
                        <a:pt x="347" y="536"/>
                      </a:lnTo>
                      <a:lnTo>
                        <a:pt x="350" y="538"/>
                      </a:lnTo>
                      <a:lnTo>
                        <a:pt x="350" y="538"/>
                      </a:lnTo>
                      <a:lnTo>
                        <a:pt x="350" y="539"/>
                      </a:lnTo>
                      <a:lnTo>
                        <a:pt x="348" y="542"/>
                      </a:lnTo>
                      <a:lnTo>
                        <a:pt x="343" y="545"/>
                      </a:lnTo>
                      <a:lnTo>
                        <a:pt x="340" y="548"/>
                      </a:lnTo>
                      <a:lnTo>
                        <a:pt x="340" y="551"/>
                      </a:lnTo>
                      <a:lnTo>
                        <a:pt x="341" y="552"/>
                      </a:lnTo>
                      <a:lnTo>
                        <a:pt x="341" y="552"/>
                      </a:lnTo>
                      <a:lnTo>
                        <a:pt x="350" y="555"/>
                      </a:lnTo>
                      <a:lnTo>
                        <a:pt x="357" y="553"/>
                      </a:lnTo>
                      <a:lnTo>
                        <a:pt x="364" y="552"/>
                      </a:lnTo>
                      <a:lnTo>
                        <a:pt x="368" y="548"/>
                      </a:lnTo>
                      <a:lnTo>
                        <a:pt x="368" y="548"/>
                      </a:lnTo>
                      <a:lnTo>
                        <a:pt x="371" y="546"/>
                      </a:lnTo>
                      <a:lnTo>
                        <a:pt x="373" y="545"/>
                      </a:lnTo>
                      <a:lnTo>
                        <a:pt x="378" y="545"/>
                      </a:lnTo>
                      <a:lnTo>
                        <a:pt x="380" y="546"/>
                      </a:lnTo>
                      <a:lnTo>
                        <a:pt x="381" y="549"/>
                      </a:lnTo>
                      <a:lnTo>
                        <a:pt x="380" y="552"/>
                      </a:lnTo>
                      <a:lnTo>
                        <a:pt x="378" y="555"/>
                      </a:lnTo>
                      <a:lnTo>
                        <a:pt x="378" y="555"/>
                      </a:lnTo>
                      <a:close/>
                      <a:moveTo>
                        <a:pt x="468" y="670"/>
                      </a:moveTo>
                      <a:lnTo>
                        <a:pt x="468" y="670"/>
                      </a:lnTo>
                      <a:lnTo>
                        <a:pt x="461" y="674"/>
                      </a:lnTo>
                      <a:lnTo>
                        <a:pt x="458" y="677"/>
                      </a:lnTo>
                      <a:lnTo>
                        <a:pt x="448" y="679"/>
                      </a:lnTo>
                      <a:lnTo>
                        <a:pt x="448" y="679"/>
                      </a:lnTo>
                      <a:lnTo>
                        <a:pt x="445" y="680"/>
                      </a:lnTo>
                      <a:lnTo>
                        <a:pt x="444" y="681"/>
                      </a:lnTo>
                      <a:lnTo>
                        <a:pt x="442" y="684"/>
                      </a:lnTo>
                      <a:lnTo>
                        <a:pt x="439" y="689"/>
                      </a:lnTo>
                      <a:lnTo>
                        <a:pt x="438" y="690"/>
                      </a:lnTo>
                      <a:lnTo>
                        <a:pt x="434" y="690"/>
                      </a:lnTo>
                      <a:lnTo>
                        <a:pt x="434" y="690"/>
                      </a:lnTo>
                      <a:lnTo>
                        <a:pt x="424" y="691"/>
                      </a:lnTo>
                      <a:lnTo>
                        <a:pt x="410" y="691"/>
                      </a:lnTo>
                      <a:lnTo>
                        <a:pt x="398" y="690"/>
                      </a:lnTo>
                      <a:lnTo>
                        <a:pt x="394" y="689"/>
                      </a:lnTo>
                      <a:lnTo>
                        <a:pt x="391" y="686"/>
                      </a:lnTo>
                      <a:lnTo>
                        <a:pt x="391" y="686"/>
                      </a:lnTo>
                      <a:lnTo>
                        <a:pt x="391" y="686"/>
                      </a:lnTo>
                      <a:lnTo>
                        <a:pt x="393" y="684"/>
                      </a:lnTo>
                      <a:lnTo>
                        <a:pt x="398" y="684"/>
                      </a:lnTo>
                      <a:lnTo>
                        <a:pt x="404" y="683"/>
                      </a:lnTo>
                      <a:lnTo>
                        <a:pt x="407" y="683"/>
                      </a:lnTo>
                      <a:lnTo>
                        <a:pt x="407" y="680"/>
                      </a:lnTo>
                      <a:lnTo>
                        <a:pt x="407" y="680"/>
                      </a:lnTo>
                      <a:lnTo>
                        <a:pt x="408" y="677"/>
                      </a:lnTo>
                      <a:lnTo>
                        <a:pt x="411" y="673"/>
                      </a:lnTo>
                      <a:lnTo>
                        <a:pt x="415" y="670"/>
                      </a:lnTo>
                      <a:lnTo>
                        <a:pt x="420" y="669"/>
                      </a:lnTo>
                      <a:lnTo>
                        <a:pt x="420" y="669"/>
                      </a:lnTo>
                      <a:lnTo>
                        <a:pt x="422" y="667"/>
                      </a:lnTo>
                      <a:lnTo>
                        <a:pt x="424" y="667"/>
                      </a:lnTo>
                      <a:lnTo>
                        <a:pt x="424" y="664"/>
                      </a:lnTo>
                      <a:lnTo>
                        <a:pt x="424" y="663"/>
                      </a:lnTo>
                      <a:lnTo>
                        <a:pt x="421" y="657"/>
                      </a:lnTo>
                      <a:lnTo>
                        <a:pt x="415" y="653"/>
                      </a:lnTo>
                      <a:lnTo>
                        <a:pt x="415" y="653"/>
                      </a:lnTo>
                      <a:lnTo>
                        <a:pt x="412" y="652"/>
                      </a:lnTo>
                      <a:lnTo>
                        <a:pt x="412" y="650"/>
                      </a:lnTo>
                      <a:lnTo>
                        <a:pt x="415" y="649"/>
                      </a:lnTo>
                      <a:lnTo>
                        <a:pt x="420" y="647"/>
                      </a:lnTo>
                      <a:lnTo>
                        <a:pt x="425" y="647"/>
                      </a:lnTo>
                      <a:lnTo>
                        <a:pt x="430" y="649"/>
                      </a:lnTo>
                      <a:lnTo>
                        <a:pt x="435" y="650"/>
                      </a:lnTo>
                      <a:lnTo>
                        <a:pt x="438" y="653"/>
                      </a:lnTo>
                      <a:lnTo>
                        <a:pt x="438" y="653"/>
                      </a:lnTo>
                      <a:lnTo>
                        <a:pt x="444" y="659"/>
                      </a:lnTo>
                      <a:lnTo>
                        <a:pt x="451" y="663"/>
                      </a:lnTo>
                      <a:lnTo>
                        <a:pt x="457" y="664"/>
                      </a:lnTo>
                      <a:lnTo>
                        <a:pt x="459" y="664"/>
                      </a:lnTo>
                      <a:lnTo>
                        <a:pt x="462" y="662"/>
                      </a:lnTo>
                      <a:lnTo>
                        <a:pt x="462" y="662"/>
                      </a:lnTo>
                      <a:lnTo>
                        <a:pt x="472" y="656"/>
                      </a:lnTo>
                      <a:lnTo>
                        <a:pt x="486" y="649"/>
                      </a:lnTo>
                      <a:lnTo>
                        <a:pt x="501" y="644"/>
                      </a:lnTo>
                      <a:lnTo>
                        <a:pt x="505" y="644"/>
                      </a:lnTo>
                      <a:lnTo>
                        <a:pt x="506" y="644"/>
                      </a:lnTo>
                      <a:lnTo>
                        <a:pt x="506" y="646"/>
                      </a:lnTo>
                      <a:lnTo>
                        <a:pt x="506" y="646"/>
                      </a:lnTo>
                      <a:lnTo>
                        <a:pt x="505" y="649"/>
                      </a:lnTo>
                      <a:lnTo>
                        <a:pt x="502" y="652"/>
                      </a:lnTo>
                      <a:lnTo>
                        <a:pt x="491" y="657"/>
                      </a:lnTo>
                      <a:lnTo>
                        <a:pt x="478" y="663"/>
                      </a:lnTo>
                      <a:lnTo>
                        <a:pt x="472" y="666"/>
                      </a:lnTo>
                      <a:lnTo>
                        <a:pt x="468" y="670"/>
                      </a:lnTo>
                      <a:lnTo>
                        <a:pt x="468" y="670"/>
                      </a:lnTo>
                      <a:close/>
                      <a:moveTo>
                        <a:pt x="715" y="928"/>
                      </a:moveTo>
                      <a:lnTo>
                        <a:pt x="715" y="928"/>
                      </a:lnTo>
                      <a:lnTo>
                        <a:pt x="713" y="928"/>
                      </a:lnTo>
                      <a:lnTo>
                        <a:pt x="711" y="925"/>
                      </a:lnTo>
                      <a:lnTo>
                        <a:pt x="711" y="918"/>
                      </a:lnTo>
                      <a:lnTo>
                        <a:pt x="710" y="912"/>
                      </a:lnTo>
                      <a:lnTo>
                        <a:pt x="708" y="908"/>
                      </a:lnTo>
                      <a:lnTo>
                        <a:pt x="705" y="903"/>
                      </a:lnTo>
                      <a:lnTo>
                        <a:pt x="701" y="899"/>
                      </a:lnTo>
                      <a:lnTo>
                        <a:pt x="701" y="899"/>
                      </a:lnTo>
                      <a:lnTo>
                        <a:pt x="696" y="896"/>
                      </a:lnTo>
                      <a:lnTo>
                        <a:pt x="691" y="892"/>
                      </a:lnTo>
                      <a:lnTo>
                        <a:pt x="683" y="882"/>
                      </a:lnTo>
                      <a:lnTo>
                        <a:pt x="678" y="872"/>
                      </a:lnTo>
                      <a:lnTo>
                        <a:pt x="677" y="864"/>
                      </a:lnTo>
                      <a:lnTo>
                        <a:pt x="677" y="864"/>
                      </a:lnTo>
                      <a:lnTo>
                        <a:pt x="678" y="861"/>
                      </a:lnTo>
                      <a:lnTo>
                        <a:pt x="680" y="858"/>
                      </a:lnTo>
                      <a:lnTo>
                        <a:pt x="683" y="856"/>
                      </a:lnTo>
                      <a:lnTo>
                        <a:pt x="686" y="855"/>
                      </a:lnTo>
                      <a:lnTo>
                        <a:pt x="688" y="854"/>
                      </a:lnTo>
                      <a:lnTo>
                        <a:pt x="691" y="855"/>
                      </a:lnTo>
                      <a:lnTo>
                        <a:pt x="696" y="855"/>
                      </a:lnTo>
                      <a:lnTo>
                        <a:pt x="697" y="858"/>
                      </a:lnTo>
                      <a:lnTo>
                        <a:pt x="697" y="858"/>
                      </a:lnTo>
                      <a:lnTo>
                        <a:pt x="703" y="866"/>
                      </a:lnTo>
                      <a:lnTo>
                        <a:pt x="707" y="879"/>
                      </a:lnTo>
                      <a:lnTo>
                        <a:pt x="713" y="893"/>
                      </a:lnTo>
                      <a:lnTo>
                        <a:pt x="717" y="903"/>
                      </a:lnTo>
                      <a:lnTo>
                        <a:pt x="717" y="903"/>
                      </a:lnTo>
                      <a:lnTo>
                        <a:pt x="720" y="911"/>
                      </a:lnTo>
                      <a:lnTo>
                        <a:pt x="720" y="919"/>
                      </a:lnTo>
                      <a:lnTo>
                        <a:pt x="718" y="925"/>
                      </a:lnTo>
                      <a:lnTo>
                        <a:pt x="717" y="928"/>
                      </a:lnTo>
                      <a:lnTo>
                        <a:pt x="715" y="928"/>
                      </a:lnTo>
                      <a:lnTo>
                        <a:pt x="715" y="928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64" name="United States">
                  <a:extLst>
                    <a:ext uri="{FF2B5EF4-FFF2-40B4-BE49-F238E27FC236}">
                      <a16:creationId xmlns:a16="http://schemas.microsoft.com/office/drawing/2014/main" id="{2DC93351-4483-4376-ACF2-0CB1BC60368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869504" y="2582707"/>
                  <a:ext cx="2410568" cy="1633681"/>
                </a:xfrm>
                <a:custGeom>
                  <a:avLst/>
                  <a:gdLst/>
                  <a:ahLst/>
                  <a:cxnLst>
                    <a:cxn ang="0">
                      <a:pos x="505" y="322"/>
                    </a:cxn>
                    <a:cxn ang="0">
                      <a:pos x="425" y="47"/>
                    </a:cxn>
                    <a:cxn ang="0">
                      <a:pos x="249" y="24"/>
                    </a:cxn>
                    <a:cxn ang="0">
                      <a:pos x="196" y="7"/>
                    </a:cxn>
                    <a:cxn ang="0">
                      <a:pos x="121" y="27"/>
                    </a:cxn>
                    <a:cxn ang="0">
                      <a:pos x="33" y="91"/>
                    </a:cxn>
                    <a:cxn ang="0">
                      <a:pos x="117" y="142"/>
                    </a:cxn>
                    <a:cxn ang="0">
                      <a:pos x="31" y="150"/>
                    </a:cxn>
                    <a:cxn ang="0">
                      <a:pos x="67" y="191"/>
                    </a:cxn>
                    <a:cxn ang="0">
                      <a:pos x="88" y="216"/>
                    </a:cxn>
                    <a:cxn ang="0">
                      <a:pos x="33" y="258"/>
                    </a:cxn>
                    <a:cxn ang="0">
                      <a:pos x="85" y="306"/>
                    </a:cxn>
                    <a:cxn ang="0">
                      <a:pos x="134" y="335"/>
                    </a:cxn>
                    <a:cxn ang="0">
                      <a:pos x="161" y="366"/>
                    </a:cxn>
                    <a:cxn ang="0">
                      <a:pos x="98" y="413"/>
                    </a:cxn>
                    <a:cxn ang="0">
                      <a:pos x="189" y="366"/>
                    </a:cxn>
                    <a:cxn ang="0">
                      <a:pos x="225" y="317"/>
                    </a:cxn>
                    <a:cxn ang="0">
                      <a:pos x="292" y="279"/>
                    </a:cxn>
                    <a:cxn ang="0">
                      <a:pos x="265" y="323"/>
                    </a:cxn>
                    <a:cxn ang="0">
                      <a:pos x="327" y="279"/>
                    </a:cxn>
                    <a:cxn ang="0">
                      <a:pos x="358" y="295"/>
                    </a:cxn>
                    <a:cxn ang="0">
                      <a:pos x="461" y="307"/>
                    </a:cxn>
                    <a:cxn ang="0">
                      <a:pos x="526" y="346"/>
                    </a:cxn>
                    <a:cxn ang="0">
                      <a:pos x="511" y="357"/>
                    </a:cxn>
                    <a:cxn ang="0">
                      <a:pos x="538" y="369"/>
                    </a:cxn>
                    <a:cxn ang="0">
                      <a:pos x="542" y="381"/>
                    </a:cxn>
                    <a:cxn ang="0">
                      <a:pos x="565" y="384"/>
                    </a:cxn>
                    <a:cxn ang="0">
                      <a:pos x="562" y="426"/>
                    </a:cxn>
                    <a:cxn ang="0">
                      <a:pos x="600" y="426"/>
                    </a:cxn>
                    <a:cxn ang="0">
                      <a:pos x="10" y="455"/>
                    </a:cxn>
                    <a:cxn ang="0">
                      <a:pos x="226" y="359"/>
                    </a:cxn>
                    <a:cxn ang="0">
                      <a:pos x="243" y="353"/>
                    </a:cxn>
                    <a:cxn ang="0">
                      <a:pos x="36" y="299"/>
                    </a:cxn>
                    <a:cxn ang="0">
                      <a:pos x="186" y="1070"/>
                    </a:cxn>
                    <a:cxn ang="0">
                      <a:pos x="156" y="1063"/>
                    </a:cxn>
                    <a:cxn ang="0">
                      <a:pos x="1569" y="616"/>
                    </a:cxn>
                    <a:cxn ang="0">
                      <a:pos x="1393" y="697"/>
                    </a:cxn>
                    <a:cxn ang="0">
                      <a:pos x="1374" y="653"/>
                    </a:cxn>
                    <a:cxn ang="0">
                      <a:pos x="1323" y="630"/>
                    </a:cxn>
                    <a:cxn ang="0">
                      <a:pos x="1293" y="632"/>
                    </a:cxn>
                    <a:cxn ang="0">
                      <a:pos x="1302" y="602"/>
                    </a:cxn>
                    <a:cxn ang="0">
                      <a:pos x="1225" y="588"/>
                    </a:cxn>
                    <a:cxn ang="0">
                      <a:pos x="1196" y="558"/>
                    </a:cxn>
                    <a:cxn ang="0">
                      <a:pos x="727" y="582"/>
                    </a:cxn>
                    <a:cxn ang="0">
                      <a:pos x="718" y="603"/>
                    </a:cxn>
                    <a:cxn ang="0">
                      <a:pos x="714" y="743"/>
                    </a:cxn>
                    <a:cxn ang="0">
                      <a:pos x="768" y="830"/>
                    </a:cxn>
                    <a:cxn ang="0">
                      <a:pos x="1001" y="888"/>
                    </a:cxn>
                    <a:cxn ang="0">
                      <a:pos x="1102" y="952"/>
                    </a:cxn>
                    <a:cxn ang="0">
                      <a:pos x="1138" y="950"/>
                    </a:cxn>
                    <a:cxn ang="0">
                      <a:pos x="1202" y="913"/>
                    </a:cxn>
                    <a:cxn ang="0">
                      <a:pos x="1265" y="926"/>
                    </a:cxn>
                    <a:cxn ang="0">
                      <a:pos x="1296" y="908"/>
                    </a:cxn>
                    <a:cxn ang="0">
                      <a:pos x="1374" y="955"/>
                    </a:cxn>
                    <a:cxn ang="0">
                      <a:pos x="1407" y="945"/>
                    </a:cxn>
                    <a:cxn ang="0">
                      <a:pos x="1450" y="840"/>
                    </a:cxn>
                    <a:cxn ang="0">
                      <a:pos x="1482" y="798"/>
                    </a:cxn>
                    <a:cxn ang="0">
                      <a:pos x="1478" y="736"/>
                    </a:cxn>
                    <a:cxn ang="0">
                      <a:pos x="1492" y="741"/>
                    </a:cxn>
                    <a:cxn ang="0">
                      <a:pos x="1521" y="709"/>
                    </a:cxn>
                    <a:cxn ang="0">
                      <a:pos x="1568" y="665"/>
                    </a:cxn>
                    <a:cxn ang="0">
                      <a:pos x="1616" y="586"/>
                    </a:cxn>
                  </a:cxnLst>
                  <a:rect l="0" t="0" r="r" b="b"/>
                  <a:pathLst>
                    <a:path w="1629" h="1104">
                      <a:moveTo>
                        <a:pt x="610" y="406"/>
                      </a:moveTo>
                      <a:lnTo>
                        <a:pt x="610" y="406"/>
                      </a:lnTo>
                      <a:lnTo>
                        <a:pt x="612" y="401"/>
                      </a:lnTo>
                      <a:lnTo>
                        <a:pt x="610" y="397"/>
                      </a:lnTo>
                      <a:lnTo>
                        <a:pt x="606" y="393"/>
                      </a:lnTo>
                      <a:lnTo>
                        <a:pt x="596" y="389"/>
                      </a:lnTo>
                      <a:lnTo>
                        <a:pt x="596" y="389"/>
                      </a:lnTo>
                      <a:lnTo>
                        <a:pt x="585" y="383"/>
                      </a:lnTo>
                      <a:lnTo>
                        <a:pt x="579" y="377"/>
                      </a:lnTo>
                      <a:lnTo>
                        <a:pt x="575" y="369"/>
                      </a:lnTo>
                      <a:lnTo>
                        <a:pt x="568" y="354"/>
                      </a:lnTo>
                      <a:lnTo>
                        <a:pt x="568" y="354"/>
                      </a:lnTo>
                      <a:lnTo>
                        <a:pt x="562" y="347"/>
                      </a:lnTo>
                      <a:lnTo>
                        <a:pt x="556" y="340"/>
                      </a:lnTo>
                      <a:lnTo>
                        <a:pt x="545" y="330"/>
                      </a:lnTo>
                      <a:lnTo>
                        <a:pt x="536" y="322"/>
                      </a:lnTo>
                      <a:lnTo>
                        <a:pt x="533" y="319"/>
                      </a:lnTo>
                      <a:lnTo>
                        <a:pt x="532" y="316"/>
                      </a:lnTo>
                      <a:lnTo>
                        <a:pt x="532" y="316"/>
                      </a:lnTo>
                      <a:lnTo>
                        <a:pt x="532" y="313"/>
                      </a:lnTo>
                      <a:lnTo>
                        <a:pt x="529" y="310"/>
                      </a:lnTo>
                      <a:lnTo>
                        <a:pt x="522" y="309"/>
                      </a:lnTo>
                      <a:lnTo>
                        <a:pt x="514" y="310"/>
                      </a:lnTo>
                      <a:lnTo>
                        <a:pt x="512" y="312"/>
                      </a:lnTo>
                      <a:lnTo>
                        <a:pt x="511" y="315"/>
                      </a:lnTo>
                      <a:lnTo>
                        <a:pt x="511" y="315"/>
                      </a:lnTo>
                      <a:lnTo>
                        <a:pt x="511" y="316"/>
                      </a:lnTo>
                      <a:lnTo>
                        <a:pt x="509" y="319"/>
                      </a:lnTo>
                      <a:lnTo>
                        <a:pt x="505" y="322"/>
                      </a:lnTo>
                      <a:lnTo>
                        <a:pt x="496" y="326"/>
                      </a:lnTo>
                      <a:lnTo>
                        <a:pt x="496" y="326"/>
                      </a:lnTo>
                      <a:lnTo>
                        <a:pt x="492" y="327"/>
                      </a:lnTo>
                      <a:lnTo>
                        <a:pt x="489" y="326"/>
                      </a:lnTo>
                      <a:lnTo>
                        <a:pt x="484" y="317"/>
                      </a:lnTo>
                      <a:lnTo>
                        <a:pt x="484" y="317"/>
                      </a:lnTo>
                      <a:lnTo>
                        <a:pt x="479" y="313"/>
                      </a:lnTo>
                      <a:lnTo>
                        <a:pt x="474" y="309"/>
                      </a:lnTo>
                      <a:lnTo>
                        <a:pt x="469" y="305"/>
                      </a:lnTo>
                      <a:lnTo>
                        <a:pt x="468" y="302"/>
                      </a:lnTo>
                      <a:lnTo>
                        <a:pt x="468" y="302"/>
                      </a:lnTo>
                      <a:lnTo>
                        <a:pt x="467" y="299"/>
                      </a:lnTo>
                      <a:lnTo>
                        <a:pt x="465" y="295"/>
                      </a:lnTo>
                      <a:lnTo>
                        <a:pt x="461" y="293"/>
                      </a:lnTo>
                      <a:lnTo>
                        <a:pt x="459" y="293"/>
                      </a:lnTo>
                      <a:lnTo>
                        <a:pt x="457" y="293"/>
                      </a:lnTo>
                      <a:lnTo>
                        <a:pt x="457" y="293"/>
                      </a:lnTo>
                      <a:lnTo>
                        <a:pt x="451" y="295"/>
                      </a:lnTo>
                      <a:lnTo>
                        <a:pt x="447" y="296"/>
                      </a:lnTo>
                      <a:lnTo>
                        <a:pt x="444" y="295"/>
                      </a:lnTo>
                      <a:lnTo>
                        <a:pt x="442" y="296"/>
                      </a:lnTo>
                      <a:lnTo>
                        <a:pt x="442" y="296"/>
                      </a:lnTo>
                      <a:lnTo>
                        <a:pt x="440" y="298"/>
                      </a:lnTo>
                      <a:lnTo>
                        <a:pt x="437" y="296"/>
                      </a:lnTo>
                      <a:lnTo>
                        <a:pt x="434" y="295"/>
                      </a:lnTo>
                      <a:lnTo>
                        <a:pt x="434" y="49"/>
                      </a:lnTo>
                      <a:lnTo>
                        <a:pt x="434" y="49"/>
                      </a:lnTo>
                      <a:lnTo>
                        <a:pt x="425" y="47"/>
                      </a:lnTo>
                      <a:lnTo>
                        <a:pt x="425" y="47"/>
                      </a:lnTo>
                      <a:lnTo>
                        <a:pt x="408" y="40"/>
                      </a:lnTo>
                      <a:lnTo>
                        <a:pt x="400" y="39"/>
                      </a:lnTo>
                      <a:lnTo>
                        <a:pt x="393" y="39"/>
                      </a:lnTo>
                      <a:lnTo>
                        <a:pt x="393" y="39"/>
                      </a:lnTo>
                      <a:lnTo>
                        <a:pt x="376" y="40"/>
                      </a:lnTo>
                      <a:lnTo>
                        <a:pt x="368" y="40"/>
                      </a:lnTo>
                      <a:lnTo>
                        <a:pt x="361" y="39"/>
                      </a:lnTo>
                      <a:lnTo>
                        <a:pt x="361" y="39"/>
                      </a:lnTo>
                      <a:lnTo>
                        <a:pt x="357" y="37"/>
                      </a:lnTo>
                      <a:lnTo>
                        <a:pt x="351" y="36"/>
                      </a:lnTo>
                      <a:lnTo>
                        <a:pt x="344" y="34"/>
                      </a:lnTo>
                      <a:lnTo>
                        <a:pt x="337" y="36"/>
                      </a:lnTo>
                      <a:lnTo>
                        <a:pt x="337" y="36"/>
                      </a:lnTo>
                      <a:lnTo>
                        <a:pt x="329" y="36"/>
                      </a:lnTo>
                      <a:lnTo>
                        <a:pt x="320" y="33"/>
                      </a:lnTo>
                      <a:lnTo>
                        <a:pt x="313" y="29"/>
                      </a:lnTo>
                      <a:lnTo>
                        <a:pt x="303" y="26"/>
                      </a:lnTo>
                      <a:lnTo>
                        <a:pt x="303" y="26"/>
                      </a:lnTo>
                      <a:lnTo>
                        <a:pt x="290" y="24"/>
                      </a:lnTo>
                      <a:lnTo>
                        <a:pt x="279" y="26"/>
                      </a:lnTo>
                      <a:lnTo>
                        <a:pt x="267" y="27"/>
                      </a:lnTo>
                      <a:lnTo>
                        <a:pt x="262" y="29"/>
                      </a:lnTo>
                      <a:lnTo>
                        <a:pt x="262" y="29"/>
                      </a:lnTo>
                      <a:lnTo>
                        <a:pt x="259" y="29"/>
                      </a:lnTo>
                      <a:lnTo>
                        <a:pt x="257" y="27"/>
                      </a:lnTo>
                      <a:lnTo>
                        <a:pt x="255" y="24"/>
                      </a:lnTo>
                      <a:lnTo>
                        <a:pt x="252" y="24"/>
                      </a:lnTo>
                      <a:lnTo>
                        <a:pt x="252" y="24"/>
                      </a:lnTo>
                      <a:lnTo>
                        <a:pt x="249" y="24"/>
                      </a:lnTo>
                      <a:lnTo>
                        <a:pt x="248" y="22"/>
                      </a:lnTo>
                      <a:lnTo>
                        <a:pt x="248" y="19"/>
                      </a:lnTo>
                      <a:lnTo>
                        <a:pt x="246" y="16"/>
                      </a:lnTo>
                      <a:lnTo>
                        <a:pt x="246" y="16"/>
                      </a:lnTo>
                      <a:lnTo>
                        <a:pt x="245" y="14"/>
                      </a:lnTo>
                      <a:lnTo>
                        <a:pt x="242" y="13"/>
                      </a:lnTo>
                      <a:lnTo>
                        <a:pt x="233" y="13"/>
                      </a:lnTo>
                      <a:lnTo>
                        <a:pt x="219" y="16"/>
                      </a:lnTo>
                      <a:lnTo>
                        <a:pt x="219" y="16"/>
                      </a:lnTo>
                      <a:lnTo>
                        <a:pt x="215" y="16"/>
                      </a:lnTo>
                      <a:lnTo>
                        <a:pt x="212" y="14"/>
                      </a:lnTo>
                      <a:lnTo>
                        <a:pt x="211" y="12"/>
                      </a:lnTo>
                      <a:lnTo>
                        <a:pt x="211" y="10"/>
                      </a:lnTo>
                      <a:lnTo>
                        <a:pt x="211" y="10"/>
                      </a:lnTo>
                      <a:lnTo>
                        <a:pt x="211" y="9"/>
                      </a:lnTo>
                      <a:lnTo>
                        <a:pt x="208" y="7"/>
                      </a:lnTo>
                      <a:lnTo>
                        <a:pt x="205" y="9"/>
                      </a:lnTo>
                      <a:lnTo>
                        <a:pt x="202" y="12"/>
                      </a:lnTo>
                      <a:lnTo>
                        <a:pt x="202" y="12"/>
                      </a:lnTo>
                      <a:lnTo>
                        <a:pt x="201" y="14"/>
                      </a:lnTo>
                      <a:lnTo>
                        <a:pt x="196" y="16"/>
                      </a:lnTo>
                      <a:lnTo>
                        <a:pt x="193" y="16"/>
                      </a:lnTo>
                      <a:lnTo>
                        <a:pt x="191" y="14"/>
                      </a:lnTo>
                      <a:lnTo>
                        <a:pt x="191" y="14"/>
                      </a:lnTo>
                      <a:lnTo>
                        <a:pt x="189" y="13"/>
                      </a:lnTo>
                      <a:lnTo>
                        <a:pt x="189" y="12"/>
                      </a:lnTo>
                      <a:lnTo>
                        <a:pt x="192" y="10"/>
                      </a:lnTo>
                      <a:lnTo>
                        <a:pt x="195" y="9"/>
                      </a:lnTo>
                      <a:lnTo>
                        <a:pt x="196" y="7"/>
                      </a:lnTo>
                      <a:lnTo>
                        <a:pt x="196" y="7"/>
                      </a:lnTo>
                      <a:lnTo>
                        <a:pt x="195" y="4"/>
                      </a:lnTo>
                      <a:lnTo>
                        <a:pt x="192" y="3"/>
                      </a:lnTo>
                      <a:lnTo>
                        <a:pt x="184" y="0"/>
                      </a:lnTo>
                      <a:lnTo>
                        <a:pt x="184" y="0"/>
                      </a:lnTo>
                      <a:lnTo>
                        <a:pt x="181" y="2"/>
                      </a:lnTo>
                      <a:lnTo>
                        <a:pt x="176" y="3"/>
                      </a:lnTo>
                      <a:lnTo>
                        <a:pt x="166" y="12"/>
                      </a:lnTo>
                      <a:lnTo>
                        <a:pt x="166" y="12"/>
                      </a:lnTo>
                      <a:lnTo>
                        <a:pt x="161" y="14"/>
                      </a:lnTo>
                      <a:lnTo>
                        <a:pt x="154" y="17"/>
                      </a:lnTo>
                      <a:lnTo>
                        <a:pt x="148" y="17"/>
                      </a:lnTo>
                      <a:lnTo>
                        <a:pt x="142" y="16"/>
                      </a:lnTo>
                      <a:lnTo>
                        <a:pt x="142" y="16"/>
                      </a:lnTo>
                      <a:lnTo>
                        <a:pt x="137" y="16"/>
                      </a:lnTo>
                      <a:lnTo>
                        <a:pt x="131" y="17"/>
                      </a:lnTo>
                      <a:lnTo>
                        <a:pt x="128" y="19"/>
                      </a:lnTo>
                      <a:lnTo>
                        <a:pt x="127" y="22"/>
                      </a:lnTo>
                      <a:lnTo>
                        <a:pt x="127" y="22"/>
                      </a:lnTo>
                      <a:lnTo>
                        <a:pt x="128" y="23"/>
                      </a:lnTo>
                      <a:lnTo>
                        <a:pt x="131" y="24"/>
                      </a:lnTo>
                      <a:lnTo>
                        <a:pt x="132" y="27"/>
                      </a:lnTo>
                      <a:lnTo>
                        <a:pt x="131" y="30"/>
                      </a:lnTo>
                      <a:lnTo>
                        <a:pt x="131" y="30"/>
                      </a:lnTo>
                      <a:lnTo>
                        <a:pt x="128" y="30"/>
                      </a:lnTo>
                      <a:lnTo>
                        <a:pt x="127" y="30"/>
                      </a:lnTo>
                      <a:lnTo>
                        <a:pt x="124" y="29"/>
                      </a:lnTo>
                      <a:lnTo>
                        <a:pt x="122" y="27"/>
                      </a:lnTo>
                      <a:lnTo>
                        <a:pt x="121" y="27"/>
                      </a:lnTo>
                      <a:lnTo>
                        <a:pt x="118" y="29"/>
                      </a:lnTo>
                      <a:lnTo>
                        <a:pt x="118" y="29"/>
                      </a:lnTo>
                      <a:lnTo>
                        <a:pt x="114" y="31"/>
                      </a:lnTo>
                      <a:lnTo>
                        <a:pt x="107" y="33"/>
                      </a:lnTo>
                      <a:lnTo>
                        <a:pt x="95" y="33"/>
                      </a:lnTo>
                      <a:lnTo>
                        <a:pt x="95" y="33"/>
                      </a:lnTo>
                      <a:lnTo>
                        <a:pt x="91" y="34"/>
                      </a:lnTo>
                      <a:lnTo>
                        <a:pt x="85" y="39"/>
                      </a:lnTo>
                      <a:lnTo>
                        <a:pt x="77" y="49"/>
                      </a:lnTo>
                      <a:lnTo>
                        <a:pt x="77" y="49"/>
                      </a:lnTo>
                      <a:lnTo>
                        <a:pt x="75" y="51"/>
                      </a:lnTo>
                      <a:lnTo>
                        <a:pt x="75" y="54"/>
                      </a:lnTo>
                      <a:lnTo>
                        <a:pt x="74" y="59"/>
                      </a:lnTo>
                      <a:lnTo>
                        <a:pt x="70" y="66"/>
                      </a:lnTo>
                      <a:lnTo>
                        <a:pt x="70" y="66"/>
                      </a:lnTo>
                      <a:lnTo>
                        <a:pt x="65" y="68"/>
                      </a:lnTo>
                      <a:lnTo>
                        <a:pt x="60" y="71"/>
                      </a:lnTo>
                      <a:lnTo>
                        <a:pt x="47" y="73"/>
                      </a:lnTo>
                      <a:lnTo>
                        <a:pt x="36" y="74"/>
                      </a:lnTo>
                      <a:lnTo>
                        <a:pt x="28" y="73"/>
                      </a:lnTo>
                      <a:lnTo>
                        <a:pt x="28" y="73"/>
                      </a:lnTo>
                      <a:lnTo>
                        <a:pt x="27" y="74"/>
                      </a:lnTo>
                      <a:lnTo>
                        <a:pt x="26" y="77"/>
                      </a:lnTo>
                      <a:lnTo>
                        <a:pt x="26" y="80"/>
                      </a:lnTo>
                      <a:lnTo>
                        <a:pt x="24" y="83"/>
                      </a:lnTo>
                      <a:lnTo>
                        <a:pt x="24" y="83"/>
                      </a:lnTo>
                      <a:lnTo>
                        <a:pt x="24" y="86"/>
                      </a:lnTo>
                      <a:lnTo>
                        <a:pt x="27" y="88"/>
                      </a:lnTo>
                      <a:lnTo>
                        <a:pt x="33" y="91"/>
                      </a:lnTo>
                      <a:lnTo>
                        <a:pt x="43" y="94"/>
                      </a:lnTo>
                      <a:lnTo>
                        <a:pt x="43" y="94"/>
                      </a:lnTo>
                      <a:lnTo>
                        <a:pt x="48" y="97"/>
                      </a:lnTo>
                      <a:lnTo>
                        <a:pt x="53" y="100"/>
                      </a:lnTo>
                      <a:lnTo>
                        <a:pt x="60" y="108"/>
                      </a:lnTo>
                      <a:lnTo>
                        <a:pt x="65" y="117"/>
                      </a:lnTo>
                      <a:lnTo>
                        <a:pt x="68" y="123"/>
                      </a:lnTo>
                      <a:lnTo>
                        <a:pt x="68" y="123"/>
                      </a:lnTo>
                      <a:lnTo>
                        <a:pt x="70" y="124"/>
                      </a:lnTo>
                      <a:lnTo>
                        <a:pt x="73" y="124"/>
                      </a:lnTo>
                      <a:lnTo>
                        <a:pt x="80" y="124"/>
                      </a:lnTo>
                      <a:lnTo>
                        <a:pt x="88" y="123"/>
                      </a:lnTo>
                      <a:lnTo>
                        <a:pt x="95" y="123"/>
                      </a:lnTo>
                      <a:lnTo>
                        <a:pt x="95" y="123"/>
                      </a:lnTo>
                      <a:lnTo>
                        <a:pt x="98" y="124"/>
                      </a:lnTo>
                      <a:lnTo>
                        <a:pt x="98" y="125"/>
                      </a:lnTo>
                      <a:lnTo>
                        <a:pt x="100" y="130"/>
                      </a:lnTo>
                      <a:lnTo>
                        <a:pt x="98" y="134"/>
                      </a:lnTo>
                      <a:lnTo>
                        <a:pt x="100" y="135"/>
                      </a:lnTo>
                      <a:lnTo>
                        <a:pt x="101" y="137"/>
                      </a:lnTo>
                      <a:lnTo>
                        <a:pt x="101" y="137"/>
                      </a:lnTo>
                      <a:lnTo>
                        <a:pt x="107" y="138"/>
                      </a:lnTo>
                      <a:lnTo>
                        <a:pt x="111" y="138"/>
                      </a:lnTo>
                      <a:lnTo>
                        <a:pt x="115" y="138"/>
                      </a:lnTo>
                      <a:lnTo>
                        <a:pt x="117" y="140"/>
                      </a:lnTo>
                      <a:lnTo>
                        <a:pt x="118" y="141"/>
                      </a:lnTo>
                      <a:lnTo>
                        <a:pt x="118" y="141"/>
                      </a:lnTo>
                      <a:lnTo>
                        <a:pt x="118" y="142"/>
                      </a:lnTo>
                      <a:lnTo>
                        <a:pt x="117" y="142"/>
                      </a:lnTo>
                      <a:lnTo>
                        <a:pt x="112" y="142"/>
                      </a:lnTo>
                      <a:lnTo>
                        <a:pt x="105" y="144"/>
                      </a:lnTo>
                      <a:lnTo>
                        <a:pt x="102" y="144"/>
                      </a:lnTo>
                      <a:lnTo>
                        <a:pt x="100" y="145"/>
                      </a:lnTo>
                      <a:lnTo>
                        <a:pt x="100" y="145"/>
                      </a:lnTo>
                      <a:lnTo>
                        <a:pt x="91" y="151"/>
                      </a:lnTo>
                      <a:lnTo>
                        <a:pt x="88" y="151"/>
                      </a:lnTo>
                      <a:lnTo>
                        <a:pt x="85" y="150"/>
                      </a:lnTo>
                      <a:lnTo>
                        <a:pt x="85" y="150"/>
                      </a:lnTo>
                      <a:lnTo>
                        <a:pt x="83" y="148"/>
                      </a:lnTo>
                      <a:lnTo>
                        <a:pt x="77" y="148"/>
                      </a:lnTo>
                      <a:lnTo>
                        <a:pt x="65" y="150"/>
                      </a:lnTo>
                      <a:lnTo>
                        <a:pt x="65" y="150"/>
                      </a:lnTo>
                      <a:lnTo>
                        <a:pt x="63" y="150"/>
                      </a:lnTo>
                      <a:lnTo>
                        <a:pt x="63" y="148"/>
                      </a:lnTo>
                      <a:lnTo>
                        <a:pt x="63" y="145"/>
                      </a:lnTo>
                      <a:lnTo>
                        <a:pt x="65" y="138"/>
                      </a:lnTo>
                      <a:lnTo>
                        <a:pt x="65" y="138"/>
                      </a:lnTo>
                      <a:lnTo>
                        <a:pt x="64" y="135"/>
                      </a:lnTo>
                      <a:lnTo>
                        <a:pt x="60" y="134"/>
                      </a:lnTo>
                      <a:lnTo>
                        <a:pt x="53" y="135"/>
                      </a:lnTo>
                      <a:lnTo>
                        <a:pt x="46" y="138"/>
                      </a:lnTo>
                      <a:lnTo>
                        <a:pt x="46" y="138"/>
                      </a:lnTo>
                      <a:lnTo>
                        <a:pt x="37" y="144"/>
                      </a:lnTo>
                      <a:lnTo>
                        <a:pt x="36" y="148"/>
                      </a:lnTo>
                      <a:lnTo>
                        <a:pt x="36" y="148"/>
                      </a:lnTo>
                      <a:lnTo>
                        <a:pt x="36" y="150"/>
                      </a:lnTo>
                      <a:lnTo>
                        <a:pt x="34" y="150"/>
                      </a:lnTo>
                      <a:lnTo>
                        <a:pt x="31" y="150"/>
                      </a:lnTo>
                      <a:lnTo>
                        <a:pt x="27" y="148"/>
                      </a:lnTo>
                      <a:lnTo>
                        <a:pt x="24" y="148"/>
                      </a:lnTo>
                      <a:lnTo>
                        <a:pt x="23" y="150"/>
                      </a:lnTo>
                      <a:lnTo>
                        <a:pt x="23" y="150"/>
                      </a:lnTo>
                      <a:lnTo>
                        <a:pt x="10" y="157"/>
                      </a:lnTo>
                      <a:lnTo>
                        <a:pt x="4" y="160"/>
                      </a:lnTo>
                      <a:lnTo>
                        <a:pt x="0" y="162"/>
                      </a:lnTo>
                      <a:lnTo>
                        <a:pt x="0" y="162"/>
                      </a:lnTo>
                      <a:lnTo>
                        <a:pt x="0" y="164"/>
                      </a:lnTo>
                      <a:lnTo>
                        <a:pt x="3" y="165"/>
                      </a:lnTo>
                      <a:lnTo>
                        <a:pt x="9" y="168"/>
                      </a:lnTo>
                      <a:lnTo>
                        <a:pt x="24" y="171"/>
                      </a:lnTo>
                      <a:lnTo>
                        <a:pt x="24" y="171"/>
                      </a:lnTo>
                      <a:lnTo>
                        <a:pt x="26" y="172"/>
                      </a:lnTo>
                      <a:lnTo>
                        <a:pt x="26" y="174"/>
                      </a:lnTo>
                      <a:lnTo>
                        <a:pt x="23" y="175"/>
                      </a:lnTo>
                      <a:lnTo>
                        <a:pt x="20" y="178"/>
                      </a:lnTo>
                      <a:lnTo>
                        <a:pt x="20" y="178"/>
                      </a:lnTo>
                      <a:lnTo>
                        <a:pt x="21" y="179"/>
                      </a:lnTo>
                      <a:lnTo>
                        <a:pt x="21" y="179"/>
                      </a:lnTo>
                      <a:lnTo>
                        <a:pt x="24" y="181"/>
                      </a:lnTo>
                      <a:lnTo>
                        <a:pt x="26" y="184"/>
                      </a:lnTo>
                      <a:lnTo>
                        <a:pt x="28" y="188"/>
                      </a:lnTo>
                      <a:lnTo>
                        <a:pt x="33" y="191"/>
                      </a:lnTo>
                      <a:lnTo>
                        <a:pt x="33" y="191"/>
                      </a:lnTo>
                      <a:lnTo>
                        <a:pt x="37" y="192"/>
                      </a:lnTo>
                      <a:lnTo>
                        <a:pt x="41" y="194"/>
                      </a:lnTo>
                      <a:lnTo>
                        <a:pt x="51" y="192"/>
                      </a:lnTo>
                      <a:lnTo>
                        <a:pt x="67" y="191"/>
                      </a:lnTo>
                      <a:lnTo>
                        <a:pt x="67" y="191"/>
                      </a:lnTo>
                      <a:lnTo>
                        <a:pt x="71" y="192"/>
                      </a:lnTo>
                      <a:lnTo>
                        <a:pt x="75" y="194"/>
                      </a:lnTo>
                      <a:lnTo>
                        <a:pt x="78" y="195"/>
                      </a:lnTo>
                      <a:lnTo>
                        <a:pt x="81" y="192"/>
                      </a:lnTo>
                      <a:lnTo>
                        <a:pt x="81" y="192"/>
                      </a:lnTo>
                      <a:lnTo>
                        <a:pt x="87" y="188"/>
                      </a:lnTo>
                      <a:lnTo>
                        <a:pt x="94" y="184"/>
                      </a:lnTo>
                      <a:lnTo>
                        <a:pt x="98" y="181"/>
                      </a:lnTo>
                      <a:lnTo>
                        <a:pt x="102" y="181"/>
                      </a:lnTo>
                      <a:lnTo>
                        <a:pt x="107" y="181"/>
                      </a:lnTo>
                      <a:lnTo>
                        <a:pt x="110" y="182"/>
                      </a:lnTo>
                      <a:lnTo>
                        <a:pt x="110" y="182"/>
                      </a:lnTo>
                      <a:lnTo>
                        <a:pt x="112" y="185"/>
                      </a:lnTo>
                      <a:lnTo>
                        <a:pt x="112" y="187"/>
                      </a:lnTo>
                      <a:lnTo>
                        <a:pt x="110" y="189"/>
                      </a:lnTo>
                      <a:lnTo>
                        <a:pt x="105" y="191"/>
                      </a:lnTo>
                      <a:lnTo>
                        <a:pt x="105" y="192"/>
                      </a:lnTo>
                      <a:lnTo>
                        <a:pt x="105" y="194"/>
                      </a:lnTo>
                      <a:lnTo>
                        <a:pt x="105" y="194"/>
                      </a:lnTo>
                      <a:lnTo>
                        <a:pt x="108" y="198"/>
                      </a:lnTo>
                      <a:lnTo>
                        <a:pt x="111" y="204"/>
                      </a:lnTo>
                      <a:lnTo>
                        <a:pt x="111" y="211"/>
                      </a:lnTo>
                      <a:lnTo>
                        <a:pt x="110" y="214"/>
                      </a:lnTo>
                      <a:lnTo>
                        <a:pt x="107" y="215"/>
                      </a:lnTo>
                      <a:lnTo>
                        <a:pt x="107" y="215"/>
                      </a:lnTo>
                      <a:lnTo>
                        <a:pt x="101" y="218"/>
                      </a:lnTo>
                      <a:lnTo>
                        <a:pt x="97" y="218"/>
                      </a:lnTo>
                      <a:lnTo>
                        <a:pt x="88" y="216"/>
                      </a:lnTo>
                      <a:lnTo>
                        <a:pt x="88" y="216"/>
                      </a:lnTo>
                      <a:lnTo>
                        <a:pt x="87" y="216"/>
                      </a:lnTo>
                      <a:lnTo>
                        <a:pt x="85" y="218"/>
                      </a:lnTo>
                      <a:lnTo>
                        <a:pt x="84" y="221"/>
                      </a:lnTo>
                      <a:lnTo>
                        <a:pt x="83" y="225"/>
                      </a:lnTo>
                      <a:lnTo>
                        <a:pt x="80" y="229"/>
                      </a:lnTo>
                      <a:lnTo>
                        <a:pt x="80" y="229"/>
                      </a:lnTo>
                      <a:lnTo>
                        <a:pt x="77" y="231"/>
                      </a:lnTo>
                      <a:lnTo>
                        <a:pt x="74" y="231"/>
                      </a:lnTo>
                      <a:lnTo>
                        <a:pt x="70" y="229"/>
                      </a:lnTo>
                      <a:lnTo>
                        <a:pt x="64" y="226"/>
                      </a:lnTo>
                      <a:lnTo>
                        <a:pt x="61" y="225"/>
                      </a:lnTo>
                      <a:lnTo>
                        <a:pt x="58" y="224"/>
                      </a:lnTo>
                      <a:lnTo>
                        <a:pt x="58" y="224"/>
                      </a:lnTo>
                      <a:lnTo>
                        <a:pt x="55" y="225"/>
                      </a:lnTo>
                      <a:lnTo>
                        <a:pt x="54" y="226"/>
                      </a:lnTo>
                      <a:lnTo>
                        <a:pt x="53" y="231"/>
                      </a:lnTo>
                      <a:lnTo>
                        <a:pt x="53" y="236"/>
                      </a:lnTo>
                      <a:lnTo>
                        <a:pt x="53" y="241"/>
                      </a:lnTo>
                      <a:lnTo>
                        <a:pt x="53" y="241"/>
                      </a:lnTo>
                      <a:lnTo>
                        <a:pt x="53" y="242"/>
                      </a:lnTo>
                      <a:lnTo>
                        <a:pt x="51" y="243"/>
                      </a:lnTo>
                      <a:lnTo>
                        <a:pt x="46" y="243"/>
                      </a:lnTo>
                      <a:lnTo>
                        <a:pt x="40" y="246"/>
                      </a:lnTo>
                      <a:lnTo>
                        <a:pt x="38" y="248"/>
                      </a:lnTo>
                      <a:lnTo>
                        <a:pt x="37" y="252"/>
                      </a:lnTo>
                      <a:lnTo>
                        <a:pt x="37" y="252"/>
                      </a:lnTo>
                      <a:lnTo>
                        <a:pt x="34" y="256"/>
                      </a:lnTo>
                      <a:lnTo>
                        <a:pt x="33" y="258"/>
                      </a:lnTo>
                      <a:lnTo>
                        <a:pt x="28" y="259"/>
                      </a:lnTo>
                      <a:lnTo>
                        <a:pt x="26" y="261"/>
                      </a:lnTo>
                      <a:lnTo>
                        <a:pt x="26" y="261"/>
                      </a:lnTo>
                      <a:lnTo>
                        <a:pt x="28" y="266"/>
                      </a:lnTo>
                      <a:lnTo>
                        <a:pt x="28" y="266"/>
                      </a:lnTo>
                      <a:lnTo>
                        <a:pt x="34" y="272"/>
                      </a:lnTo>
                      <a:lnTo>
                        <a:pt x="37" y="275"/>
                      </a:lnTo>
                      <a:lnTo>
                        <a:pt x="40" y="275"/>
                      </a:lnTo>
                      <a:lnTo>
                        <a:pt x="43" y="276"/>
                      </a:lnTo>
                      <a:lnTo>
                        <a:pt x="43" y="276"/>
                      </a:lnTo>
                      <a:lnTo>
                        <a:pt x="46" y="278"/>
                      </a:lnTo>
                      <a:lnTo>
                        <a:pt x="46" y="280"/>
                      </a:lnTo>
                      <a:lnTo>
                        <a:pt x="43" y="285"/>
                      </a:lnTo>
                      <a:lnTo>
                        <a:pt x="41" y="289"/>
                      </a:lnTo>
                      <a:lnTo>
                        <a:pt x="41" y="290"/>
                      </a:lnTo>
                      <a:lnTo>
                        <a:pt x="43" y="292"/>
                      </a:lnTo>
                      <a:lnTo>
                        <a:pt x="43" y="292"/>
                      </a:lnTo>
                      <a:lnTo>
                        <a:pt x="48" y="295"/>
                      </a:lnTo>
                      <a:lnTo>
                        <a:pt x="53" y="299"/>
                      </a:lnTo>
                      <a:lnTo>
                        <a:pt x="63" y="310"/>
                      </a:lnTo>
                      <a:lnTo>
                        <a:pt x="63" y="310"/>
                      </a:lnTo>
                      <a:lnTo>
                        <a:pt x="64" y="312"/>
                      </a:lnTo>
                      <a:lnTo>
                        <a:pt x="67" y="312"/>
                      </a:lnTo>
                      <a:lnTo>
                        <a:pt x="71" y="310"/>
                      </a:lnTo>
                      <a:lnTo>
                        <a:pt x="75" y="309"/>
                      </a:lnTo>
                      <a:lnTo>
                        <a:pt x="81" y="307"/>
                      </a:lnTo>
                      <a:lnTo>
                        <a:pt x="81" y="307"/>
                      </a:lnTo>
                      <a:lnTo>
                        <a:pt x="84" y="307"/>
                      </a:lnTo>
                      <a:lnTo>
                        <a:pt x="85" y="306"/>
                      </a:lnTo>
                      <a:lnTo>
                        <a:pt x="87" y="302"/>
                      </a:lnTo>
                      <a:lnTo>
                        <a:pt x="87" y="300"/>
                      </a:lnTo>
                      <a:lnTo>
                        <a:pt x="88" y="300"/>
                      </a:lnTo>
                      <a:lnTo>
                        <a:pt x="90" y="300"/>
                      </a:lnTo>
                      <a:lnTo>
                        <a:pt x="90" y="300"/>
                      </a:lnTo>
                      <a:lnTo>
                        <a:pt x="92" y="305"/>
                      </a:lnTo>
                      <a:lnTo>
                        <a:pt x="95" y="310"/>
                      </a:lnTo>
                      <a:lnTo>
                        <a:pt x="97" y="315"/>
                      </a:lnTo>
                      <a:lnTo>
                        <a:pt x="97" y="317"/>
                      </a:lnTo>
                      <a:lnTo>
                        <a:pt x="95" y="319"/>
                      </a:lnTo>
                      <a:lnTo>
                        <a:pt x="95" y="319"/>
                      </a:lnTo>
                      <a:lnTo>
                        <a:pt x="94" y="322"/>
                      </a:lnTo>
                      <a:lnTo>
                        <a:pt x="94" y="326"/>
                      </a:lnTo>
                      <a:lnTo>
                        <a:pt x="94" y="335"/>
                      </a:lnTo>
                      <a:lnTo>
                        <a:pt x="94" y="335"/>
                      </a:lnTo>
                      <a:lnTo>
                        <a:pt x="95" y="336"/>
                      </a:lnTo>
                      <a:lnTo>
                        <a:pt x="97" y="337"/>
                      </a:lnTo>
                      <a:lnTo>
                        <a:pt x="102" y="337"/>
                      </a:lnTo>
                      <a:lnTo>
                        <a:pt x="108" y="336"/>
                      </a:lnTo>
                      <a:lnTo>
                        <a:pt x="111" y="335"/>
                      </a:lnTo>
                      <a:lnTo>
                        <a:pt x="112" y="333"/>
                      </a:lnTo>
                      <a:lnTo>
                        <a:pt x="112" y="333"/>
                      </a:lnTo>
                      <a:lnTo>
                        <a:pt x="112" y="330"/>
                      </a:lnTo>
                      <a:lnTo>
                        <a:pt x="115" y="330"/>
                      </a:lnTo>
                      <a:lnTo>
                        <a:pt x="121" y="329"/>
                      </a:lnTo>
                      <a:lnTo>
                        <a:pt x="128" y="330"/>
                      </a:lnTo>
                      <a:lnTo>
                        <a:pt x="131" y="332"/>
                      </a:lnTo>
                      <a:lnTo>
                        <a:pt x="134" y="335"/>
                      </a:lnTo>
                      <a:lnTo>
                        <a:pt x="134" y="335"/>
                      </a:lnTo>
                      <a:lnTo>
                        <a:pt x="138" y="339"/>
                      </a:lnTo>
                      <a:lnTo>
                        <a:pt x="142" y="342"/>
                      </a:lnTo>
                      <a:lnTo>
                        <a:pt x="144" y="342"/>
                      </a:lnTo>
                      <a:lnTo>
                        <a:pt x="144" y="337"/>
                      </a:lnTo>
                      <a:lnTo>
                        <a:pt x="144" y="337"/>
                      </a:lnTo>
                      <a:lnTo>
                        <a:pt x="145" y="333"/>
                      </a:lnTo>
                      <a:lnTo>
                        <a:pt x="147" y="329"/>
                      </a:lnTo>
                      <a:lnTo>
                        <a:pt x="149" y="327"/>
                      </a:lnTo>
                      <a:lnTo>
                        <a:pt x="151" y="327"/>
                      </a:lnTo>
                      <a:lnTo>
                        <a:pt x="151" y="329"/>
                      </a:lnTo>
                      <a:lnTo>
                        <a:pt x="151" y="329"/>
                      </a:lnTo>
                      <a:lnTo>
                        <a:pt x="152" y="333"/>
                      </a:lnTo>
                      <a:lnTo>
                        <a:pt x="155" y="335"/>
                      </a:lnTo>
                      <a:lnTo>
                        <a:pt x="161" y="333"/>
                      </a:lnTo>
                      <a:lnTo>
                        <a:pt x="168" y="332"/>
                      </a:lnTo>
                      <a:lnTo>
                        <a:pt x="168" y="332"/>
                      </a:lnTo>
                      <a:lnTo>
                        <a:pt x="174" y="329"/>
                      </a:lnTo>
                      <a:lnTo>
                        <a:pt x="175" y="329"/>
                      </a:lnTo>
                      <a:lnTo>
                        <a:pt x="175" y="330"/>
                      </a:lnTo>
                      <a:lnTo>
                        <a:pt x="168" y="339"/>
                      </a:lnTo>
                      <a:lnTo>
                        <a:pt x="168" y="339"/>
                      </a:lnTo>
                      <a:lnTo>
                        <a:pt x="166" y="343"/>
                      </a:lnTo>
                      <a:lnTo>
                        <a:pt x="165" y="346"/>
                      </a:lnTo>
                      <a:lnTo>
                        <a:pt x="165" y="354"/>
                      </a:lnTo>
                      <a:lnTo>
                        <a:pt x="165" y="362"/>
                      </a:lnTo>
                      <a:lnTo>
                        <a:pt x="164" y="363"/>
                      </a:lnTo>
                      <a:lnTo>
                        <a:pt x="162" y="364"/>
                      </a:lnTo>
                      <a:lnTo>
                        <a:pt x="162" y="364"/>
                      </a:lnTo>
                      <a:lnTo>
                        <a:pt x="161" y="366"/>
                      </a:lnTo>
                      <a:lnTo>
                        <a:pt x="158" y="367"/>
                      </a:lnTo>
                      <a:lnTo>
                        <a:pt x="154" y="373"/>
                      </a:lnTo>
                      <a:lnTo>
                        <a:pt x="149" y="379"/>
                      </a:lnTo>
                      <a:lnTo>
                        <a:pt x="147" y="380"/>
                      </a:lnTo>
                      <a:lnTo>
                        <a:pt x="144" y="381"/>
                      </a:lnTo>
                      <a:lnTo>
                        <a:pt x="144" y="381"/>
                      </a:lnTo>
                      <a:lnTo>
                        <a:pt x="139" y="383"/>
                      </a:lnTo>
                      <a:lnTo>
                        <a:pt x="135" y="384"/>
                      </a:lnTo>
                      <a:lnTo>
                        <a:pt x="127" y="391"/>
                      </a:lnTo>
                      <a:lnTo>
                        <a:pt x="117" y="403"/>
                      </a:lnTo>
                      <a:lnTo>
                        <a:pt x="117" y="403"/>
                      </a:lnTo>
                      <a:lnTo>
                        <a:pt x="114" y="403"/>
                      </a:lnTo>
                      <a:lnTo>
                        <a:pt x="112" y="403"/>
                      </a:lnTo>
                      <a:lnTo>
                        <a:pt x="104" y="401"/>
                      </a:lnTo>
                      <a:lnTo>
                        <a:pt x="95" y="401"/>
                      </a:lnTo>
                      <a:lnTo>
                        <a:pt x="92" y="403"/>
                      </a:lnTo>
                      <a:lnTo>
                        <a:pt x="91" y="406"/>
                      </a:lnTo>
                      <a:lnTo>
                        <a:pt x="91" y="406"/>
                      </a:lnTo>
                      <a:lnTo>
                        <a:pt x="88" y="411"/>
                      </a:lnTo>
                      <a:lnTo>
                        <a:pt x="83" y="416"/>
                      </a:lnTo>
                      <a:lnTo>
                        <a:pt x="80" y="420"/>
                      </a:lnTo>
                      <a:lnTo>
                        <a:pt x="78" y="421"/>
                      </a:lnTo>
                      <a:lnTo>
                        <a:pt x="80" y="423"/>
                      </a:lnTo>
                      <a:lnTo>
                        <a:pt x="80" y="423"/>
                      </a:lnTo>
                      <a:lnTo>
                        <a:pt x="84" y="423"/>
                      </a:lnTo>
                      <a:lnTo>
                        <a:pt x="90" y="420"/>
                      </a:lnTo>
                      <a:lnTo>
                        <a:pt x="95" y="416"/>
                      </a:lnTo>
                      <a:lnTo>
                        <a:pt x="98" y="413"/>
                      </a:lnTo>
                      <a:lnTo>
                        <a:pt x="98" y="413"/>
                      </a:lnTo>
                      <a:lnTo>
                        <a:pt x="100" y="410"/>
                      </a:lnTo>
                      <a:lnTo>
                        <a:pt x="101" y="410"/>
                      </a:lnTo>
                      <a:lnTo>
                        <a:pt x="104" y="411"/>
                      </a:lnTo>
                      <a:lnTo>
                        <a:pt x="104" y="411"/>
                      </a:lnTo>
                      <a:lnTo>
                        <a:pt x="107" y="413"/>
                      </a:lnTo>
                      <a:lnTo>
                        <a:pt x="111" y="413"/>
                      </a:lnTo>
                      <a:lnTo>
                        <a:pt x="118" y="407"/>
                      </a:lnTo>
                      <a:lnTo>
                        <a:pt x="118" y="407"/>
                      </a:lnTo>
                      <a:lnTo>
                        <a:pt x="121" y="406"/>
                      </a:lnTo>
                      <a:lnTo>
                        <a:pt x="124" y="406"/>
                      </a:lnTo>
                      <a:lnTo>
                        <a:pt x="129" y="406"/>
                      </a:lnTo>
                      <a:lnTo>
                        <a:pt x="129" y="406"/>
                      </a:lnTo>
                      <a:lnTo>
                        <a:pt x="131" y="406"/>
                      </a:lnTo>
                      <a:lnTo>
                        <a:pt x="134" y="404"/>
                      </a:lnTo>
                      <a:lnTo>
                        <a:pt x="138" y="403"/>
                      </a:lnTo>
                      <a:lnTo>
                        <a:pt x="144" y="400"/>
                      </a:lnTo>
                      <a:lnTo>
                        <a:pt x="144" y="400"/>
                      </a:lnTo>
                      <a:lnTo>
                        <a:pt x="149" y="399"/>
                      </a:lnTo>
                      <a:lnTo>
                        <a:pt x="151" y="397"/>
                      </a:lnTo>
                      <a:lnTo>
                        <a:pt x="154" y="391"/>
                      </a:lnTo>
                      <a:lnTo>
                        <a:pt x="154" y="391"/>
                      </a:lnTo>
                      <a:lnTo>
                        <a:pt x="158" y="386"/>
                      </a:lnTo>
                      <a:lnTo>
                        <a:pt x="166" y="381"/>
                      </a:lnTo>
                      <a:lnTo>
                        <a:pt x="182" y="374"/>
                      </a:lnTo>
                      <a:lnTo>
                        <a:pt x="182" y="374"/>
                      </a:lnTo>
                      <a:lnTo>
                        <a:pt x="185" y="373"/>
                      </a:lnTo>
                      <a:lnTo>
                        <a:pt x="185" y="370"/>
                      </a:lnTo>
                      <a:lnTo>
                        <a:pt x="186" y="367"/>
                      </a:lnTo>
                      <a:lnTo>
                        <a:pt x="189" y="366"/>
                      </a:lnTo>
                      <a:lnTo>
                        <a:pt x="189" y="366"/>
                      </a:lnTo>
                      <a:lnTo>
                        <a:pt x="192" y="364"/>
                      </a:lnTo>
                      <a:lnTo>
                        <a:pt x="196" y="362"/>
                      </a:lnTo>
                      <a:lnTo>
                        <a:pt x="206" y="354"/>
                      </a:lnTo>
                      <a:lnTo>
                        <a:pt x="206" y="354"/>
                      </a:lnTo>
                      <a:lnTo>
                        <a:pt x="211" y="352"/>
                      </a:lnTo>
                      <a:lnTo>
                        <a:pt x="213" y="352"/>
                      </a:lnTo>
                      <a:lnTo>
                        <a:pt x="219" y="350"/>
                      </a:lnTo>
                      <a:lnTo>
                        <a:pt x="219" y="350"/>
                      </a:lnTo>
                      <a:lnTo>
                        <a:pt x="220" y="349"/>
                      </a:lnTo>
                      <a:lnTo>
                        <a:pt x="220" y="347"/>
                      </a:lnTo>
                      <a:lnTo>
                        <a:pt x="222" y="344"/>
                      </a:lnTo>
                      <a:lnTo>
                        <a:pt x="222" y="340"/>
                      </a:lnTo>
                      <a:lnTo>
                        <a:pt x="223" y="339"/>
                      </a:lnTo>
                      <a:lnTo>
                        <a:pt x="225" y="339"/>
                      </a:lnTo>
                      <a:lnTo>
                        <a:pt x="225" y="339"/>
                      </a:lnTo>
                      <a:lnTo>
                        <a:pt x="228" y="337"/>
                      </a:lnTo>
                      <a:lnTo>
                        <a:pt x="230" y="336"/>
                      </a:lnTo>
                      <a:lnTo>
                        <a:pt x="232" y="333"/>
                      </a:lnTo>
                      <a:lnTo>
                        <a:pt x="232" y="330"/>
                      </a:lnTo>
                      <a:lnTo>
                        <a:pt x="232" y="330"/>
                      </a:lnTo>
                      <a:lnTo>
                        <a:pt x="232" y="329"/>
                      </a:lnTo>
                      <a:lnTo>
                        <a:pt x="230" y="327"/>
                      </a:lnTo>
                      <a:lnTo>
                        <a:pt x="226" y="326"/>
                      </a:lnTo>
                      <a:lnTo>
                        <a:pt x="222" y="325"/>
                      </a:lnTo>
                      <a:lnTo>
                        <a:pt x="219" y="323"/>
                      </a:lnTo>
                      <a:lnTo>
                        <a:pt x="219" y="323"/>
                      </a:lnTo>
                      <a:lnTo>
                        <a:pt x="220" y="320"/>
                      </a:lnTo>
                      <a:lnTo>
                        <a:pt x="225" y="317"/>
                      </a:lnTo>
                      <a:lnTo>
                        <a:pt x="229" y="313"/>
                      </a:lnTo>
                      <a:lnTo>
                        <a:pt x="233" y="312"/>
                      </a:lnTo>
                      <a:lnTo>
                        <a:pt x="233" y="312"/>
                      </a:lnTo>
                      <a:lnTo>
                        <a:pt x="236" y="312"/>
                      </a:lnTo>
                      <a:lnTo>
                        <a:pt x="239" y="310"/>
                      </a:lnTo>
                      <a:lnTo>
                        <a:pt x="242" y="306"/>
                      </a:lnTo>
                      <a:lnTo>
                        <a:pt x="243" y="303"/>
                      </a:lnTo>
                      <a:lnTo>
                        <a:pt x="243" y="303"/>
                      </a:lnTo>
                      <a:lnTo>
                        <a:pt x="245" y="299"/>
                      </a:lnTo>
                      <a:lnTo>
                        <a:pt x="248" y="296"/>
                      </a:lnTo>
                      <a:lnTo>
                        <a:pt x="255" y="290"/>
                      </a:lnTo>
                      <a:lnTo>
                        <a:pt x="255" y="290"/>
                      </a:lnTo>
                      <a:lnTo>
                        <a:pt x="256" y="288"/>
                      </a:lnTo>
                      <a:lnTo>
                        <a:pt x="257" y="285"/>
                      </a:lnTo>
                      <a:lnTo>
                        <a:pt x="260" y="282"/>
                      </a:lnTo>
                      <a:lnTo>
                        <a:pt x="262" y="282"/>
                      </a:lnTo>
                      <a:lnTo>
                        <a:pt x="262" y="282"/>
                      </a:lnTo>
                      <a:lnTo>
                        <a:pt x="266" y="280"/>
                      </a:lnTo>
                      <a:lnTo>
                        <a:pt x="269" y="278"/>
                      </a:lnTo>
                      <a:lnTo>
                        <a:pt x="276" y="272"/>
                      </a:lnTo>
                      <a:lnTo>
                        <a:pt x="276" y="272"/>
                      </a:lnTo>
                      <a:lnTo>
                        <a:pt x="279" y="270"/>
                      </a:lnTo>
                      <a:lnTo>
                        <a:pt x="279" y="272"/>
                      </a:lnTo>
                      <a:lnTo>
                        <a:pt x="280" y="275"/>
                      </a:lnTo>
                      <a:lnTo>
                        <a:pt x="286" y="276"/>
                      </a:lnTo>
                      <a:lnTo>
                        <a:pt x="286" y="276"/>
                      </a:lnTo>
                      <a:lnTo>
                        <a:pt x="289" y="276"/>
                      </a:lnTo>
                      <a:lnTo>
                        <a:pt x="290" y="278"/>
                      </a:lnTo>
                      <a:lnTo>
                        <a:pt x="292" y="279"/>
                      </a:lnTo>
                      <a:lnTo>
                        <a:pt x="292" y="280"/>
                      </a:lnTo>
                      <a:lnTo>
                        <a:pt x="290" y="282"/>
                      </a:lnTo>
                      <a:lnTo>
                        <a:pt x="289" y="282"/>
                      </a:lnTo>
                      <a:lnTo>
                        <a:pt x="286" y="282"/>
                      </a:lnTo>
                      <a:lnTo>
                        <a:pt x="286" y="282"/>
                      </a:lnTo>
                      <a:lnTo>
                        <a:pt x="282" y="280"/>
                      </a:lnTo>
                      <a:lnTo>
                        <a:pt x="277" y="280"/>
                      </a:lnTo>
                      <a:lnTo>
                        <a:pt x="273" y="282"/>
                      </a:lnTo>
                      <a:lnTo>
                        <a:pt x="269" y="285"/>
                      </a:lnTo>
                      <a:lnTo>
                        <a:pt x="269" y="285"/>
                      </a:lnTo>
                      <a:lnTo>
                        <a:pt x="266" y="289"/>
                      </a:lnTo>
                      <a:lnTo>
                        <a:pt x="266" y="292"/>
                      </a:lnTo>
                      <a:lnTo>
                        <a:pt x="265" y="295"/>
                      </a:lnTo>
                      <a:lnTo>
                        <a:pt x="263" y="299"/>
                      </a:lnTo>
                      <a:lnTo>
                        <a:pt x="263" y="299"/>
                      </a:lnTo>
                      <a:lnTo>
                        <a:pt x="260" y="305"/>
                      </a:lnTo>
                      <a:lnTo>
                        <a:pt x="259" y="307"/>
                      </a:lnTo>
                      <a:lnTo>
                        <a:pt x="260" y="310"/>
                      </a:lnTo>
                      <a:lnTo>
                        <a:pt x="265" y="312"/>
                      </a:lnTo>
                      <a:lnTo>
                        <a:pt x="265" y="312"/>
                      </a:lnTo>
                      <a:lnTo>
                        <a:pt x="266" y="312"/>
                      </a:lnTo>
                      <a:lnTo>
                        <a:pt x="266" y="315"/>
                      </a:lnTo>
                      <a:lnTo>
                        <a:pt x="263" y="316"/>
                      </a:lnTo>
                      <a:lnTo>
                        <a:pt x="259" y="319"/>
                      </a:lnTo>
                      <a:lnTo>
                        <a:pt x="259" y="319"/>
                      </a:lnTo>
                      <a:lnTo>
                        <a:pt x="256" y="320"/>
                      </a:lnTo>
                      <a:lnTo>
                        <a:pt x="256" y="322"/>
                      </a:lnTo>
                      <a:lnTo>
                        <a:pt x="259" y="323"/>
                      </a:lnTo>
                      <a:lnTo>
                        <a:pt x="265" y="323"/>
                      </a:lnTo>
                      <a:lnTo>
                        <a:pt x="265" y="323"/>
                      </a:lnTo>
                      <a:lnTo>
                        <a:pt x="272" y="322"/>
                      </a:lnTo>
                      <a:lnTo>
                        <a:pt x="279" y="317"/>
                      </a:lnTo>
                      <a:lnTo>
                        <a:pt x="287" y="312"/>
                      </a:lnTo>
                      <a:lnTo>
                        <a:pt x="296" y="306"/>
                      </a:lnTo>
                      <a:lnTo>
                        <a:pt x="296" y="306"/>
                      </a:lnTo>
                      <a:lnTo>
                        <a:pt x="304" y="303"/>
                      </a:lnTo>
                      <a:lnTo>
                        <a:pt x="312" y="305"/>
                      </a:lnTo>
                      <a:lnTo>
                        <a:pt x="316" y="305"/>
                      </a:lnTo>
                      <a:lnTo>
                        <a:pt x="320" y="305"/>
                      </a:lnTo>
                      <a:lnTo>
                        <a:pt x="320" y="305"/>
                      </a:lnTo>
                      <a:lnTo>
                        <a:pt x="320" y="303"/>
                      </a:lnTo>
                      <a:lnTo>
                        <a:pt x="320" y="302"/>
                      </a:lnTo>
                      <a:lnTo>
                        <a:pt x="319" y="299"/>
                      </a:lnTo>
                      <a:lnTo>
                        <a:pt x="320" y="298"/>
                      </a:lnTo>
                      <a:lnTo>
                        <a:pt x="320" y="298"/>
                      </a:lnTo>
                      <a:lnTo>
                        <a:pt x="320" y="296"/>
                      </a:lnTo>
                      <a:lnTo>
                        <a:pt x="319" y="295"/>
                      </a:lnTo>
                      <a:lnTo>
                        <a:pt x="316" y="292"/>
                      </a:lnTo>
                      <a:lnTo>
                        <a:pt x="313" y="288"/>
                      </a:lnTo>
                      <a:lnTo>
                        <a:pt x="313" y="288"/>
                      </a:lnTo>
                      <a:lnTo>
                        <a:pt x="313" y="285"/>
                      </a:lnTo>
                      <a:lnTo>
                        <a:pt x="314" y="283"/>
                      </a:lnTo>
                      <a:lnTo>
                        <a:pt x="316" y="282"/>
                      </a:lnTo>
                      <a:lnTo>
                        <a:pt x="319" y="279"/>
                      </a:lnTo>
                      <a:lnTo>
                        <a:pt x="319" y="279"/>
                      </a:lnTo>
                      <a:lnTo>
                        <a:pt x="320" y="278"/>
                      </a:lnTo>
                      <a:lnTo>
                        <a:pt x="322" y="276"/>
                      </a:lnTo>
                      <a:lnTo>
                        <a:pt x="327" y="279"/>
                      </a:lnTo>
                      <a:lnTo>
                        <a:pt x="327" y="279"/>
                      </a:lnTo>
                      <a:lnTo>
                        <a:pt x="330" y="279"/>
                      </a:lnTo>
                      <a:lnTo>
                        <a:pt x="333" y="279"/>
                      </a:lnTo>
                      <a:lnTo>
                        <a:pt x="336" y="280"/>
                      </a:lnTo>
                      <a:lnTo>
                        <a:pt x="339" y="283"/>
                      </a:lnTo>
                      <a:lnTo>
                        <a:pt x="339" y="283"/>
                      </a:lnTo>
                      <a:lnTo>
                        <a:pt x="340" y="285"/>
                      </a:lnTo>
                      <a:lnTo>
                        <a:pt x="341" y="286"/>
                      </a:lnTo>
                      <a:lnTo>
                        <a:pt x="344" y="285"/>
                      </a:lnTo>
                      <a:lnTo>
                        <a:pt x="347" y="285"/>
                      </a:lnTo>
                      <a:lnTo>
                        <a:pt x="349" y="285"/>
                      </a:lnTo>
                      <a:lnTo>
                        <a:pt x="351" y="286"/>
                      </a:lnTo>
                      <a:lnTo>
                        <a:pt x="351" y="286"/>
                      </a:lnTo>
                      <a:lnTo>
                        <a:pt x="353" y="289"/>
                      </a:lnTo>
                      <a:lnTo>
                        <a:pt x="351" y="290"/>
                      </a:lnTo>
                      <a:lnTo>
                        <a:pt x="344" y="292"/>
                      </a:lnTo>
                      <a:lnTo>
                        <a:pt x="344" y="292"/>
                      </a:lnTo>
                      <a:lnTo>
                        <a:pt x="343" y="292"/>
                      </a:lnTo>
                      <a:lnTo>
                        <a:pt x="341" y="293"/>
                      </a:lnTo>
                      <a:lnTo>
                        <a:pt x="341" y="296"/>
                      </a:lnTo>
                      <a:lnTo>
                        <a:pt x="343" y="298"/>
                      </a:lnTo>
                      <a:lnTo>
                        <a:pt x="344" y="298"/>
                      </a:lnTo>
                      <a:lnTo>
                        <a:pt x="346" y="298"/>
                      </a:lnTo>
                      <a:lnTo>
                        <a:pt x="346" y="298"/>
                      </a:lnTo>
                      <a:lnTo>
                        <a:pt x="349" y="295"/>
                      </a:lnTo>
                      <a:lnTo>
                        <a:pt x="353" y="293"/>
                      </a:lnTo>
                      <a:lnTo>
                        <a:pt x="356" y="293"/>
                      </a:lnTo>
                      <a:lnTo>
                        <a:pt x="358" y="295"/>
                      </a:lnTo>
                      <a:lnTo>
                        <a:pt x="358" y="295"/>
                      </a:lnTo>
                      <a:lnTo>
                        <a:pt x="361" y="296"/>
                      </a:lnTo>
                      <a:lnTo>
                        <a:pt x="364" y="296"/>
                      </a:lnTo>
                      <a:lnTo>
                        <a:pt x="368" y="293"/>
                      </a:lnTo>
                      <a:lnTo>
                        <a:pt x="368" y="293"/>
                      </a:lnTo>
                      <a:lnTo>
                        <a:pt x="370" y="292"/>
                      </a:lnTo>
                      <a:lnTo>
                        <a:pt x="371" y="292"/>
                      </a:lnTo>
                      <a:lnTo>
                        <a:pt x="371" y="296"/>
                      </a:lnTo>
                      <a:lnTo>
                        <a:pt x="371" y="296"/>
                      </a:lnTo>
                      <a:lnTo>
                        <a:pt x="373" y="298"/>
                      </a:lnTo>
                      <a:lnTo>
                        <a:pt x="377" y="299"/>
                      </a:lnTo>
                      <a:lnTo>
                        <a:pt x="390" y="302"/>
                      </a:lnTo>
                      <a:lnTo>
                        <a:pt x="390" y="302"/>
                      </a:lnTo>
                      <a:lnTo>
                        <a:pt x="400" y="303"/>
                      </a:lnTo>
                      <a:lnTo>
                        <a:pt x="410" y="302"/>
                      </a:lnTo>
                      <a:lnTo>
                        <a:pt x="425" y="300"/>
                      </a:lnTo>
                      <a:lnTo>
                        <a:pt x="425" y="300"/>
                      </a:lnTo>
                      <a:lnTo>
                        <a:pt x="428" y="302"/>
                      </a:lnTo>
                      <a:lnTo>
                        <a:pt x="430" y="305"/>
                      </a:lnTo>
                      <a:lnTo>
                        <a:pt x="432" y="307"/>
                      </a:lnTo>
                      <a:lnTo>
                        <a:pt x="440" y="310"/>
                      </a:lnTo>
                      <a:lnTo>
                        <a:pt x="440" y="310"/>
                      </a:lnTo>
                      <a:lnTo>
                        <a:pt x="442" y="310"/>
                      </a:lnTo>
                      <a:lnTo>
                        <a:pt x="445" y="310"/>
                      </a:lnTo>
                      <a:lnTo>
                        <a:pt x="451" y="306"/>
                      </a:lnTo>
                      <a:lnTo>
                        <a:pt x="455" y="303"/>
                      </a:lnTo>
                      <a:lnTo>
                        <a:pt x="457" y="303"/>
                      </a:lnTo>
                      <a:lnTo>
                        <a:pt x="458" y="305"/>
                      </a:lnTo>
                      <a:lnTo>
                        <a:pt x="458" y="305"/>
                      </a:lnTo>
                      <a:lnTo>
                        <a:pt x="461" y="307"/>
                      </a:lnTo>
                      <a:lnTo>
                        <a:pt x="461" y="309"/>
                      </a:lnTo>
                      <a:lnTo>
                        <a:pt x="455" y="315"/>
                      </a:lnTo>
                      <a:lnTo>
                        <a:pt x="455" y="315"/>
                      </a:lnTo>
                      <a:lnTo>
                        <a:pt x="455" y="316"/>
                      </a:lnTo>
                      <a:lnTo>
                        <a:pt x="457" y="317"/>
                      </a:lnTo>
                      <a:lnTo>
                        <a:pt x="464" y="320"/>
                      </a:lnTo>
                      <a:lnTo>
                        <a:pt x="464" y="320"/>
                      </a:lnTo>
                      <a:lnTo>
                        <a:pt x="472" y="323"/>
                      </a:lnTo>
                      <a:lnTo>
                        <a:pt x="478" y="326"/>
                      </a:lnTo>
                      <a:lnTo>
                        <a:pt x="482" y="329"/>
                      </a:lnTo>
                      <a:lnTo>
                        <a:pt x="482" y="329"/>
                      </a:lnTo>
                      <a:lnTo>
                        <a:pt x="489" y="336"/>
                      </a:lnTo>
                      <a:lnTo>
                        <a:pt x="494" y="340"/>
                      </a:lnTo>
                      <a:lnTo>
                        <a:pt x="501" y="344"/>
                      </a:lnTo>
                      <a:lnTo>
                        <a:pt x="501" y="344"/>
                      </a:lnTo>
                      <a:lnTo>
                        <a:pt x="504" y="346"/>
                      </a:lnTo>
                      <a:lnTo>
                        <a:pt x="506" y="344"/>
                      </a:lnTo>
                      <a:lnTo>
                        <a:pt x="506" y="343"/>
                      </a:lnTo>
                      <a:lnTo>
                        <a:pt x="506" y="340"/>
                      </a:lnTo>
                      <a:lnTo>
                        <a:pt x="506" y="336"/>
                      </a:lnTo>
                      <a:lnTo>
                        <a:pt x="508" y="336"/>
                      </a:lnTo>
                      <a:lnTo>
                        <a:pt x="511" y="336"/>
                      </a:lnTo>
                      <a:lnTo>
                        <a:pt x="511" y="336"/>
                      </a:lnTo>
                      <a:lnTo>
                        <a:pt x="515" y="339"/>
                      </a:lnTo>
                      <a:lnTo>
                        <a:pt x="518" y="340"/>
                      </a:lnTo>
                      <a:lnTo>
                        <a:pt x="519" y="340"/>
                      </a:lnTo>
                      <a:lnTo>
                        <a:pt x="524" y="343"/>
                      </a:lnTo>
                      <a:lnTo>
                        <a:pt x="524" y="343"/>
                      </a:lnTo>
                      <a:lnTo>
                        <a:pt x="526" y="346"/>
                      </a:lnTo>
                      <a:lnTo>
                        <a:pt x="528" y="344"/>
                      </a:lnTo>
                      <a:lnTo>
                        <a:pt x="528" y="343"/>
                      </a:lnTo>
                      <a:lnTo>
                        <a:pt x="525" y="330"/>
                      </a:lnTo>
                      <a:lnTo>
                        <a:pt x="525" y="330"/>
                      </a:lnTo>
                      <a:lnTo>
                        <a:pt x="524" y="325"/>
                      </a:lnTo>
                      <a:lnTo>
                        <a:pt x="524" y="325"/>
                      </a:lnTo>
                      <a:lnTo>
                        <a:pt x="525" y="325"/>
                      </a:lnTo>
                      <a:lnTo>
                        <a:pt x="531" y="332"/>
                      </a:lnTo>
                      <a:lnTo>
                        <a:pt x="531" y="332"/>
                      </a:lnTo>
                      <a:lnTo>
                        <a:pt x="532" y="336"/>
                      </a:lnTo>
                      <a:lnTo>
                        <a:pt x="533" y="342"/>
                      </a:lnTo>
                      <a:lnTo>
                        <a:pt x="533" y="347"/>
                      </a:lnTo>
                      <a:lnTo>
                        <a:pt x="532" y="352"/>
                      </a:lnTo>
                      <a:lnTo>
                        <a:pt x="532" y="352"/>
                      </a:lnTo>
                      <a:lnTo>
                        <a:pt x="531" y="354"/>
                      </a:lnTo>
                      <a:lnTo>
                        <a:pt x="529" y="354"/>
                      </a:lnTo>
                      <a:lnTo>
                        <a:pt x="525" y="354"/>
                      </a:lnTo>
                      <a:lnTo>
                        <a:pt x="521" y="353"/>
                      </a:lnTo>
                      <a:lnTo>
                        <a:pt x="521" y="352"/>
                      </a:lnTo>
                      <a:lnTo>
                        <a:pt x="521" y="350"/>
                      </a:lnTo>
                      <a:lnTo>
                        <a:pt x="521" y="350"/>
                      </a:lnTo>
                      <a:lnTo>
                        <a:pt x="519" y="349"/>
                      </a:lnTo>
                      <a:lnTo>
                        <a:pt x="519" y="347"/>
                      </a:lnTo>
                      <a:lnTo>
                        <a:pt x="515" y="347"/>
                      </a:lnTo>
                      <a:lnTo>
                        <a:pt x="511" y="350"/>
                      </a:lnTo>
                      <a:lnTo>
                        <a:pt x="509" y="350"/>
                      </a:lnTo>
                      <a:lnTo>
                        <a:pt x="509" y="353"/>
                      </a:lnTo>
                      <a:lnTo>
                        <a:pt x="509" y="353"/>
                      </a:lnTo>
                      <a:lnTo>
                        <a:pt x="511" y="357"/>
                      </a:lnTo>
                      <a:lnTo>
                        <a:pt x="514" y="362"/>
                      </a:lnTo>
                      <a:lnTo>
                        <a:pt x="518" y="366"/>
                      </a:lnTo>
                      <a:lnTo>
                        <a:pt x="522" y="369"/>
                      </a:lnTo>
                      <a:lnTo>
                        <a:pt x="522" y="369"/>
                      </a:lnTo>
                      <a:lnTo>
                        <a:pt x="524" y="369"/>
                      </a:lnTo>
                      <a:lnTo>
                        <a:pt x="525" y="370"/>
                      </a:lnTo>
                      <a:lnTo>
                        <a:pt x="525" y="374"/>
                      </a:lnTo>
                      <a:lnTo>
                        <a:pt x="526" y="377"/>
                      </a:lnTo>
                      <a:lnTo>
                        <a:pt x="528" y="379"/>
                      </a:lnTo>
                      <a:lnTo>
                        <a:pt x="528" y="379"/>
                      </a:lnTo>
                      <a:lnTo>
                        <a:pt x="531" y="381"/>
                      </a:lnTo>
                      <a:lnTo>
                        <a:pt x="532" y="384"/>
                      </a:lnTo>
                      <a:lnTo>
                        <a:pt x="533" y="387"/>
                      </a:lnTo>
                      <a:lnTo>
                        <a:pt x="533" y="389"/>
                      </a:lnTo>
                      <a:lnTo>
                        <a:pt x="535" y="389"/>
                      </a:lnTo>
                      <a:lnTo>
                        <a:pt x="535" y="389"/>
                      </a:lnTo>
                      <a:lnTo>
                        <a:pt x="536" y="386"/>
                      </a:lnTo>
                      <a:lnTo>
                        <a:pt x="536" y="381"/>
                      </a:lnTo>
                      <a:lnTo>
                        <a:pt x="535" y="376"/>
                      </a:lnTo>
                      <a:lnTo>
                        <a:pt x="533" y="371"/>
                      </a:lnTo>
                      <a:lnTo>
                        <a:pt x="533" y="371"/>
                      </a:lnTo>
                      <a:lnTo>
                        <a:pt x="532" y="367"/>
                      </a:lnTo>
                      <a:lnTo>
                        <a:pt x="532" y="363"/>
                      </a:lnTo>
                      <a:lnTo>
                        <a:pt x="533" y="360"/>
                      </a:lnTo>
                      <a:lnTo>
                        <a:pt x="536" y="360"/>
                      </a:lnTo>
                      <a:lnTo>
                        <a:pt x="536" y="360"/>
                      </a:lnTo>
                      <a:lnTo>
                        <a:pt x="538" y="363"/>
                      </a:lnTo>
                      <a:lnTo>
                        <a:pt x="538" y="366"/>
                      </a:lnTo>
                      <a:lnTo>
                        <a:pt x="538" y="369"/>
                      </a:lnTo>
                      <a:lnTo>
                        <a:pt x="538" y="371"/>
                      </a:lnTo>
                      <a:lnTo>
                        <a:pt x="538" y="371"/>
                      </a:lnTo>
                      <a:lnTo>
                        <a:pt x="539" y="373"/>
                      </a:lnTo>
                      <a:lnTo>
                        <a:pt x="542" y="371"/>
                      </a:lnTo>
                      <a:lnTo>
                        <a:pt x="548" y="366"/>
                      </a:lnTo>
                      <a:lnTo>
                        <a:pt x="548" y="366"/>
                      </a:lnTo>
                      <a:lnTo>
                        <a:pt x="549" y="366"/>
                      </a:lnTo>
                      <a:lnTo>
                        <a:pt x="549" y="363"/>
                      </a:lnTo>
                      <a:lnTo>
                        <a:pt x="549" y="359"/>
                      </a:lnTo>
                      <a:lnTo>
                        <a:pt x="548" y="354"/>
                      </a:lnTo>
                      <a:lnTo>
                        <a:pt x="548" y="352"/>
                      </a:lnTo>
                      <a:lnTo>
                        <a:pt x="548" y="352"/>
                      </a:lnTo>
                      <a:lnTo>
                        <a:pt x="548" y="350"/>
                      </a:lnTo>
                      <a:lnTo>
                        <a:pt x="549" y="350"/>
                      </a:lnTo>
                      <a:lnTo>
                        <a:pt x="552" y="352"/>
                      </a:lnTo>
                      <a:lnTo>
                        <a:pt x="555" y="357"/>
                      </a:lnTo>
                      <a:lnTo>
                        <a:pt x="556" y="362"/>
                      </a:lnTo>
                      <a:lnTo>
                        <a:pt x="556" y="362"/>
                      </a:lnTo>
                      <a:lnTo>
                        <a:pt x="556" y="366"/>
                      </a:lnTo>
                      <a:lnTo>
                        <a:pt x="555" y="369"/>
                      </a:lnTo>
                      <a:lnTo>
                        <a:pt x="552" y="371"/>
                      </a:lnTo>
                      <a:lnTo>
                        <a:pt x="552" y="373"/>
                      </a:lnTo>
                      <a:lnTo>
                        <a:pt x="552" y="373"/>
                      </a:lnTo>
                      <a:lnTo>
                        <a:pt x="551" y="376"/>
                      </a:lnTo>
                      <a:lnTo>
                        <a:pt x="548" y="376"/>
                      </a:lnTo>
                      <a:lnTo>
                        <a:pt x="545" y="376"/>
                      </a:lnTo>
                      <a:lnTo>
                        <a:pt x="542" y="377"/>
                      </a:lnTo>
                      <a:lnTo>
                        <a:pt x="542" y="377"/>
                      </a:lnTo>
                      <a:lnTo>
                        <a:pt x="542" y="381"/>
                      </a:lnTo>
                      <a:lnTo>
                        <a:pt x="542" y="387"/>
                      </a:lnTo>
                      <a:lnTo>
                        <a:pt x="542" y="391"/>
                      </a:lnTo>
                      <a:lnTo>
                        <a:pt x="545" y="394"/>
                      </a:lnTo>
                      <a:lnTo>
                        <a:pt x="545" y="394"/>
                      </a:lnTo>
                      <a:lnTo>
                        <a:pt x="546" y="393"/>
                      </a:lnTo>
                      <a:lnTo>
                        <a:pt x="548" y="389"/>
                      </a:lnTo>
                      <a:lnTo>
                        <a:pt x="549" y="387"/>
                      </a:lnTo>
                      <a:lnTo>
                        <a:pt x="551" y="387"/>
                      </a:lnTo>
                      <a:lnTo>
                        <a:pt x="551" y="389"/>
                      </a:lnTo>
                      <a:lnTo>
                        <a:pt x="551" y="389"/>
                      </a:lnTo>
                      <a:lnTo>
                        <a:pt x="552" y="390"/>
                      </a:lnTo>
                      <a:lnTo>
                        <a:pt x="553" y="390"/>
                      </a:lnTo>
                      <a:lnTo>
                        <a:pt x="556" y="387"/>
                      </a:lnTo>
                      <a:lnTo>
                        <a:pt x="559" y="386"/>
                      </a:lnTo>
                      <a:lnTo>
                        <a:pt x="560" y="386"/>
                      </a:lnTo>
                      <a:lnTo>
                        <a:pt x="560" y="386"/>
                      </a:lnTo>
                      <a:lnTo>
                        <a:pt x="560" y="386"/>
                      </a:lnTo>
                      <a:lnTo>
                        <a:pt x="563" y="390"/>
                      </a:lnTo>
                      <a:lnTo>
                        <a:pt x="568" y="394"/>
                      </a:lnTo>
                      <a:lnTo>
                        <a:pt x="572" y="397"/>
                      </a:lnTo>
                      <a:lnTo>
                        <a:pt x="575" y="397"/>
                      </a:lnTo>
                      <a:lnTo>
                        <a:pt x="575" y="397"/>
                      </a:lnTo>
                      <a:lnTo>
                        <a:pt x="576" y="396"/>
                      </a:lnTo>
                      <a:lnTo>
                        <a:pt x="575" y="393"/>
                      </a:lnTo>
                      <a:lnTo>
                        <a:pt x="572" y="390"/>
                      </a:lnTo>
                      <a:lnTo>
                        <a:pt x="568" y="389"/>
                      </a:lnTo>
                      <a:lnTo>
                        <a:pt x="568" y="389"/>
                      </a:lnTo>
                      <a:lnTo>
                        <a:pt x="565" y="387"/>
                      </a:lnTo>
                      <a:lnTo>
                        <a:pt x="565" y="384"/>
                      </a:lnTo>
                      <a:lnTo>
                        <a:pt x="566" y="381"/>
                      </a:lnTo>
                      <a:lnTo>
                        <a:pt x="569" y="380"/>
                      </a:lnTo>
                      <a:lnTo>
                        <a:pt x="569" y="380"/>
                      </a:lnTo>
                      <a:lnTo>
                        <a:pt x="572" y="381"/>
                      </a:lnTo>
                      <a:lnTo>
                        <a:pt x="576" y="387"/>
                      </a:lnTo>
                      <a:lnTo>
                        <a:pt x="580" y="391"/>
                      </a:lnTo>
                      <a:lnTo>
                        <a:pt x="580" y="396"/>
                      </a:lnTo>
                      <a:lnTo>
                        <a:pt x="580" y="396"/>
                      </a:lnTo>
                      <a:lnTo>
                        <a:pt x="580" y="399"/>
                      </a:lnTo>
                      <a:lnTo>
                        <a:pt x="578" y="400"/>
                      </a:lnTo>
                      <a:lnTo>
                        <a:pt x="573" y="404"/>
                      </a:lnTo>
                      <a:lnTo>
                        <a:pt x="573" y="404"/>
                      </a:lnTo>
                      <a:lnTo>
                        <a:pt x="572" y="406"/>
                      </a:lnTo>
                      <a:lnTo>
                        <a:pt x="569" y="406"/>
                      </a:lnTo>
                      <a:lnTo>
                        <a:pt x="566" y="403"/>
                      </a:lnTo>
                      <a:lnTo>
                        <a:pt x="562" y="399"/>
                      </a:lnTo>
                      <a:lnTo>
                        <a:pt x="559" y="397"/>
                      </a:lnTo>
                      <a:lnTo>
                        <a:pt x="559" y="397"/>
                      </a:lnTo>
                      <a:lnTo>
                        <a:pt x="558" y="399"/>
                      </a:lnTo>
                      <a:lnTo>
                        <a:pt x="558" y="399"/>
                      </a:lnTo>
                      <a:lnTo>
                        <a:pt x="558" y="403"/>
                      </a:lnTo>
                      <a:lnTo>
                        <a:pt x="560" y="410"/>
                      </a:lnTo>
                      <a:lnTo>
                        <a:pt x="560" y="410"/>
                      </a:lnTo>
                      <a:lnTo>
                        <a:pt x="560" y="414"/>
                      </a:lnTo>
                      <a:lnTo>
                        <a:pt x="559" y="418"/>
                      </a:lnTo>
                      <a:lnTo>
                        <a:pt x="559" y="423"/>
                      </a:lnTo>
                      <a:lnTo>
                        <a:pt x="559" y="424"/>
                      </a:lnTo>
                      <a:lnTo>
                        <a:pt x="562" y="426"/>
                      </a:lnTo>
                      <a:lnTo>
                        <a:pt x="562" y="426"/>
                      </a:lnTo>
                      <a:lnTo>
                        <a:pt x="565" y="427"/>
                      </a:lnTo>
                      <a:lnTo>
                        <a:pt x="566" y="426"/>
                      </a:lnTo>
                      <a:lnTo>
                        <a:pt x="566" y="420"/>
                      </a:lnTo>
                      <a:lnTo>
                        <a:pt x="566" y="420"/>
                      </a:lnTo>
                      <a:lnTo>
                        <a:pt x="568" y="420"/>
                      </a:lnTo>
                      <a:lnTo>
                        <a:pt x="570" y="420"/>
                      </a:lnTo>
                      <a:lnTo>
                        <a:pt x="576" y="424"/>
                      </a:lnTo>
                      <a:lnTo>
                        <a:pt x="576" y="424"/>
                      </a:lnTo>
                      <a:lnTo>
                        <a:pt x="578" y="424"/>
                      </a:lnTo>
                      <a:lnTo>
                        <a:pt x="579" y="421"/>
                      </a:lnTo>
                      <a:lnTo>
                        <a:pt x="579" y="414"/>
                      </a:lnTo>
                      <a:lnTo>
                        <a:pt x="579" y="414"/>
                      </a:lnTo>
                      <a:lnTo>
                        <a:pt x="580" y="413"/>
                      </a:lnTo>
                      <a:lnTo>
                        <a:pt x="582" y="413"/>
                      </a:lnTo>
                      <a:lnTo>
                        <a:pt x="585" y="416"/>
                      </a:lnTo>
                      <a:lnTo>
                        <a:pt x="588" y="417"/>
                      </a:lnTo>
                      <a:lnTo>
                        <a:pt x="588" y="417"/>
                      </a:lnTo>
                      <a:lnTo>
                        <a:pt x="589" y="418"/>
                      </a:lnTo>
                      <a:lnTo>
                        <a:pt x="590" y="417"/>
                      </a:lnTo>
                      <a:lnTo>
                        <a:pt x="592" y="414"/>
                      </a:lnTo>
                      <a:lnTo>
                        <a:pt x="595" y="414"/>
                      </a:lnTo>
                      <a:lnTo>
                        <a:pt x="595" y="414"/>
                      </a:lnTo>
                      <a:lnTo>
                        <a:pt x="597" y="416"/>
                      </a:lnTo>
                      <a:lnTo>
                        <a:pt x="597" y="418"/>
                      </a:lnTo>
                      <a:lnTo>
                        <a:pt x="596" y="426"/>
                      </a:lnTo>
                      <a:lnTo>
                        <a:pt x="596" y="426"/>
                      </a:lnTo>
                      <a:lnTo>
                        <a:pt x="596" y="426"/>
                      </a:lnTo>
                      <a:lnTo>
                        <a:pt x="597" y="427"/>
                      </a:lnTo>
                      <a:lnTo>
                        <a:pt x="600" y="426"/>
                      </a:lnTo>
                      <a:lnTo>
                        <a:pt x="602" y="424"/>
                      </a:lnTo>
                      <a:lnTo>
                        <a:pt x="603" y="426"/>
                      </a:lnTo>
                      <a:lnTo>
                        <a:pt x="603" y="426"/>
                      </a:lnTo>
                      <a:lnTo>
                        <a:pt x="603" y="426"/>
                      </a:lnTo>
                      <a:lnTo>
                        <a:pt x="603" y="428"/>
                      </a:lnTo>
                      <a:lnTo>
                        <a:pt x="603" y="428"/>
                      </a:lnTo>
                      <a:lnTo>
                        <a:pt x="615" y="420"/>
                      </a:lnTo>
                      <a:lnTo>
                        <a:pt x="615" y="420"/>
                      </a:lnTo>
                      <a:lnTo>
                        <a:pt x="616" y="418"/>
                      </a:lnTo>
                      <a:lnTo>
                        <a:pt x="616" y="417"/>
                      </a:lnTo>
                      <a:lnTo>
                        <a:pt x="615" y="413"/>
                      </a:lnTo>
                      <a:lnTo>
                        <a:pt x="612" y="410"/>
                      </a:lnTo>
                      <a:lnTo>
                        <a:pt x="610" y="407"/>
                      </a:lnTo>
                      <a:lnTo>
                        <a:pt x="610" y="406"/>
                      </a:lnTo>
                      <a:lnTo>
                        <a:pt x="610" y="406"/>
                      </a:lnTo>
                      <a:close/>
                      <a:moveTo>
                        <a:pt x="10" y="455"/>
                      </a:moveTo>
                      <a:lnTo>
                        <a:pt x="10" y="455"/>
                      </a:lnTo>
                      <a:lnTo>
                        <a:pt x="16" y="453"/>
                      </a:lnTo>
                      <a:lnTo>
                        <a:pt x="20" y="450"/>
                      </a:lnTo>
                      <a:lnTo>
                        <a:pt x="20" y="447"/>
                      </a:lnTo>
                      <a:lnTo>
                        <a:pt x="18" y="444"/>
                      </a:lnTo>
                      <a:lnTo>
                        <a:pt x="18" y="444"/>
                      </a:lnTo>
                      <a:lnTo>
                        <a:pt x="17" y="444"/>
                      </a:lnTo>
                      <a:lnTo>
                        <a:pt x="16" y="444"/>
                      </a:lnTo>
                      <a:lnTo>
                        <a:pt x="11" y="450"/>
                      </a:lnTo>
                      <a:lnTo>
                        <a:pt x="9" y="454"/>
                      </a:lnTo>
                      <a:lnTo>
                        <a:pt x="9" y="455"/>
                      </a:lnTo>
                      <a:lnTo>
                        <a:pt x="10" y="455"/>
                      </a:lnTo>
                      <a:lnTo>
                        <a:pt x="10" y="455"/>
                      </a:lnTo>
                      <a:close/>
                      <a:moveTo>
                        <a:pt x="71" y="424"/>
                      </a:moveTo>
                      <a:lnTo>
                        <a:pt x="71" y="424"/>
                      </a:lnTo>
                      <a:lnTo>
                        <a:pt x="67" y="424"/>
                      </a:lnTo>
                      <a:lnTo>
                        <a:pt x="63" y="424"/>
                      </a:lnTo>
                      <a:lnTo>
                        <a:pt x="54" y="428"/>
                      </a:lnTo>
                      <a:lnTo>
                        <a:pt x="48" y="433"/>
                      </a:lnTo>
                      <a:lnTo>
                        <a:pt x="48" y="434"/>
                      </a:lnTo>
                      <a:lnTo>
                        <a:pt x="50" y="434"/>
                      </a:lnTo>
                      <a:lnTo>
                        <a:pt x="50" y="434"/>
                      </a:lnTo>
                      <a:lnTo>
                        <a:pt x="53" y="434"/>
                      </a:lnTo>
                      <a:lnTo>
                        <a:pt x="55" y="433"/>
                      </a:lnTo>
                      <a:lnTo>
                        <a:pt x="58" y="431"/>
                      </a:lnTo>
                      <a:lnTo>
                        <a:pt x="63" y="430"/>
                      </a:lnTo>
                      <a:lnTo>
                        <a:pt x="63" y="430"/>
                      </a:lnTo>
                      <a:lnTo>
                        <a:pt x="67" y="430"/>
                      </a:lnTo>
                      <a:lnTo>
                        <a:pt x="71" y="428"/>
                      </a:lnTo>
                      <a:lnTo>
                        <a:pt x="74" y="426"/>
                      </a:lnTo>
                      <a:lnTo>
                        <a:pt x="73" y="426"/>
                      </a:lnTo>
                      <a:lnTo>
                        <a:pt x="71" y="424"/>
                      </a:lnTo>
                      <a:lnTo>
                        <a:pt x="71" y="424"/>
                      </a:lnTo>
                      <a:close/>
                      <a:moveTo>
                        <a:pt x="252" y="340"/>
                      </a:moveTo>
                      <a:lnTo>
                        <a:pt x="252" y="340"/>
                      </a:lnTo>
                      <a:lnTo>
                        <a:pt x="250" y="339"/>
                      </a:lnTo>
                      <a:lnTo>
                        <a:pt x="248" y="339"/>
                      </a:lnTo>
                      <a:lnTo>
                        <a:pt x="243" y="340"/>
                      </a:lnTo>
                      <a:lnTo>
                        <a:pt x="239" y="344"/>
                      </a:lnTo>
                      <a:lnTo>
                        <a:pt x="239" y="344"/>
                      </a:lnTo>
                      <a:lnTo>
                        <a:pt x="229" y="354"/>
                      </a:lnTo>
                      <a:lnTo>
                        <a:pt x="226" y="359"/>
                      </a:lnTo>
                      <a:lnTo>
                        <a:pt x="225" y="362"/>
                      </a:lnTo>
                      <a:lnTo>
                        <a:pt x="225" y="362"/>
                      </a:lnTo>
                      <a:lnTo>
                        <a:pt x="223" y="363"/>
                      </a:lnTo>
                      <a:lnTo>
                        <a:pt x="222" y="363"/>
                      </a:lnTo>
                      <a:lnTo>
                        <a:pt x="219" y="363"/>
                      </a:lnTo>
                      <a:lnTo>
                        <a:pt x="216" y="363"/>
                      </a:lnTo>
                      <a:lnTo>
                        <a:pt x="213" y="364"/>
                      </a:lnTo>
                      <a:lnTo>
                        <a:pt x="213" y="366"/>
                      </a:lnTo>
                      <a:lnTo>
                        <a:pt x="213" y="366"/>
                      </a:lnTo>
                      <a:lnTo>
                        <a:pt x="212" y="370"/>
                      </a:lnTo>
                      <a:lnTo>
                        <a:pt x="213" y="376"/>
                      </a:lnTo>
                      <a:lnTo>
                        <a:pt x="216" y="379"/>
                      </a:lnTo>
                      <a:lnTo>
                        <a:pt x="218" y="379"/>
                      </a:lnTo>
                      <a:lnTo>
                        <a:pt x="219" y="379"/>
                      </a:lnTo>
                      <a:lnTo>
                        <a:pt x="219" y="379"/>
                      </a:lnTo>
                      <a:lnTo>
                        <a:pt x="222" y="377"/>
                      </a:lnTo>
                      <a:lnTo>
                        <a:pt x="225" y="377"/>
                      </a:lnTo>
                      <a:lnTo>
                        <a:pt x="228" y="379"/>
                      </a:lnTo>
                      <a:lnTo>
                        <a:pt x="228" y="379"/>
                      </a:lnTo>
                      <a:lnTo>
                        <a:pt x="232" y="377"/>
                      </a:lnTo>
                      <a:lnTo>
                        <a:pt x="239" y="373"/>
                      </a:lnTo>
                      <a:lnTo>
                        <a:pt x="245" y="367"/>
                      </a:lnTo>
                      <a:lnTo>
                        <a:pt x="249" y="363"/>
                      </a:lnTo>
                      <a:lnTo>
                        <a:pt x="249" y="363"/>
                      </a:lnTo>
                      <a:lnTo>
                        <a:pt x="250" y="362"/>
                      </a:lnTo>
                      <a:lnTo>
                        <a:pt x="249" y="360"/>
                      </a:lnTo>
                      <a:lnTo>
                        <a:pt x="248" y="357"/>
                      </a:lnTo>
                      <a:lnTo>
                        <a:pt x="245" y="356"/>
                      </a:lnTo>
                      <a:lnTo>
                        <a:pt x="243" y="353"/>
                      </a:lnTo>
                      <a:lnTo>
                        <a:pt x="243" y="353"/>
                      </a:lnTo>
                      <a:lnTo>
                        <a:pt x="245" y="352"/>
                      </a:lnTo>
                      <a:lnTo>
                        <a:pt x="248" y="350"/>
                      </a:lnTo>
                      <a:lnTo>
                        <a:pt x="255" y="349"/>
                      </a:lnTo>
                      <a:lnTo>
                        <a:pt x="255" y="349"/>
                      </a:lnTo>
                      <a:lnTo>
                        <a:pt x="256" y="347"/>
                      </a:lnTo>
                      <a:lnTo>
                        <a:pt x="255" y="344"/>
                      </a:lnTo>
                      <a:lnTo>
                        <a:pt x="252" y="343"/>
                      </a:lnTo>
                      <a:lnTo>
                        <a:pt x="252" y="340"/>
                      </a:lnTo>
                      <a:lnTo>
                        <a:pt x="252" y="340"/>
                      </a:lnTo>
                      <a:close/>
                      <a:moveTo>
                        <a:pt x="24" y="299"/>
                      </a:moveTo>
                      <a:lnTo>
                        <a:pt x="24" y="299"/>
                      </a:lnTo>
                      <a:lnTo>
                        <a:pt x="24" y="298"/>
                      </a:lnTo>
                      <a:lnTo>
                        <a:pt x="21" y="296"/>
                      </a:lnTo>
                      <a:lnTo>
                        <a:pt x="17" y="298"/>
                      </a:lnTo>
                      <a:lnTo>
                        <a:pt x="11" y="299"/>
                      </a:lnTo>
                      <a:lnTo>
                        <a:pt x="10" y="302"/>
                      </a:lnTo>
                      <a:lnTo>
                        <a:pt x="10" y="303"/>
                      </a:lnTo>
                      <a:lnTo>
                        <a:pt x="10" y="303"/>
                      </a:lnTo>
                      <a:lnTo>
                        <a:pt x="11" y="306"/>
                      </a:lnTo>
                      <a:lnTo>
                        <a:pt x="14" y="307"/>
                      </a:lnTo>
                      <a:lnTo>
                        <a:pt x="20" y="309"/>
                      </a:lnTo>
                      <a:lnTo>
                        <a:pt x="27" y="310"/>
                      </a:lnTo>
                      <a:lnTo>
                        <a:pt x="33" y="310"/>
                      </a:lnTo>
                      <a:lnTo>
                        <a:pt x="33" y="310"/>
                      </a:lnTo>
                      <a:lnTo>
                        <a:pt x="36" y="309"/>
                      </a:lnTo>
                      <a:lnTo>
                        <a:pt x="38" y="306"/>
                      </a:lnTo>
                      <a:lnTo>
                        <a:pt x="38" y="302"/>
                      </a:lnTo>
                      <a:lnTo>
                        <a:pt x="36" y="299"/>
                      </a:lnTo>
                      <a:lnTo>
                        <a:pt x="36" y="299"/>
                      </a:lnTo>
                      <a:lnTo>
                        <a:pt x="34" y="299"/>
                      </a:lnTo>
                      <a:lnTo>
                        <a:pt x="33" y="299"/>
                      </a:lnTo>
                      <a:lnTo>
                        <a:pt x="30" y="299"/>
                      </a:lnTo>
                      <a:lnTo>
                        <a:pt x="26" y="300"/>
                      </a:lnTo>
                      <a:lnTo>
                        <a:pt x="26" y="300"/>
                      </a:lnTo>
                      <a:lnTo>
                        <a:pt x="24" y="299"/>
                      </a:lnTo>
                      <a:lnTo>
                        <a:pt x="24" y="299"/>
                      </a:lnTo>
                      <a:close/>
                      <a:moveTo>
                        <a:pt x="198" y="1084"/>
                      </a:moveTo>
                      <a:lnTo>
                        <a:pt x="198" y="1084"/>
                      </a:lnTo>
                      <a:lnTo>
                        <a:pt x="195" y="1086"/>
                      </a:lnTo>
                      <a:lnTo>
                        <a:pt x="193" y="1087"/>
                      </a:lnTo>
                      <a:lnTo>
                        <a:pt x="193" y="1091"/>
                      </a:lnTo>
                      <a:lnTo>
                        <a:pt x="193" y="1096"/>
                      </a:lnTo>
                      <a:lnTo>
                        <a:pt x="195" y="1101"/>
                      </a:lnTo>
                      <a:lnTo>
                        <a:pt x="196" y="1104"/>
                      </a:lnTo>
                      <a:lnTo>
                        <a:pt x="199" y="1103"/>
                      </a:lnTo>
                      <a:lnTo>
                        <a:pt x="199" y="1103"/>
                      </a:lnTo>
                      <a:lnTo>
                        <a:pt x="205" y="1100"/>
                      </a:lnTo>
                      <a:lnTo>
                        <a:pt x="208" y="1098"/>
                      </a:lnTo>
                      <a:lnTo>
                        <a:pt x="211" y="1097"/>
                      </a:lnTo>
                      <a:lnTo>
                        <a:pt x="211" y="1097"/>
                      </a:lnTo>
                      <a:lnTo>
                        <a:pt x="211" y="1093"/>
                      </a:lnTo>
                      <a:lnTo>
                        <a:pt x="208" y="1088"/>
                      </a:lnTo>
                      <a:lnTo>
                        <a:pt x="203" y="1084"/>
                      </a:lnTo>
                      <a:lnTo>
                        <a:pt x="201" y="1084"/>
                      </a:lnTo>
                      <a:lnTo>
                        <a:pt x="198" y="1084"/>
                      </a:lnTo>
                      <a:lnTo>
                        <a:pt x="198" y="1084"/>
                      </a:lnTo>
                      <a:close/>
                      <a:moveTo>
                        <a:pt x="186" y="1070"/>
                      </a:moveTo>
                      <a:lnTo>
                        <a:pt x="186" y="1070"/>
                      </a:lnTo>
                      <a:lnTo>
                        <a:pt x="185" y="1071"/>
                      </a:lnTo>
                      <a:lnTo>
                        <a:pt x="184" y="1071"/>
                      </a:lnTo>
                      <a:lnTo>
                        <a:pt x="184" y="1076"/>
                      </a:lnTo>
                      <a:lnTo>
                        <a:pt x="185" y="1079"/>
                      </a:lnTo>
                      <a:lnTo>
                        <a:pt x="186" y="1079"/>
                      </a:lnTo>
                      <a:lnTo>
                        <a:pt x="188" y="1079"/>
                      </a:lnTo>
                      <a:lnTo>
                        <a:pt x="188" y="1079"/>
                      </a:lnTo>
                      <a:lnTo>
                        <a:pt x="191" y="1074"/>
                      </a:lnTo>
                      <a:lnTo>
                        <a:pt x="191" y="1073"/>
                      </a:lnTo>
                      <a:lnTo>
                        <a:pt x="189" y="1070"/>
                      </a:lnTo>
                      <a:lnTo>
                        <a:pt x="186" y="1070"/>
                      </a:lnTo>
                      <a:lnTo>
                        <a:pt x="186" y="1070"/>
                      </a:lnTo>
                      <a:close/>
                      <a:moveTo>
                        <a:pt x="131" y="1051"/>
                      </a:moveTo>
                      <a:lnTo>
                        <a:pt x="131" y="1051"/>
                      </a:lnTo>
                      <a:lnTo>
                        <a:pt x="134" y="1054"/>
                      </a:lnTo>
                      <a:lnTo>
                        <a:pt x="137" y="1056"/>
                      </a:lnTo>
                      <a:lnTo>
                        <a:pt x="139" y="1054"/>
                      </a:lnTo>
                      <a:lnTo>
                        <a:pt x="141" y="1051"/>
                      </a:lnTo>
                      <a:lnTo>
                        <a:pt x="141" y="1051"/>
                      </a:lnTo>
                      <a:lnTo>
                        <a:pt x="139" y="1050"/>
                      </a:lnTo>
                      <a:lnTo>
                        <a:pt x="138" y="1049"/>
                      </a:lnTo>
                      <a:lnTo>
                        <a:pt x="134" y="1049"/>
                      </a:lnTo>
                      <a:lnTo>
                        <a:pt x="131" y="1049"/>
                      </a:lnTo>
                      <a:lnTo>
                        <a:pt x="129" y="1050"/>
                      </a:lnTo>
                      <a:lnTo>
                        <a:pt x="131" y="1051"/>
                      </a:lnTo>
                      <a:lnTo>
                        <a:pt x="131" y="1051"/>
                      </a:lnTo>
                      <a:close/>
                      <a:moveTo>
                        <a:pt x="156" y="1063"/>
                      </a:moveTo>
                      <a:lnTo>
                        <a:pt x="156" y="1063"/>
                      </a:lnTo>
                      <a:lnTo>
                        <a:pt x="158" y="1066"/>
                      </a:lnTo>
                      <a:lnTo>
                        <a:pt x="161" y="1067"/>
                      </a:lnTo>
                      <a:lnTo>
                        <a:pt x="164" y="1067"/>
                      </a:lnTo>
                      <a:lnTo>
                        <a:pt x="166" y="1064"/>
                      </a:lnTo>
                      <a:lnTo>
                        <a:pt x="166" y="1064"/>
                      </a:lnTo>
                      <a:lnTo>
                        <a:pt x="166" y="1063"/>
                      </a:lnTo>
                      <a:lnTo>
                        <a:pt x="165" y="1061"/>
                      </a:lnTo>
                      <a:lnTo>
                        <a:pt x="161" y="1060"/>
                      </a:lnTo>
                      <a:lnTo>
                        <a:pt x="156" y="1060"/>
                      </a:lnTo>
                      <a:lnTo>
                        <a:pt x="155" y="1061"/>
                      </a:lnTo>
                      <a:lnTo>
                        <a:pt x="156" y="1063"/>
                      </a:lnTo>
                      <a:lnTo>
                        <a:pt x="156" y="1063"/>
                      </a:lnTo>
                      <a:close/>
                      <a:moveTo>
                        <a:pt x="1616" y="586"/>
                      </a:moveTo>
                      <a:lnTo>
                        <a:pt x="1616" y="586"/>
                      </a:lnTo>
                      <a:lnTo>
                        <a:pt x="1615" y="585"/>
                      </a:lnTo>
                      <a:lnTo>
                        <a:pt x="1613" y="585"/>
                      </a:lnTo>
                      <a:lnTo>
                        <a:pt x="1608" y="583"/>
                      </a:lnTo>
                      <a:lnTo>
                        <a:pt x="1600" y="583"/>
                      </a:lnTo>
                      <a:lnTo>
                        <a:pt x="1596" y="582"/>
                      </a:lnTo>
                      <a:lnTo>
                        <a:pt x="1595" y="581"/>
                      </a:lnTo>
                      <a:lnTo>
                        <a:pt x="1595" y="581"/>
                      </a:lnTo>
                      <a:lnTo>
                        <a:pt x="1592" y="579"/>
                      </a:lnTo>
                      <a:lnTo>
                        <a:pt x="1589" y="582"/>
                      </a:lnTo>
                      <a:lnTo>
                        <a:pt x="1582" y="589"/>
                      </a:lnTo>
                      <a:lnTo>
                        <a:pt x="1576" y="599"/>
                      </a:lnTo>
                      <a:lnTo>
                        <a:pt x="1573" y="609"/>
                      </a:lnTo>
                      <a:lnTo>
                        <a:pt x="1573" y="609"/>
                      </a:lnTo>
                      <a:lnTo>
                        <a:pt x="1572" y="613"/>
                      </a:lnTo>
                      <a:lnTo>
                        <a:pt x="1569" y="616"/>
                      </a:lnTo>
                      <a:lnTo>
                        <a:pt x="1563" y="623"/>
                      </a:lnTo>
                      <a:lnTo>
                        <a:pt x="1553" y="630"/>
                      </a:lnTo>
                      <a:lnTo>
                        <a:pt x="1553" y="630"/>
                      </a:lnTo>
                      <a:lnTo>
                        <a:pt x="1499" y="630"/>
                      </a:lnTo>
                      <a:lnTo>
                        <a:pt x="1499" y="630"/>
                      </a:lnTo>
                      <a:lnTo>
                        <a:pt x="1495" y="632"/>
                      </a:lnTo>
                      <a:lnTo>
                        <a:pt x="1489" y="636"/>
                      </a:lnTo>
                      <a:lnTo>
                        <a:pt x="1477" y="646"/>
                      </a:lnTo>
                      <a:lnTo>
                        <a:pt x="1477" y="646"/>
                      </a:lnTo>
                      <a:lnTo>
                        <a:pt x="1478" y="647"/>
                      </a:lnTo>
                      <a:lnTo>
                        <a:pt x="1478" y="647"/>
                      </a:lnTo>
                      <a:lnTo>
                        <a:pt x="1478" y="650"/>
                      </a:lnTo>
                      <a:lnTo>
                        <a:pt x="1478" y="653"/>
                      </a:lnTo>
                      <a:lnTo>
                        <a:pt x="1475" y="656"/>
                      </a:lnTo>
                      <a:lnTo>
                        <a:pt x="1471" y="659"/>
                      </a:lnTo>
                      <a:lnTo>
                        <a:pt x="1460" y="662"/>
                      </a:lnTo>
                      <a:lnTo>
                        <a:pt x="1447" y="663"/>
                      </a:lnTo>
                      <a:lnTo>
                        <a:pt x="1447" y="663"/>
                      </a:lnTo>
                      <a:lnTo>
                        <a:pt x="1434" y="665"/>
                      </a:lnTo>
                      <a:lnTo>
                        <a:pt x="1434" y="665"/>
                      </a:lnTo>
                      <a:lnTo>
                        <a:pt x="1435" y="670"/>
                      </a:lnTo>
                      <a:lnTo>
                        <a:pt x="1435" y="670"/>
                      </a:lnTo>
                      <a:lnTo>
                        <a:pt x="1434" y="673"/>
                      </a:lnTo>
                      <a:lnTo>
                        <a:pt x="1430" y="674"/>
                      </a:lnTo>
                      <a:lnTo>
                        <a:pt x="1430" y="674"/>
                      </a:lnTo>
                      <a:lnTo>
                        <a:pt x="1425" y="680"/>
                      </a:lnTo>
                      <a:lnTo>
                        <a:pt x="1415" y="686"/>
                      </a:lnTo>
                      <a:lnTo>
                        <a:pt x="1393" y="697"/>
                      </a:lnTo>
                      <a:lnTo>
                        <a:pt x="1393" y="697"/>
                      </a:lnTo>
                      <a:lnTo>
                        <a:pt x="1388" y="699"/>
                      </a:lnTo>
                      <a:lnTo>
                        <a:pt x="1383" y="700"/>
                      </a:lnTo>
                      <a:lnTo>
                        <a:pt x="1377" y="702"/>
                      </a:lnTo>
                      <a:lnTo>
                        <a:pt x="1373" y="700"/>
                      </a:lnTo>
                      <a:lnTo>
                        <a:pt x="1367" y="699"/>
                      </a:lnTo>
                      <a:lnTo>
                        <a:pt x="1364" y="697"/>
                      </a:lnTo>
                      <a:lnTo>
                        <a:pt x="1361" y="693"/>
                      </a:lnTo>
                      <a:lnTo>
                        <a:pt x="1361" y="690"/>
                      </a:lnTo>
                      <a:lnTo>
                        <a:pt x="1361" y="690"/>
                      </a:lnTo>
                      <a:lnTo>
                        <a:pt x="1361" y="687"/>
                      </a:lnTo>
                      <a:lnTo>
                        <a:pt x="1363" y="684"/>
                      </a:lnTo>
                      <a:lnTo>
                        <a:pt x="1364" y="683"/>
                      </a:lnTo>
                      <a:lnTo>
                        <a:pt x="1367" y="683"/>
                      </a:lnTo>
                      <a:lnTo>
                        <a:pt x="1370" y="683"/>
                      </a:lnTo>
                      <a:lnTo>
                        <a:pt x="1373" y="686"/>
                      </a:lnTo>
                      <a:lnTo>
                        <a:pt x="1373" y="686"/>
                      </a:lnTo>
                      <a:lnTo>
                        <a:pt x="1374" y="687"/>
                      </a:lnTo>
                      <a:lnTo>
                        <a:pt x="1376" y="687"/>
                      </a:lnTo>
                      <a:lnTo>
                        <a:pt x="1380" y="684"/>
                      </a:lnTo>
                      <a:lnTo>
                        <a:pt x="1380" y="684"/>
                      </a:lnTo>
                      <a:lnTo>
                        <a:pt x="1378" y="682"/>
                      </a:lnTo>
                      <a:lnTo>
                        <a:pt x="1377" y="679"/>
                      </a:lnTo>
                      <a:lnTo>
                        <a:pt x="1377" y="672"/>
                      </a:lnTo>
                      <a:lnTo>
                        <a:pt x="1377" y="672"/>
                      </a:lnTo>
                      <a:lnTo>
                        <a:pt x="1376" y="670"/>
                      </a:lnTo>
                      <a:lnTo>
                        <a:pt x="1376" y="669"/>
                      </a:lnTo>
                      <a:lnTo>
                        <a:pt x="1376" y="662"/>
                      </a:lnTo>
                      <a:lnTo>
                        <a:pt x="1376" y="656"/>
                      </a:lnTo>
                      <a:lnTo>
                        <a:pt x="1374" y="653"/>
                      </a:lnTo>
                      <a:lnTo>
                        <a:pt x="1371" y="652"/>
                      </a:lnTo>
                      <a:lnTo>
                        <a:pt x="1371" y="652"/>
                      </a:lnTo>
                      <a:lnTo>
                        <a:pt x="1369" y="652"/>
                      </a:lnTo>
                      <a:lnTo>
                        <a:pt x="1364" y="652"/>
                      </a:lnTo>
                      <a:lnTo>
                        <a:pt x="1359" y="656"/>
                      </a:lnTo>
                      <a:lnTo>
                        <a:pt x="1354" y="657"/>
                      </a:lnTo>
                      <a:lnTo>
                        <a:pt x="1354" y="657"/>
                      </a:lnTo>
                      <a:lnTo>
                        <a:pt x="1354" y="655"/>
                      </a:lnTo>
                      <a:lnTo>
                        <a:pt x="1354" y="655"/>
                      </a:lnTo>
                      <a:lnTo>
                        <a:pt x="1357" y="647"/>
                      </a:lnTo>
                      <a:lnTo>
                        <a:pt x="1361" y="640"/>
                      </a:lnTo>
                      <a:lnTo>
                        <a:pt x="1363" y="638"/>
                      </a:lnTo>
                      <a:lnTo>
                        <a:pt x="1363" y="633"/>
                      </a:lnTo>
                      <a:lnTo>
                        <a:pt x="1363" y="629"/>
                      </a:lnTo>
                      <a:lnTo>
                        <a:pt x="1360" y="625"/>
                      </a:lnTo>
                      <a:lnTo>
                        <a:pt x="1360" y="625"/>
                      </a:lnTo>
                      <a:lnTo>
                        <a:pt x="1357" y="622"/>
                      </a:lnTo>
                      <a:lnTo>
                        <a:pt x="1354" y="619"/>
                      </a:lnTo>
                      <a:lnTo>
                        <a:pt x="1350" y="616"/>
                      </a:lnTo>
                      <a:lnTo>
                        <a:pt x="1346" y="616"/>
                      </a:lnTo>
                      <a:lnTo>
                        <a:pt x="1343" y="616"/>
                      </a:lnTo>
                      <a:lnTo>
                        <a:pt x="1340" y="618"/>
                      </a:lnTo>
                      <a:lnTo>
                        <a:pt x="1337" y="619"/>
                      </a:lnTo>
                      <a:lnTo>
                        <a:pt x="1336" y="622"/>
                      </a:lnTo>
                      <a:lnTo>
                        <a:pt x="1336" y="622"/>
                      </a:lnTo>
                      <a:lnTo>
                        <a:pt x="1334" y="625"/>
                      </a:lnTo>
                      <a:lnTo>
                        <a:pt x="1333" y="628"/>
                      </a:lnTo>
                      <a:lnTo>
                        <a:pt x="1327" y="629"/>
                      </a:lnTo>
                      <a:lnTo>
                        <a:pt x="1323" y="630"/>
                      </a:lnTo>
                      <a:lnTo>
                        <a:pt x="1320" y="632"/>
                      </a:lnTo>
                      <a:lnTo>
                        <a:pt x="1319" y="635"/>
                      </a:lnTo>
                      <a:lnTo>
                        <a:pt x="1319" y="635"/>
                      </a:lnTo>
                      <a:lnTo>
                        <a:pt x="1317" y="642"/>
                      </a:lnTo>
                      <a:lnTo>
                        <a:pt x="1314" y="650"/>
                      </a:lnTo>
                      <a:lnTo>
                        <a:pt x="1314" y="659"/>
                      </a:lnTo>
                      <a:lnTo>
                        <a:pt x="1314" y="669"/>
                      </a:lnTo>
                      <a:lnTo>
                        <a:pt x="1314" y="669"/>
                      </a:lnTo>
                      <a:lnTo>
                        <a:pt x="1316" y="676"/>
                      </a:lnTo>
                      <a:lnTo>
                        <a:pt x="1314" y="682"/>
                      </a:lnTo>
                      <a:lnTo>
                        <a:pt x="1310" y="687"/>
                      </a:lnTo>
                      <a:lnTo>
                        <a:pt x="1303" y="692"/>
                      </a:lnTo>
                      <a:lnTo>
                        <a:pt x="1303" y="692"/>
                      </a:lnTo>
                      <a:lnTo>
                        <a:pt x="1300" y="693"/>
                      </a:lnTo>
                      <a:lnTo>
                        <a:pt x="1296" y="693"/>
                      </a:lnTo>
                      <a:lnTo>
                        <a:pt x="1295" y="690"/>
                      </a:lnTo>
                      <a:lnTo>
                        <a:pt x="1292" y="687"/>
                      </a:lnTo>
                      <a:lnTo>
                        <a:pt x="1290" y="682"/>
                      </a:lnTo>
                      <a:lnTo>
                        <a:pt x="1290" y="676"/>
                      </a:lnTo>
                      <a:lnTo>
                        <a:pt x="1292" y="662"/>
                      </a:lnTo>
                      <a:lnTo>
                        <a:pt x="1292" y="662"/>
                      </a:lnTo>
                      <a:lnTo>
                        <a:pt x="1295" y="652"/>
                      </a:lnTo>
                      <a:lnTo>
                        <a:pt x="1297" y="642"/>
                      </a:lnTo>
                      <a:lnTo>
                        <a:pt x="1297" y="636"/>
                      </a:lnTo>
                      <a:lnTo>
                        <a:pt x="1297" y="635"/>
                      </a:lnTo>
                      <a:lnTo>
                        <a:pt x="1295" y="633"/>
                      </a:lnTo>
                      <a:lnTo>
                        <a:pt x="1295" y="633"/>
                      </a:lnTo>
                      <a:lnTo>
                        <a:pt x="1293" y="633"/>
                      </a:lnTo>
                      <a:lnTo>
                        <a:pt x="1293" y="632"/>
                      </a:lnTo>
                      <a:lnTo>
                        <a:pt x="1299" y="625"/>
                      </a:lnTo>
                      <a:lnTo>
                        <a:pt x="1309" y="618"/>
                      </a:lnTo>
                      <a:lnTo>
                        <a:pt x="1313" y="615"/>
                      </a:lnTo>
                      <a:lnTo>
                        <a:pt x="1319" y="613"/>
                      </a:lnTo>
                      <a:lnTo>
                        <a:pt x="1319" y="613"/>
                      </a:lnTo>
                      <a:lnTo>
                        <a:pt x="1330" y="612"/>
                      </a:lnTo>
                      <a:lnTo>
                        <a:pt x="1341" y="610"/>
                      </a:lnTo>
                      <a:lnTo>
                        <a:pt x="1350" y="609"/>
                      </a:lnTo>
                      <a:lnTo>
                        <a:pt x="1351" y="608"/>
                      </a:lnTo>
                      <a:lnTo>
                        <a:pt x="1353" y="606"/>
                      </a:lnTo>
                      <a:lnTo>
                        <a:pt x="1353" y="606"/>
                      </a:lnTo>
                      <a:lnTo>
                        <a:pt x="1353" y="606"/>
                      </a:lnTo>
                      <a:lnTo>
                        <a:pt x="1354" y="605"/>
                      </a:lnTo>
                      <a:lnTo>
                        <a:pt x="1354" y="605"/>
                      </a:lnTo>
                      <a:lnTo>
                        <a:pt x="1346" y="599"/>
                      </a:lnTo>
                      <a:lnTo>
                        <a:pt x="1346" y="599"/>
                      </a:lnTo>
                      <a:lnTo>
                        <a:pt x="1343" y="601"/>
                      </a:lnTo>
                      <a:lnTo>
                        <a:pt x="1343" y="601"/>
                      </a:lnTo>
                      <a:lnTo>
                        <a:pt x="1341" y="602"/>
                      </a:lnTo>
                      <a:lnTo>
                        <a:pt x="1340" y="602"/>
                      </a:lnTo>
                      <a:lnTo>
                        <a:pt x="1337" y="599"/>
                      </a:lnTo>
                      <a:lnTo>
                        <a:pt x="1334" y="596"/>
                      </a:lnTo>
                      <a:lnTo>
                        <a:pt x="1332" y="595"/>
                      </a:lnTo>
                      <a:lnTo>
                        <a:pt x="1329" y="595"/>
                      </a:lnTo>
                      <a:lnTo>
                        <a:pt x="1329" y="595"/>
                      </a:lnTo>
                      <a:lnTo>
                        <a:pt x="1320" y="596"/>
                      </a:lnTo>
                      <a:lnTo>
                        <a:pt x="1313" y="599"/>
                      </a:lnTo>
                      <a:lnTo>
                        <a:pt x="1306" y="602"/>
                      </a:lnTo>
                      <a:lnTo>
                        <a:pt x="1302" y="602"/>
                      </a:lnTo>
                      <a:lnTo>
                        <a:pt x="1299" y="601"/>
                      </a:lnTo>
                      <a:lnTo>
                        <a:pt x="1299" y="601"/>
                      </a:lnTo>
                      <a:lnTo>
                        <a:pt x="1295" y="598"/>
                      </a:lnTo>
                      <a:lnTo>
                        <a:pt x="1292" y="593"/>
                      </a:lnTo>
                      <a:lnTo>
                        <a:pt x="1290" y="592"/>
                      </a:lnTo>
                      <a:lnTo>
                        <a:pt x="1286" y="591"/>
                      </a:lnTo>
                      <a:lnTo>
                        <a:pt x="1286" y="591"/>
                      </a:lnTo>
                      <a:lnTo>
                        <a:pt x="1285" y="589"/>
                      </a:lnTo>
                      <a:lnTo>
                        <a:pt x="1285" y="588"/>
                      </a:lnTo>
                      <a:lnTo>
                        <a:pt x="1285" y="583"/>
                      </a:lnTo>
                      <a:lnTo>
                        <a:pt x="1286" y="581"/>
                      </a:lnTo>
                      <a:lnTo>
                        <a:pt x="1285" y="581"/>
                      </a:lnTo>
                      <a:lnTo>
                        <a:pt x="1280" y="582"/>
                      </a:lnTo>
                      <a:lnTo>
                        <a:pt x="1280" y="582"/>
                      </a:lnTo>
                      <a:lnTo>
                        <a:pt x="1262" y="595"/>
                      </a:lnTo>
                      <a:lnTo>
                        <a:pt x="1256" y="596"/>
                      </a:lnTo>
                      <a:lnTo>
                        <a:pt x="1252" y="599"/>
                      </a:lnTo>
                      <a:lnTo>
                        <a:pt x="1248" y="599"/>
                      </a:lnTo>
                      <a:lnTo>
                        <a:pt x="1245" y="596"/>
                      </a:lnTo>
                      <a:lnTo>
                        <a:pt x="1245" y="596"/>
                      </a:lnTo>
                      <a:lnTo>
                        <a:pt x="1242" y="595"/>
                      </a:lnTo>
                      <a:lnTo>
                        <a:pt x="1239" y="593"/>
                      </a:lnTo>
                      <a:lnTo>
                        <a:pt x="1233" y="595"/>
                      </a:lnTo>
                      <a:lnTo>
                        <a:pt x="1229" y="595"/>
                      </a:lnTo>
                      <a:lnTo>
                        <a:pt x="1226" y="595"/>
                      </a:lnTo>
                      <a:lnTo>
                        <a:pt x="1223" y="593"/>
                      </a:lnTo>
                      <a:lnTo>
                        <a:pt x="1223" y="593"/>
                      </a:lnTo>
                      <a:lnTo>
                        <a:pt x="1223" y="591"/>
                      </a:lnTo>
                      <a:lnTo>
                        <a:pt x="1225" y="588"/>
                      </a:lnTo>
                      <a:lnTo>
                        <a:pt x="1228" y="583"/>
                      </a:lnTo>
                      <a:lnTo>
                        <a:pt x="1233" y="581"/>
                      </a:lnTo>
                      <a:lnTo>
                        <a:pt x="1245" y="575"/>
                      </a:lnTo>
                      <a:lnTo>
                        <a:pt x="1250" y="573"/>
                      </a:lnTo>
                      <a:lnTo>
                        <a:pt x="1256" y="572"/>
                      </a:lnTo>
                      <a:lnTo>
                        <a:pt x="1256" y="572"/>
                      </a:lnTo>
                      <a:lnTo>
                        <a:pt x="1260" y="572"/>
                      </a:lnTo>
                      <a:lnTo>
                        <a:pt x="1265" y="569"/>
                      </a:lnTo>
                      <a:lnTo>
                        <a:pt x="1265" y="569"/>
                      </a:lnTo>
                      <a:lnTo>
                        <a:pt x="1252" y="565"/>
                      </a:lnTo>
                      <a:lnTo>
                        <a:pt x="1245" y="565"/>
                      </a:lnTo>
                      <a:lnTo>
                        <a:pt x="1243" y="565"/>
                      </a:lnTo>
                      <a:lnTo>
                        <a:pt x="1242" y="566"/>
                      </a:lnTo>
                      <a:lnTo>
                        <a:pt x="1242" y="566"/>
                      </a:lnTo>
                      <a:lnTo>
                        <a:pt x="1238" y="569"/>
                      </a:lnTo>
                      <a:lnTo>
                        <a:pt x="1233" y="569"/>
                      </a:lnTo>
                      <a:lnTo>
                        <a:pt x="1231" y="566"/>
                      </a:lnTo>
                      <a:lnTo>
                        <a:pt x="1228" y="564"/>
                      </a:lnTo>
                      <a:lnTo>
                        <a:pt x="1228" y="564"/>
                      </a:lnTo>
                      <a:lnTo>
                        <a:pt x="1225" y="562"/>
                      </a:lnTo>
                      <a:lnTo>
                        <a:pt x="1222" y="562"/>
                      </a:lnTo>
                      <a:lnTo>
                        <a:pt x="1218" y="562"/>
                      </a:lnTo>
                      <a:lnTo>
                        <a:pt x="1215" y="559"/>
                      </a:lnTo>
                      <a:lnTo>
                        <a:pt x="1215" y="559"/>
                      </a:lnTo>
                      <a:lnTo>
                        <a:pt x="1211" y="555"/>
                      </a:lnTo>
                      <a:lnTo>
                        <a:pt x="1206" y="555"/>
                      </a:lnTo>
                      <a:lnTo>
                        <a:pt x="1199" y="558"/>
                      </a:lnTo>
                      <a:lnTo>
                        <a:pt x="1199" y="558"/>
                      </a:lnTo>
                      <a:lnTo>
                        <a:pt x="1196" y="558"/>
                      </a:lnTo>
                      <a:lnTo>
                        <a:pt x="1194" y="558"/>
                      </a:lnTo>
                      <a:lnTo>
                        <a:pt x="1186" y="554"/>
                      </a:lnTo>
                      <a:lnTo>
                        <a:pt x="1186" y="554"/>
                      </a:lnTo>
                      <a:lnTo>
                        <a:pt x="1182" y="551"/>
                      </a:lnTo>
                      <a:lnTo>
                        <a:pt x="1182" y="548"/>
                      </a:lnTo>
                      <a:lnTo>
                        <a:pt x="1182" y="544"/>
                      </a:lnTo>
                      <a:lnTo>
                        <a:pt x="1179" y="541"/>
                      </a:lnTo>
                      <a:lnTo>
                        <a:pt x="1179" y="541"/>
                      </a:lnTo>
                      <a:lnTo>
                        <a:pt x="1178" y="541"/>
                      </a:lnTo>
                      <a:lnTo>
                        <a:pt x="1176" y="541"/>
                      </a:lnTo>
                      <a:lnTo>
                        <a:pt x="1175" y="544"/>
                      </a:lnTo>
                      <a:lnTo>
                        <a:pt x="1174" y="548"/>
                      </a:lnTo>
                      <a:lnTo>
                        <a:pt x="731" y="551"/>
                      </a:lnTo>
                      <a:lnTo>
                        <a:pt x="731" y="551"/>
                      </a:lnTo>
                      <a:lnTo>
                        <a:pt x="733" y="552"/>
                      </a:lnTo>
                      <a:lnTo>
                        <a:pt x="733" y="552"/>
                      </a:lnTo>
                      <a:lnTo>
                        <a:pt x="735" y="556"/>
                      </a:lnTo>
                      <a:lnTo>
                        <a:pt x="735" y="561"/>
                      </a:lnTo>
                      <a:lnTo>
                        <a:pt x="735" y="565"/>
                      </a:lnTo>
                      <a:lnTo>
                        <a:pt x="735" y="569"/>
                      </a:lnTo>
                      <a:lnTo>
                        <a:pt x="735" y="569"/>
                      </a:lnTo>
                      <a:lnTo>
                        <a:pt x="737" y="575"/>
                      </a:lnTo>
                      <a:lnTo>
                        <a:pt x="735" y="581"/>
                      </a:lnTo>
                      <a:lnTo>
                        <a:pt x="734" y="585"/>
                      </a:lnTo>
                      <a:lnTo>
                        <a:pt x="733" y="585"/>
                      </a:lnTo>
                      <a:lnTo>
                        <a:pt x="731" y="586"/>
                      </a:lnTo>
                      <a:lnTo>
                        <a:pt x="731" y="586"/>
                      </a:lnTo>
                      <a:lnTo>
                        <a:pt x="728" y="585"/>
                      </a:lnTo>
                      <a:lnTo>
                        <a:pt x="727" y="582"/>
                      </a:lnTo>
                      <a:lnTo>
                        <a:pt x="727" y="579"/>
                      </a:lnTo>
                      <a:lnTo>
                        <a:pt x="728" y="578"/>
                      </a:lnTo>
                      <a:lnTo>
                        <a:pt x="728" y="578"/>
                      </a:lnTo>
                      <a:lnTo>
                        <a:pt x="731" y="575"/>
                      </a:lnTo>
                      <a:lnTo>
                        <a:pt x="731" y="572"/>
                      </a:lnTo>
                      <a:lnTo>
                        <a:pt x="730" y="569"/>
                      </a:lnTo>
                      <a:lnTo>
                        <a:pt x="727" y="568"/>
                      </a:lnTo>
                      <a:lnTo>
                        <a:pt x="727" y="568"/>
                      </a:lnTo>
                      <a:lnTo>
                        <a:pt x="726" y="568"/>
                      </a:lnTo>
                      <a:lnTo>
                        <a:pt x="724" y="566"/>
                      </a:lnTo>
                      <a:lnTo>
                        <a:pt x="724" y="562"/>
                      </a:lnTo>
                      <a:lnTo>
                        <a:pt x="724" y="562"/>
                      </a:lnTo>
                      <a:lnTo>
                        <a:pt x="718" y="564"/>
                      </a:lnTo>
                      <a:lnTo>
                        <a:pt x="711" y="564"/>
                      </a:lnTo>
                      <a:lnTo>
                        <a:pt x="698" y="562"/>
                      </a:lnTo>
                      <a:lnTo>
                        <a:pt x="698" y="562"/>
                      </a:lnTo>
                      <a:lnTo>
                        <a:pt x="698" y="564"/>
                      </a:lnTo>
                      <a:lnTo>
                        <a:pt x="698" y="564"/>
                      </a:lnTo>
                      <a:lnTo>
                        <a:pt x="701" y="572"/>
                      </a:lnTo>
                      <a:lnTo>
                        <a:pt x="703" y="579"/>
                      </a:lnTo>
                      <a:lnTo>
                        <a:pt x="707" y="585"/>
                      </a:lnTo>
                      <a:lnTo>
                        <a:pt x="707" y="585"/>
                      </a:lnTo>
                      <a:lnTo>
                        <a:pt x="710" y="589"/>
                      </a:lnTo>
                      <a:lnTo>
                        <a:pt x="710" y="593"/>
                      </a:lnTo>
                      <a:lnTo>
                        <a:pt x="711" y="596"/>
                      </a:lnTo>
                      <a:lnTo>
                        <a:pt x="714" y="599"/>
                      </a:lnTo>
                      <a:lnTo>
                        <a:pt x="714" y="599"/>
                      </a:lnTo>
                      <a:lnTo>
                        <a:pt x="717" y="602"/>
                      </a:lnTo>
                      <a:lnTo>
                        <a:pt x="718" y="603"/>
                      </a:lnTo>
                      <a:lnTo>
                        <a:pt x="717" y="605"/>
                      </a:lnTo>
                      <a:lnTo>
                        <a:pt x="714" y="605"/>
                      </a:lnTo>
                      <a:lnTo>
                        <a:pt x="714" y="605"/>
                      </a:lnTo>
                      <a:lnTo>
                        <a:pt x="711" y="605"/>
                      </a:lnTo>
                      <a:lnTo>
                        <a:pt x="711" y="608"/>
                      </a:lnTo>
                      <a:lnTo>
                        <a:pt x="711" y="612"/>
                      </a:lnTo>
                      <a:lnTo>
                        <a:pt x="711" y="619"/>
                      </a:lnTo>
                      <a:lnTo>
                        <a:pt x="711" y="619"/>
                      </a:lnTo>
                      <a:lnTo>
                        <a:pt x="710" y="640"/>
                      </a:lnTo>
                      <a:lnTo>
                        <a:pt x="708" y="659"/>
                      </a:lnTo>
                      <a:lnTo>
                        <a:pt x="708" y="659"/>
                      </a:lnTo>
                      <a:lnTo>
                        <a:pt x="707" y="665"/>
                      </a:lnTo>
                      <a:lnTo>
                        <a:pt x="704" y="672"/>
                      </a:lnTo>
                      <a:lnTo>
                        <a:pt x="703" y="677"/>
                      </a:lnTo>
                      <a:lnTo>
                        <a:pt x="703" y="680"/>
                      </a:lnTo>
                      <a:lnTo>
                        <a:pt x="704" y="683"/>
                      </a:lnTo>
                      <a:lnTo>
                        <a:pt x="704" y="683"/>
                      </a:lnTo>
                      <a:lnTo>
                        <a:pt x="707" y="690"/>
                      </a:lnTo>
                      <a:lnTo>
                        <a:pt x="710" y="696"/>
                      </a:lnTo>
                      <a:lnTo>
                        <a:pt x="710" y="703"/>
                      </a:lnTo>
                      <a:lnTo>
                        <a:pt x="710" y="710"/>
                      </a:lnTo>
                      <a:lnTo>
                        <a:pt x="710" y="710"/>
                      </a:lnTo>
                      <a:lnTo>
                        <a:pt x="708" y="716"/>
                      </a:lnTo>
                      <a:lnTo>
                        <a:pt x="708" y="721"/>
                      </a:lnTo>
                      <a:lnTo>
                        <a:pt x="708" y="726"/>
                      </a:lnTo>
                      <a:lnTo>
                        <a:pt x="711" y="730"/>
                      </a:lnTo>
                      <a:lnTo>
                        <a:pt x="711" y="730"/>
                      </a:lnTo>
                      <a:lnTo>
                        <a:pt x="713" y="736"/>
                      </a:lnTo>
                      <a:lnTo>
                        <a:pt x="714" y="743"/>
                      </a:lnTo>
                      <a:lnTo>
                        <a:pt x="714" y="748"/>
                      </a:lnTo>
                      <a:lnTo>
                        <a:pt x="714" y="750"/>
                      </a:lnTo>
                      <a:lnTo>
                        <a:pt x="716" y="751"/>
                      </a:lnTo>
                      <a:lnTo>
                        <a:pt x="716" y="751"/>
                      </a:lnTo>
                      <a:lnTo>
                        <a:pt x="723" y="757"/>
                      </a:lnTo>
                      <a:lnTo>
                        <a:pt x="728" y="766"/>
                      </a:lnTo>
                      <a:lnTo>
                        <a:pt x="728" y="766"/>
                      </a:lnTo>
                      <a:lnTo>
                        <a:pt x="731" y="768"/>
                      </a:lnTo>
                      <a:lnTo>
                        <a:pt x="734" y="770"/>
                      </a:lnTo>
                      <a:lnTo>
                        <a:pt x="735" y="771"/>
                      </a:lnTo>
                      <a:lnTo>
                        <a:pt x="737" y="774"/>
                      </a:lnTo>
                      <a:lnTo>
                        <a:pt x="737" y="774"/>
                      </a:lnTo>
                      <a:lnTo>
                        <a:pt x="738" y="781"/>
                      </a:lnTo>
                      <a:lnTo>
                        <a:pt x="740" y="783"/>
                      </a:lnTo>
                      <a:lnTo>
                        <a:pt x="743" y="784"/>
                      </a:lnTo>
                      <a:lnTo>
                        <a:pt x="743" y="784"/>
                      </a:lnTo>
                      <a:lnTo>
                        <a:pt x="745" y="787"/>
                      </a:lnTo>
                      <a:lnTo>
                        <a:pt x="745" y="790"/>
                      </a:lnTo>
                      <a:lnTo>
                        <a:pt x="745" y="797"/>
                      </a:lnTo>
                      <a:lnTo>
                        <a:pt x="745" y="797"/>
                      </a:lnTo>
                      <a:lnTo>
                        <a:pt x="747" y="800"/>
                      </a:lnTo>
                      <a:lnTo>
                        <a:pt x="750" y="804"/>
                      </a:lnTo>
                      <a:lnTo>
                        <a:pt x="761" y="815"/>
                      </a:lnTo>
                      <a:lnTo>
                        <a:pt x="761" y="815"/>
                      </a:lnTo>
                      <a:lnTo>
                        <a:pt x="764" y="818"/>
                      </a:lnTo>
                      <a:lnTo>
                        <a:pt x="765" y="821"/>
                      </a:lnTo>
                      <a:lnTo>
                        <a:pt x="767" y="825"/>
                      </a:lnTo>
                      <a:lnTo>
                        <a:pt x="767" y="828"/>
                      </a:lnTo>
                      <a:lnTo>
                        <a:pt x="768" y="830"/>
                      </a:lnTo>
                      <a:lnTo>
                        <a:pt x="770" y="830"/>
                      </a:lnTo>
                      <a:lnTo>
                        <a:pt x="770" y="830"/>
                      </a:lnTo>
                      <a:lnTo>
                        <a:pt x="775" y="831"/>
                      </a:lnTo>
                      <a:lnTo>
                        <a:pt x="780" y="832"/>
                      </a:lnTo>
                      <a:lnTo>
                        <a:pt x="790" y="838"/>
                      </a:lnTo>
                      <a:lnTo>
                        <a:pt x="790" y="838"/>
                      </a:lnTo>
                      <a:lnTo>
                        <a:pt x="794" y="840"/>
                      </a:lnTo>
                      <a:lnTo>
                        <a:pt x="797" y="841"/>
                      </a:lnTo>
                      <a:lnTo>
                        <a:pt x="804" y="841"/>
                      </a:lnTo>
                      <a:lnTo>
                        <a:pt x="804" y="841"/>
                      </a:lnTo>
                      <a:lnTo>
                        <a:pt x="807" y="844"/>
                      </a:lnTo>
                      <a:lnTo>
                        <a:pt x="812" y="848"/>
                      </a:lnTo>
                      <a:lnTo>
                        <a:pt x="815" y="854"/>
                      </a:lnTo>
                      <a:lnTo>
                        <a:pt x="818" y="858"/>
                      </a:lnTo>
                      <a:lnTo>
                        <a:pt x="818" y="858"/>
                      </a:lnTo>
                      <a:lnTo>
                        <a:pt x="822" y="869"/>
                      </a:lnTo>
                      <a:lnTo>
                        <a:pt x="859" y="864"/>
                      </a:lnTo>
                      <a:lnTo>
                        <a:pt x="859" y="864"/>
                      </a:lnTo>
                      <a:lnTo>
                        <a:pt x="865" y="868"/>
                      </a:lnTo>
                      <a:lnTo>
                        <a:pt x="871" y="871"/>
                      </a:lnTo>
                      <a:lnTo>
                        <a:pt x="876" y="874"/>
                      </a:lnTo>
                      <a:lnTo>
                        <a:pt x="876" y="874"/>
                      </a:lnTo>
                      <a:lnTo>
                        <a:pt x="899" y="881"/>
                      </a:lnTo>
                      <a:lnTo>
                        <a:pt x="918" y="888"/>
                      </a:lnTo>
                      <a:lnTo>
                        <a:pt x="963" y="888"/>
                      </a:lnTo>
                      <a:lnTo>
                        <a:pt x="969" y="881"/>
                      </a:lnTo>
                      <a:lnTo>
                        <a:pt x="994" y="881"/>
                      </a:lnTo>
                      <a:lnTo>
                        <a:pt x="994" y="881"/>
                      </a:lnTo>
                      <a:lnTo>
                        <a:pt x="1001" y="888"/>
                      </a:lnTo>
                      <a:lnTo>
                        <a:pt x="1011" y="896"/>
                      </a:lnTo>
                      <a:lnTo>
                        <a:pt x="1011" y="896"/>
                      </a:lnTo>
                      <a:lnTo>
                        <a:pt x="1019" y="902"/>
                      </a:lnTo>
                      <a:lnTo>
                        <a:pt x="1021" y="906"/>
                      </a:lnTo>
                      <a:lnTo>
                        <a:pt x="1023" y="909"/>
                      </a:lnTo>
                      <a:lnTo>
                        <a:pt x="1023" y="909"/>
                      </a:lnTo>
                      <a:lnTo>
                        <a:pt x="1024" y="915"/>
                      </a:lnTo>
                      <a:lnTo>
                        <a:pt x="1026" y="918"/>
                      </a:lnTo>
                      <a:lnTo>
                        <a:pt x="1029" y="919"/>
                      </a:lnTo>
                      <a:lnTo>
                        <a:pt x="1029" y="919"/>
                      </a:lnTo>
                      <a:lnTo>
                        <a:pt x="1038" y="925"/>
                      </a:lnTo>
                      <a:lnTo>
                        <a:pt x="1044" y="928"/>
                      </a:lnTo>
                      <a:lnTo>
                        <a:pt x="1047" y="929"/>
                      </a:lnTo>
                      <a:lnTo>
                        <a:pt x="1047" y="929"/>
                      </a:lnTo>
                      <a:lnTo>
                        <a:pt x="1048" y="926"/>
                      </a:lnTo>
                      <a:lnTo>
                        <a:pt x="1051" y="922"/>
                      </a:lnTo>
                      <a:lnTo>
                        <a:pt x="1054" y="916"/>
                      </a:lnTo>
                      <a:lnTo>
                        <a:pt x="1057" y="915"/>
                      </a:lnTo>
                      <a:lnTo>
                        <a:pt x="1060" y="915"/>
                      </a:lnTo>
                      <a:lnTo>
                        <a:pt x="1060" y="915"/>
                      </a:lnTo>
                      <a:lnTo>
                        <a:pt x="1066" y="916"/>
                      </a:lnTo>
                      <a:lnTo>
                        <a:pt x="1075" y="919"/>
                      </a:lnTo>
                      <a:lnTo>
                        <a:pt x="1083" y="923"/>
                      </a:lnTo>
                      <a:lnTo>
                        <a:pt x="1085" y="928"/>
                      </a:lnTo>
                      <a:lnTo>
                        <a:pt x="1088" y="931"/>
                      </a:lnTo>
                      <a:lnTo>
                        <a:pt x="1088" y="931"/>
                      </a:lnTo>
                      <a:lnTo>
                        <a:pt x="1091" y="938"/>
                      </a:lnTo>
                      <a:lnTo>
                        <a:pt x="1095" y="945"/>
                      </a:lnTo>
                      <a:lnTo>
                        <a:pt x="1102" y="952"/>
                      </a:lnTo>
                      <a:lnTo>
                        <a:pt x="1102" y="952"/>
                      </a:lnTo>
                      <a:lnTo>
                        <a:pt x="1104" y="955"/>
                      </a:lnTo>
                      <a:lnTo>
                        <a:pt x="1105" y="958"/>
                      </a:lnTo>
                      <a:lnTo>
                        <a:pt x="1105" y="962"/>
                      </a:lnTo>
                      <a:lnTo>
                        <a:pt x="1107" y="965"/>
                      </a:lnTo>
                      <a:lnTo>
                        <a:pt x="1107" y="965"/>
                      </a:lnTo>
                      <a:lnTo>
                        <a:pt x="1108" y="970"/>
                      </a:lnTo>
                      <a:lnTo>
                        <a:pt x="1110" y="973"/>
                      </a:lnTo>
                      <a:lnTo>
                        <a:pt x="1111" y="975"/>
                      </a:lnTo>
                      <a:lnTo>
                        <a:pt x="1111" y="975"/>
                      </a:lnTo>
                      <a:lnTo>
                        <a:pt x="1121" y="979"/>
                      </a:lnTo>
                      <a:lnTo>
                        <a:pt x="1128" y="982"/>
                      </a:lnTo>
                      <a:lnTo>
                        <a:pt x="1134" y="982"/>
                      </a:lnTo>
                      <a:lnTo>
                        <a:pt x="1134" y="982"/>
                      </a:lnTo>
                      <a:lnTo>
                        <a:pt x="1137" y="983"/>
                      </a:lnTo>
                      <a:lnTo>
                        <a:pt x="1141" y="985"/>
                      </a:lnTo>
                      <a:lnTo>
                        <a:pt x="1141" y="985"/>
                      </a:lnTo>
                      <a:lnTo>
                        <a:pt x="1139" y="980"/>
                      </a:lnTo>
                      <a:lnTo>
                        <a:pt x="1139" y="978"/>
                      </a:lnTo>
                      <a:lnTo>
                        <a:pt x="1135" y="972"/>
                      </a:lnTo>
                      <a:lnTo>
                        <a:pt x="1134" y="968"/>
                      </a:lnTo>
                      <a:lnTo>
                        <a:pt x="1134" y="966"/>
                      </a:lnTo>
                      <a:lnTo>
                        <a:pt x="1135" y="965"/>
                      </a:lnTo>
                      <a:lnTo>
                        <a:pt x="1135" y="965"/>
                      </a:lnTo>
                      <a:lnTo>
                        <a:pt x="1138" y="962"/>
                      </a:lnTo>
                      <a:lnTo>
                        <a:pt x="1139" y="959"/>
                      </a:lnTo>
                      <a:lnTo>
                        <a:pt x="1139" y="955"/>
                      </a:lnTo>
                      <a:lnTo>
                        <a:pt x="1138" y="952"/>
                      </a:lnTo>
                      <a:lnTo>
                        <a:pt x="1138" y="950"/>
                      </a:lnTo>
                      <a:lnTo>
                        <a:pt x="1139" y="949"/>
                      </a:lnTo>
                      <a:lnTo>
                        <a:pt x="1139" y="949"/>
                      </a:lnTo>
                      <a:lnTo>
                        <a:pt x="1147" y="945"/>
                      </a:lnTo>
                      <a:lnTo>
                        <a:pt x="1149" y="942"/>
                      </a:lnTo>
                      <a:lnTo>
                        <a:pt x="1151" y="939"/>
                      </a:lnTo>
                      <a:lnTo>
                        <a:pt x="1151" y="939"/>
                      </a:lnTo>
                      <a:lnTo>
                        <a:pt x="1152" y="936"/>
                      </a:lnTo>
                      <a:lnTo>
                        <a:pt x="1154" y="935"/>
                      </a:lnTo>
                      <a:lnTo>
                        <a:pt x="1161" y="935"/>
                      </a:lnTo>
                      <a:lnTo>
                        <a:pt x="1161" y="935"/>
                      </a:lnTo>
                      <a:lnTo>
                        <a:pt x="1167" y="935"/>
                      </a:lnTo>
                      <a:lnTo>
                        <a:pt x="1171" y="931"/>
                      </a:lnTo>
                      <a:lnTo>
                        <a:pt x="1175" y="926"/>
                      </a:lnTo>
                      <a:lnTo>
                        <a:pt x="1176" y="922"/>
                      </a:lnTo>
                      <a:lnTo>
                        <a:pt x="1176" y="922"/>
                      </a:lnTo>
                      <a:lnTo>
                        <a:pt x="1176" y="921"/>
                      </a:lnTo>
                      <a:lnTo>
                        <a:pt x="1178" y="919"/>
                      </a:lnTo>
                      <a:lnTo>
                        <a:pt x="1185" y="919"/>
                      </a:lnTo>
                      <a:lnTo>
                        <a:pt x="1185" y="919"/>
                      </a:lnTo>
                      <a:lnTo>
                        <a:pt x="1186" y="919"/>
                      </a:lnTo>
                      <a:lnTo>
                        <a:pt x="1188" y="918"/>
                      </a:lnTo>
                      <a:lnTo>
                        <a:pt x="1191" y="916"/>
                      </a:lnTo>
                      <a:lnTo>
                        <a:pt x="1192" y="913"/>
                      </a:lnTo>
                      <a:lnTo>
                        <a:pt x="1194" y="912"/>
                      </a:lnTo>
                      <a:lnTo>
                        <a:pt x="1195" y="912"/>
                      </a:lnTo>
                      <a:lnTo>
                        <a:pt x="1195" y="912"/>
                      </a:lnTo>
                      <a:lnTo>
                        <a:pt x="1201" y="915"/>
                      </a:lnTo>
                      <a:lnTo>
                        <a:pt x="1202" y="915"/>
                      </a:lnTo>
                      <a:lnTo>
                        <a:pt x="1202" y="913"/>
                      </a:lnTo>
                      <a:lnTo>
                        <a:pt x="1202" y="913"/>
                      </a:lnTo>
                      <a:lnTo>
                        <a:pt x="1203" y="912"/>
                      </a:lnTo>
                      <a:lnTo>
                        <a:pt x="1205" y="912"/>
                      </a:lnTo>
                      <a:lnTo>
                        <a:pt x="1208" y="912"/>
                      </a:lnTo>
                      <a:lnTo>
                        <a:pt x="1211" y="915"/>
                      </a:lnTo>
                      <a:lnTo>
                        <a:pt x="1211" y="915"/>
                      </a:lnTo>
                      <a:lnTo>
                        <a:pt x="1213" y="918"/>
                      </a:lnTo>
                      <a:lnTo>
                        <a:pt x="1218" y="919"/>
                      </a:lnTo>
                      <a:lnTo>
                        <a:pt x="1222" y="918"/>
                      </a:lnTo>
                      <a:lnTo>
                        <a:pt x="1223" y="918"/>
                      </a:lnTo>
                      <a:lnTo>
                        <a:pt x="1223" y="915"/>
                      </a:lnTo>
                      <a:lnTo>
                        <a:pt x="1223" y="915"/>
                      </a:lnTo>
                      <a:lnTo>
                        <a:pt x="1225" y="913"/>
                      </a:lnTo>
                      <a:lnTo>
                        <a:pt x="1228" y="915"/>
                      </a:lnTo>
                      <a:lnTo>
                        <a:pt x="1235" y="921"/>
                      </a:lnTo>
                      <a:lnTo>
                        <a:pt x="1235" y="921"/>
                      </a:lnTo>
                      <a:lnTo>
                        <a:pt x="1238" y="923"/>
                      </a:lnTo>
                      <a:lnTo>
                        <a:pt x="1240" y="925"/>
                      </a:lnTo>
                      <a:lnTo>
                        <a:pt x="1248" y="925"/>
                      </a:lnTo>
                      <a:lnTo>
                        <a:pt x="1248" y="925"/>
                      </a:lnTo>
                      <a:lnTo>
                        <a:pt x="1252" y="925"/>
                      </a:lnTo>
                      <a:lnTo>
                        <a:pt x="1253" y="923"/>
                      </a:lnTo>
                      <a:lnTo>
                        <a:pt x="1255" y="922"/>
                      </a:lnTo>
                      <a:lnTo>
                        <a:pt x="1255" y="919"/>
                      </a:lnTo>
                      <a:lnTo>
                        <a:pt x="1255" y="919"/>
                      </a:lnTo>
                      <a:lnTo>
                        <a:pt x="1255" y="918"/>
                      </a:lnTo>
                      <a:lnTo>
                        <a:pt x="1256" y="918"/>
                      </a:lnTo>
                      <a:lnTo>
                        <a:pt x="1259" y="922"/>
                      </a:lnTo>
                      <a:lnTo>
                        <a:pt x="1265" y="926"/>
                      </a:lnTo>
                      <a:lnTo>
                        <a:pt x="1266" y="928"/>
                      </a:lnTo>
                      <a:lnTo>
                        <a:pt x="1269" y="929"/>
                      </a:lnTo>
                      <a:lnTo>
                        <a:pt x="1269" y="929"/>
                      </a:lnTo>
                      <a:lnTo>
                        <a:pt x="1272" y="928"/>
                      </a:lnTo>
                      <a:lnTo>
                        <a:pt x="1272" y="926"/>
                      </a:lnTo>
                      <a:lnTo>
                        <a:pt x="1266" y="921"/>
                      </a:lnTo>
                      <a:lnTo>
                        <a:pt x="1266" y="921"/>
                      </a:lnTo>
                      <a:lnTo>
                        <a:pt x="1263" y="918"/>
                      </a:lnTo>
                      <a:lnTo>
                        <a:pt x="1263" y="916"/>
                      </a:lnTo>
                      <a:lnTo>
                        <a:pt x="1263" y="913"/>
                      </a:lnTo>
                      <a:lnTo>
                        <a:pt x="1262" y="912"/>
                      </a:lnTo>
                      <a:lnTo>
                        <a:pt x="1262" y="912"/>
                      </a:lnTo>
                      <a:lnTo>
                        <a:pt x="1262" y="911"/>
                      </a:lnTo>
                      <a:lnTo>
                        <a:pt x="1262" y="909"/>
                      </a:lnTo>
                      <a:lnTo>
                        <a:pt x="1265" y="906"/>
                      </a:lnTo>
                      <a:lnTo>
                        <a:pt x="1270" y="905"/>
                      </a:lnTo>
                      <a:lnTo>
                        <a:pt x="1276" y="905"/>
                      </a:lnTo>
                      <a:lnTo>
                        <a:pt x="1276" y="905"/>
                      </a:lnTo>
                      <a:lnTo>
                        <a:pt x="1285" y="905"/>
                      </a:lnTo>
                      <a:lnTo>
                        <a:pt x="1286" y="905"/>
                      </a:lnTo>
                      <a:lnTo>
                        <a:pt x="1287" y="902"/>
                      </a:lnTo>
                      <a:lnTo>
                        <a:pt x="1287" y="902"/>
                      </a:lnTo>
                      <a:lnTo>
                        <a:pt x="1290" y="899"/>
                      </a:lnTo>
                      <a:lnTo>
                        <a:pt x="1292" y="901"/>
                      </a:lnTo>
                      <a:lnTo>
                        <a:pt x="1293" y="904"/>
                      </a:lnTo>
                      <a:lnTo>
                        <a:pt x="1295" y="906"/>
                      </a:lnTo>
                      <a:lnTo>
                        <a:pt x="1295" y="906"/>
                      </a:lnTo>
                      <a:lnTo>
                        <a:pt x="1295" y="908"/>
                      </a:lnTo>
                      <a:lnTo>
                        <a:pt x="1296" y="908"/>
                      </a:lnTo>
                      <a:lnTo>
                        <a:pt x="1302" y="906"/>
                      </a:lnTo>
                      <a:lnTo>
                        <a:pt x="1309" y="905"/>
                      </a:lnTo>
                      <a:lnTo>
                        <a:pt x="1316" y="904"/>
                      </a:lnTo>
                      <a:lnTo>
                        <a:pt x="1316" y="904"/>
                      </a:lnTo>
                      <a:lnTo>
                        <a:pt x="1320" y="905"/>
                      </a:lnTo>
                      <a:lnTo>
                        <a:pt x="1326" y="908"/>
                      </a:lnTo>
                      <a:lnTo>
                        <a:pt x="1329" y="911"/>
                      </a:lnTo>
                      <a:lnTo>
                        <a:pt x="1330" y="915"/>
                      </a:lnTo>
                      <a:lnTo>
                        <a:pt x="1330" y="915"/>
                      </a:lnTo>
                      <a:lnTo>
                        <a:pt x="1332" y="918"/>
                      </a:lnTo>
                      <a:lnTo>
                        <a:pt x="1334" y="919"/>
                      </a:lnTo>
                      <a:lnTo>
                        <a:pt x="1337" y="919"/>
                      </a:lnTo>
                      <a:lnTo>
                        <a:pt x="1341" y="916"/>
                      </a:lnTo>
                      <a:lnTo>
                        <a:pt x="1341" y="916"/>
                      </a:lnTo>
                      <a:lnTo>
                        <a:pt x="1349" y="911"/>
                      </a:lnTo>
                      <a:lnTo>
                        <a:pt x="1353" y="909"/>
                      </a:lnTo>
                      <a:lnTo>
                        <a:pt x="1356" y="911"/>
                      </a:lnTo>
                      <a:lnTo>
                        <a:pt x="1356" y="911"/>
                      </a:lnTo>
                      <a:lnTo>
                        <a:pt x="1373" y="929"/>
                      </a:lnTo>
                      <a:lnTo>
                        <a:pt x="1373" y="929"/>
                      </a:lnTo>
                      <a:lnTo>
                        <a:pt x="1374" y="932"/>
                      </a:lnTo>
                      <a:lnTo>
                        <a:pt x="1374" y="933"/>
                      </a:lnTo>
                      <a:lnTo>
                        <a:pt x="1373" y="939"/>
                      </a:lnTo>
                      <a:lnTo>
                        <a:pt x="1371" y="943"/>
                      </a:lnTo>
                      <a:lnTo>
                        <a:pt x="1371" y="945"/>
                      </a:lnTo>
                      <a:lnTo>
                        <a:pt x="1373" y="948"/>
                      </a:lnTo>
                      <a:lnTo>
                        <a:pt x="1373" y="948"/>
                      </a:lnTo>
                      <a:lnTo>
                        <a:pt x="1374" y="950"/>
                      </a:lnTo>
                      <a:lnTo>
                        <a:pt x="1374" y="955"/>
                      </a:lnTo>
                      <a:lnTo>
                        <a:pt x="1376" y="959"/>
                      </a:lnTo>
                      <a:lnTo>
                        <a:pt x="1380" y="963"/>
                      </a:lnTo>
                      <a:lnTo>
                        <a:pt x="1380" y="963"/>
                      </a:lnTo>
                      <a:lnTo>
                        <a:pt x="1381" y="965"/>
                      </a:lnTo>
                      <a:lnTo>
                        <a:pt x="1383" y="968"/>
                      </a:lnTo>
                      <a:lnTo>
                        <a:pt x="1383" y="973"/>
                      </a:lnTo>
                      <a:lnTo>
                        <a:pt x="1383" y="978"/>
                      </a:lnTo>
                      <a:lnTo>
                        <a:pt x="1384" y="979"/>
                      </a:lnTo>
                      <a:lnTo>
                        <a:pt x="1386" y="980"/>
                      </a:lnTo>
                      <a:lnTo>
                        <a:pt x="1386" y="980"/>
                      </a:lnTo>
                      <a:lnTo>
                        <a:pt x="1390" y="982"/>
                      </a:lnTo>
                      <a:lnTo>
                        <a:pt x="1393" y="986"/>
                      </a:lnTo>
                      <a:lnTo>
                        <a:pt x="1397" y="993"/>
                      </a:lnTo>
                      <a:lnTo>
                        <a:pt x="1397" y="993"/>
                      </a:lnTo>
                      <a:lnTo>
                        <a:pt x="1398" y="996"/>
                      </a:lnTo>
                      <a:lnTo>
                        <a:pt x="1403" y="999"/>
                      </a:lnTo>
                      <a:lnTo>
                        <a:pt x="1407" y="999"/>
                      </a:lnTo>
                      <a:lnTo>
                        <a:pt x="1408" y="997"/>
                      </a:lnTo>
                      <a:lnTo>
                        <a:pt x="1408" y="996"/>
                      </a:lnTo>
                      <a:lnTo>
                        <a:pt x="1408" y="996"/>
                      </a:lnTo>
                      <a:lnTo>
                        <a:pt x="1410" y="992"/>
                      </a:lnTo>
                      <a:lnTo>
                        <a:pt x="1413" y="986"/>
                      </a:lnTo>
                      <a:lnTo>
                        <a:pt x="1414" y="982"/>
                      </a:lnTo>
                      <a:lnTo>
                        <a:pt x="1415" y="978"/>
                      </a:lnTo>
                      <a:lnTo>
                        <a:pt x="1415" y="978"/>
                      </a:lnTo>
                      <a:lnTo>
                        <a:pt x="1415" y="970"/>
                      </a:lnTo>
                      <a:lnTo>
                        <a:pt x="1414" y="960"/>
                      </a:lnTo>
                      <a:lnTo>
                        <a:pt x="1411" y="952"/>
                      </a:lnTo>
                      <a:lnTo>
                        <a:pt x="1407" y="945"/>
                      </a:lnTo>
                      <a:lnTo>
                        <a:pt x="1407" y="945"/>
                      </a:lnTo>
                      <a:lnTo>
                        <a:pt x="1406" y="941"/>
                      </a:lnTo>
                      <a:lnTo>
                        <a:pt x="1406" y="938"/>
                      </a:lnTo>
                      <a:lnTo>
                        <a:pt x="1406" y="933"/>
                      </a:lnTo>
                      <a:lnTo>
                        <a:pt x="1403" y="929"/>
                      </a:lnTo>
                      <a:lnTo>
                        <a:pt x="1403" y="929"/>
                      </a:lnTo>
                      <a:lnTo>
                        <a:pt x="1398" y="923"/>
                      </a:lnTo>
                      <a:lnTo>
                        <a:pt x="1396" y="915"/>
                      </a:lnTo>
                      <a:lnTo>
                        <a:pt x="1394" y="906"/>
                      </a:lnTo>
                      <a:lnTo>
                        <a:pt x="1394" y="898"/>
                      </a:lnTo>
                      <a:lnTo>
                        <a:pt x="1394" y="898"/>
                      </a:lnTo>
                      <a:lnTo>
                        <a:pt x="1396" y="889"/>
                      </a:lnTo>
                      <a:lnTo>
                        <a:pt x="1401" y="879"/>
                      </a:lnTo>
                      <a:lnTo>
                        <a:pt x="1407" y="871"/>
                      </a:lnTo>
                      <a:lnTo>
                        <a:pt x="1413" y="865"/>
                      </a:lnTo>
                      <a:lnTo>
                        <a:pt x="1413" y="865"/>
                      </a:lnTo>
                      <a:lnTo>
                        <a:pt x="1417" y="862"/>
                      </a:lnTo>
                      <a:lnTo>
                        <a:pt x="1421" y="861"/>
                      </a:lnTo>
                      <a:lnTo>
                        <a:pt x="1424" y="859"/>
                      </a:lnTo>
                      <a:lnTo>
                        <a:pt x="1427" y="857"/>
                      </a:lnTo>
                      <a:lnTo>
                        <a:pt x="1427" y="857"/>
                      </a:lnTo>
                      <a:lnTo>
                        <a:pt x="1428" y="852"/>
                      </a:lnTo>
                      <a:lnTo>
                        <a:pt x="1433" y="848"/>
                      </a:lnTo>
                      <a:lnTo>
                        <a:pt x="1437" y="845"/>
                      </a:lnTo>
                      <a:lnTo>
                        <a:pt x="1440" y="844"/>
                      </a:lnTo>
                      <a:lnTo>
                        <a:pt x="1440" y="844"/>
                      </a:lnTo>
                      <a:lnTo>
                        <a:pt x="1445" y="844"/>
                      </a:lnTo>
                      <a:lnTo>
                        <a:pt x="1448" y="842"/>
                      </a:lnTo>
                      <a:lnTo>
                        <a:pt x="1450" y="840"/>
                      </a:lnTo>
                      <a:lnTo>
                        <a:pt x="1450" y="840"/>
                      </a:lnTo>
                      <a:lnTo>
                        <a:pt x="1451" y="837"/>
                      </a:lnTo>
                      <a:lnTo>
                        <a:pt x="1455" y="832"/>
                      </a:lnTo>
                      <a:lnTo>
                        <a:pt x="1460" y="830"/>
                      </a:lnTo>
                      <a:lnTo>
                        <a:pt x="1467" y="828"/>
                      </a:lnTo>
                      <a:lnTo>
                        <a:pt x="1467" y="828"/>
                      </a:lnTo>
                      <a:lnTo>
                        <a:pt x="1471" y="827"/>
                      </a:lnTo>
                      <a:lnTo>
                        <a:pt x="1471" y="824"/>
                      </a:lnTo>
                      <a:lnTo>
                        <a:pt x="1468" y="818"/>
                      </a:lnTo>
                      <a:lnTo>
                        <a:pt x="1468" y="818"/>
                      </a:lnTo>
                      <a:lnTo>
                        <a:pt x="1467" y="814"/>
                      </a:lnTo>
                      <a:lnTo>
                        <a:pt x="1468" y="812"/>
                      </a:lnTo>
                      <a:lnTo>
                        <a:pt x="1470" y="811"/>
                      </a:lnTo>
                      <a:lnTo>
                        <a:pt x="1472" y="812"/>
                      </a:lnTo>
                      <a:lnTo>
                        <a:pt x="1472" y="812"/>
                      </a:lnTo>
                      <a:lnTo>
                        <a:pt x="1474" y="814"/>
                      </a:lnTo>
                      <a:lnTo>
                        <a:pt x="1477" y="814"/>
                      </a:lnTo>
                      <a:lnTo>
                        <a:pt x="1479" y="814"/>
                      </a:lnTo>
                      <a:lnTo>
                        <a:pt x="1482" y="812"/>
                      </a:lnTo>
                      <a:lnTo>
                        <a:pt x="1482" y="812"/>
                      </a:lnTo>
                      <a:lnTo>
                        <a:pt x="1489" y="807"/>
                      </a:lnTo>
                      <a:lnTo>
                        <a:pt x="1489" y="804"/>
                      </a:lnTo>
                      <a:lnTo>
                        <a:pt x="1489" y="804"/>
                      </a:lnTo>
                      <a:lnTo>
                        <a:pt x="1487" y="803"/>
                      </a:lnTo>
                      <a:lnTo>
                        <a:pt x="1487" y="803"/>
                      </a:lnTo>
                      <a:lnTo>
                        <a:pt x="1482" y="803"/>
                      </a:lnTo>
                      <a:lnTo>
                        <a:pt x="1479" y="801"/>
                      </a:lnTo>
                      <a:lnTo>
                        <a:pt x="1479" y="800"/>
                      </a:lnTo>
                      <a:lnTo>
                        <a:pt x="1482" y="798"/>
                      </a:lnTo>
                      <a:lnTo>
                        <a:pt x="1482" y="798"/>
                      </a:lnTo>
                      <a:lnTo>
                        <a:pt x="1484" y="797"/>
                      </a:lnTo>
                      <a:lnTo>
                        <a:pt x="1484" y="795"/>
                      </a:lnTo>
                      <a:lnTo>
                        <a:pt x="1484" y="793"/>
                      </a:lnTo>
                      <a:lnTo>
                        <a:pt x="1481" y="788"/>
                      </a:lnTo>
                      <a:lnTo>
                        <a:pt x="1477" y="787"/>
                      </a:lnTo>
                      <a:lnTo>
                        <a:pt x="1477" y="787"/>
                      </a:lnTo>
                      <a:lnTo>
                        <a:pt x="1472" y="785"/>
                      </a:lnTo>
                      <a:lnTo>
                        <a:pt x="1472" y="784"/>
                      </a:lnTo>
                      <a:lnTo>
                        <a:pt x="1474" y="781"/>
                      </a:lnTo>
                      <a:lnTo>
                        <a:pt x="1475" y="778"/>
                      </a:lnTo>
                      <a:lnTo>
                        <a:pt x="1475" y="778"/>
                      </a:lnTo>
                      <a:lnTo>
                        <a:pt x="1477" y="777"/>
                      </a:lnTo>
                      <a:lnTo>
                        <a:pt x="1477" y="776"/>
                      </a:lnTo>
                      <a:lnTo>
                        <a:pt x="1474" y="771"/>
                      </a:lnTo>
                      <a:lnTo>
                        <a:pt x="1465" y="766"/>
                      </a:lnTo>
                      <a:lnTo>
                        <a:pt x="1465" y="766"/>
                      </a:lnTo>
                      <a:lnTo>
                        <a:pt x="1464" y="763"/>
                      </a:lnTo>
                      <a:lnTo>
                        <a:pt x="1465" y="761"/>
                      </a:lnTo>
                      <a:lnTo>
                        <a:pt x="1472" y="760"/>
                      </a:lnTo>
                      <a:lnTo>
                        <a:pt x="1472" y="760"/>
                      </a:lnTo>
                      <a:lnTo>
                        <a:pt x="1472" y="758"/>
                      </a:lnTo>
                      <a:lnTo>
                        <a:pt x="1474" y="757"/>
                      </a:lnTo>
                      <a:lnTo>
                        <a:pt x="1474" y="750"/>
                      </a:lnTo>
                      <a:lnTo>
                        <a:pt x="1474" y="744"/>
                      </a:lnTo>
                      <a:lnTo>
                        <a:pt x="1474" y="739"/>
                      </a:lnTo>
                      <a:lnTo>
                        <a:pt x="1474" y="739"/>
                      </a:lnTo>
                      <a:lnTo>
                        <a:pt x="1477" y="737"/>
                      </a:lnTo>
                      <a:lnTo>
                        <a:pt x="1478" y="736"/>
                      </a:lnTo>
                      <a:lnTo>
                        <a:pt x="1479" y="737"/>
                      </a:lnTo>
                      <a:lnTo>
                        <a:pt x="1479" y="739"/>
                      </a:lnTo>
                      <a:lnTo>
                        <a:pt x="1479" y="739"/>
                      </a:lnTo>
                      <a:lnTo>
                        <a:pt x="1478" y="743"/>
                      </a:lnTo>
                      <a:lnTo>
                        <a:pt x="1477" y="746"/>
                      </a:lnTo>
                      <a:lnTo>
                        <a:pt x="1477" y="750"/>
                      </a:lnTo>
                      <a:lnTo>
                        <a:pt x="1478" y="754"/>
                      </a:lnTo>
                      <a:lnTo>
                        <a:pt x="1478" y="754"/>
                      </a:lnTo>
                      <a:lnTo>
                        <a:pt x="1481" y="758"/>
                      </a:lnTo>
                      <a:lnTo>
                        <a:pt x="1482" y="763"/>
                      </a:lnTo>
                      <a:lnTo>
                        <a:pt x="1484" y="768"/>
                      </a:lnTo>
                      <a:lnTo>
                        <a:pt x="1482" y="774"/>
                      </a:lnTo>
                      <a:lnTo>
                        <a:pt x="1482" y="774"/>
                      </a:lnTo>
                      <a:lnTo>
                        <a:pt x="1482" y="778"/>
                      </a:lnTo>
                      <a:lnTo>
                        <a:pt x="1482" y="778"/>
                      </a:lnTo>
                      <a:lnTo>
                        <a:pt x="1484" y="778"/>
                      </a:lnTo>
                      <a:lnTo>
                        <a:pt x="1487" y="776"/>
                      </a:lnTo>
                      <a:lnTo>
                        <a:pt x="1489" y="768"/>
                      </a:lnTo>
                      <a:lnTo>
                        <a:pt x="1489" y="768"/>
                      </a:lnTo>
                      <a:lnTo>
                        <a:pt x="1492" y="761"/>
                      </a:lnTo>
                      <a:lnTo>
                        <a:pt x="1494" y="756"/>
                      </a:lnTo>
                      <a:lnTo>
                        <a:pt x="1494" y="750"/>
                      </a:lnTo>
                      <a:lnTo>
                        <a:pt x="1492" y="748"/>
                      </a:lnTo>
                      <a:lnTo>
                        <a:pt x="1492" y="748"/>
                      </a:lnTo>
                      <a:lnTo>
                        <a:pt x="1489" y="746"/>
                      </a:lnTo>
                      <a:lnTo>
                        <a:pt x="1489" y="743"/>
                      </a:lnTo>
                      <a:lnTo>
                        <a:pt x="1491" y="740"/>
                      </a:lnTo>
                      <a:lnTo>
                        <a:pt x="1491" y="740"/>
                      </a:lnTo>
                      <a:lnTo>
                        <a:pt x="1492" y="741"/>
                      </a:lnTo>
                      <a:lnTo>
                        <a:pt x="1492" y="741"/>
                      </a:lnTo>
                      <a:lnTo>
                        <a:pt x="1495" y="744"/>
                      </a:lnTo>
                      <a:lnTo>
                        <a:pt x="1498" y="746"/>
                      </a:lnTo>
                      <a:lnTo>
                        <a:pt x="1501" y="744"/>
                      </a:lnTo>
                      <a:lnTo>
                        <a:pt x="1504" y="740"/>
                      </a:lnTo>
                      <a:lnTo>
                        <a:pt x="1504" y="740"/>
                      </a:lnTo>
                      <a:lnTo>
                        <a:pt x="1508" y="736"/>
                      </a:lnTo>
                      <a:lnTo>
                        <a:pt x="1512" y="729"/>
                      </a:lnTo>
                      <a:lnTo>
                        <a:pt x="1514" y="724"/>
                      </a:lnTo>
                      <a:lnTo>
                        <a:pt x="1514" y="721"/>
                      </a:lnTo>
                      <a:lnTo>
                        <a:pt x="1512" y="720"/>
                      </a:lnTo>
                      <a:lnTo>
                        <a:pt x="1512" y="720"/>
                      </a:lnTo>
                      <a:lnTo>
                        <a:pt x="1511" y="719"/>
                      </a:lnTo>
                      <a:lnTo>
                        <a:pt x="1514" y="717"/>
                      </a:lnTo>
                      <a:lnTo>
                        <a:pt x="1516" y="716"/>
                      </a:lnTo>
                      <a:lnTo>
                        <a:pt x="1522" y="716"/>
                      </a:lnTo>
                      <a:lnTo>
                        <a:pt x="1522" y="716"/>
                      </a:lnTo>
                      <a:lnTo>
                        <a:pt x="1528" y="716"/>
                      </a:lnTo>
                      <a:lnTo>
                        <a:pt x="1535" y="714"/>
                      </a:lnTo>
                      <a:lnTo>
                        <a:pt x="1542" y="711"/>
                      </a:lnTo>
                      <a:lnTo>
                        <a:pt x="1545" y="710"/>
                      </a:lnTo>
                      <a:lnTo>
                        <a:pt x="1545" y="710"/>
                      </a:lnTo>
                      <a:lnTo>
                        <a:pt x="1545" y="707"/>
                      </a:lnTo>
                      <a:lnTo>
                        <a:pt x="1542" y="707"/>
                      </a:lnTo>
                      <a:lnTo>
                        <a:pt x="1534" y="709"/>
                      </a:lnTo>
                      <a:lnTo>
                        <a:pt x="1525" y="710"/>
                      </a:lnTo>
                      <a:lnTo>
                        <a:pt x="1522" y="710"/>
                      </a:lnTo>
                      <a:lnTo>
                        <a:pt x="1521" y="709"/>
                      </a:lnTo>
                      <a:lnTo>
                        <a:pt x="1521" y="709"/>
                      </a:lnTo>
                      <a:lnTo>
                        <a:pt x="1521" y="707"/>
                      </a:lnTo>
                      <a:lnTo>
                        <a:pt x="1524" y="706"/>
                      </a:lnTo>
                      <a:lnTo>
                        <a:pt x="1531" y="703"/>
                      </a:lnTo>
                      <a:lnTo>
                        <a:pt x="1546" y="700"/>
                      </a:lnTo>
                      <a:lnTo>
                        <a:pt x="1546" y="700"/>
                      </a:lnTo>
                      <a:lnTo>
                        <a:pt x="1549" y="700"/>
                      </a:lnTo>
                      <a:lnTo>
                        <a:pt x="1551" y="699"/>
                      </a:lnTo>
                      <a:lnTo>
                        <a:pt x="1552" y="696"/>
                      </a:lnTo>
                      <a:lnTo>
                        <a:pt x="1552" y="693"/>
                      </a:lnTo>
                      <a:lnTo>
                        <a:pt x="1555" y="694"/>
                      </a:lnTo>
                      <a:lnTo>
                        <a:pt x="1555" y="694"/>
                      </a:lnTo>
                      <a:lnTo>
                        <a:pt x="1558" y="696"/>
                      </a:lnTo>
                      <a:lnTo>
                        <a:pt x="1561" y="697"/>
                      </a:lnTo>
                      <a:lnTo>
                        <a:pt x="1565" y="697"/>
                      </a:lnTo>
                      <a:lnTo>
                        <a:pt x="1568" y="694"/>
                      </a:lnTo>
                      <a:lnTo>
                        <a:pt x="1568" y="694"/>
                      </a:lnTo>
                      <a:lnTo>
                        <a:pt x="1571" y="692"/>
                      </a:lnTo>
                      <a:lnTo>
                        <a:pt x="1569" y="689"/>
                      </a:lnTo>
                      <a:lnTo>
                        <a:pt x="1568" y="684"/>
                      </a:lnTo>
                      <a:lnTo>
                        <a:pt x="1563" y="683"/>
                      </a:lnTo>
                      <a:lnTo>
                        <a:pt x="1563" y="683"/>
                      </a:lnTo>
                      <a:lnTo>
                        <a:pt x="1562" y="682"/>
                      </a:lnTo>
                      <a:lnTo>
                        <a:pt x="1562" y="682"/>
                      </a:lnTo>
                      <a:lnTo>
                        <a:pt x="1563" y="679"/>
                      </a:lnTo>
                      <a:lnTo>
                        <a:pt x="1565" y="677"/>
                      </a:lnTo>
                      <a:lnTo>
                        <a:pt x="1566" y="674"/>
                      </a:lnTo>
                      <a:lnTo>
                        <a:pt x="1566" y="674"/>
                      </a:lnTo>
                      <a:lnTo>
                        <a:pt x="1566" y="670"/>
                      </a:lnTo>
                      <a:lnTo>
                        <a:pt x="1568" y="665"/>
                      </a:lnTo>
                      <a:lnTo>
                        <a:pt x="1572" y="660"/>
                      </a:lnTo>
                      <a:lnTo>
                        <a:pt x="1573" y="657"/>
                      </a:lnTo>
                      <a:lnTo>
                        <a:pt x="1576" y="657"/>
                      </a:lnTo>
                      <a:lnTo>
                        <a:pt x="1576" y="657"/>
                      </a:lnTo>
                      <a:lnTo>
                        <a:pt x="1579" y="656"/>
                      </a:lnTo>
                      <a:lnTo>
                        <a:pt x="1580" y="653"/>
                      </a:lnTo>
                      <a:lnTo>
                        <a:pt x="1582" y="652"/>
                      </a:lnTo>
                      <a:lnTo>
                        <a:pt x="1585" y="652"/>
                      </a:lnTo>
                      <a:lnTo>
                        <a:pt x="1585" y="652"/>
                      </a:lnTo>
                      <a:lnTo>
                        <a:pt x="1589" y="650"/>
                      </a:lnTo>
                      <a:lnTo>
                        <a:pt x="1592" y="647"/>
                      </a:lnTo>
                      <a:lnTo>
                        <a:pt x="1598" y="639"/>
                      </a:lnTo>
                      <a:lnTo>
                        <a:pt x="1598" y="639"/>
                      </a:lnTo>
                      <a:lnTo>
                        <a:pt x="1599" y="639"/>
                      </a:lnTo>
                      <a:lnTo>
                        <a:pt x="1600" y="639"/>
                      </a:lnTo>
                      <a:lnTo>
                        <a:pt x="1606" y="640"/>
                      </a:lnTo>
                      <a:lnTo>
                        <a:pt x="1612" y="642"/>
                      </a:lnTo>
                      <a:lnTo>
                        <a:pt x="1615" y="642"/>
                      </a:lnTo>
                      <a:lnTo>
                        <a:pt x="1617" y="640"/>
                      </a:lnTo>
                      <a:lnTo>
                        <a:pt x="1617" y="640"/>
                      </a:lnTo>
                      <a:lnTo>
                        <a:pt x="1629" y="632"/>
                      </a:lnTo>
                      <a:lnTo>
                        <a:pt x="1629" y="632"/>
                      </a:lnTo>
                      <a:lnTo>
                        <a:pt x="1623" y="623"/>
                      </a:lnTo>
                      <a:lnTo>
                        <a:pt x="1619" y="615"/>
                      </a:lnTo>
                      <a:lnTo>
                        <a:pt x="1616" y="608"/>
                      </a:lnTo>
                      <a:lnTo>
                        <a:pt x="1616" y="602"/>
                      </a:lnTo>
                      <a:lnTo>
                        <a:pt x="1615" y="592"/>
                      </a:lnTo>
                      <a:lnTo>
                        <a:pt x="1616" y="586"/>
                      </a:lnTo>
                      <a:lnTo>
                        <a:pt x="1616" y="586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</p:grpSp>
          <p:grpSp>
            <p:nvGrpSpPr>
              <p:cNvPr id="1164" name="Europe">
                <a:extLst>
                  <a:ext uri="{FF2B5EF4-FFF2-40B4-BE49-F238E27FC236}">
                    <a16:creationId xmlns:a16="http://schemas.microsoft.com/office/drawing/2014/main" id="{BC0DF84C-40FC-4124-A28A-BFB6339D1962}"/>
                  </a:ext>
                </a:extLst>
              </p:cNvPr>
              <p:cNvGrpSpPr/>
              <p:nvPr/>
            </p:nvGrpSpPr>
            <p:grpSpPr>
              <a:xfrm>
                <a:off x="7755360" y="1953653"/>
                <a:ext cx="5178500" cy="1538399"/>
                <a:chOff x="7755352" y="1953644"/>
                <a:chExt cx="6241459" cy="1854170"/>
              </a:xfrm>
              <a:solidFill>
                <a:schemeClr val="bg2"/>
              </a:solidFill>
            </p:grpSpPr>
            <p:sp>
              <p:nvSpPr>
                <p:cNvPr id="1165" name="Serbia">
                  <a:extLst>
                    <a:ext uri="{FF2B5EF4-FFF2-40B4-BE49-F238E27FC236}">
                      <a16:creationId xmlns:a16="http://schemas.microsoft.com/office/drawing/2014/main" id="{8AEE5F79-E0B4-43CC-8AE7-9D5B257B8C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5074" y="3482261"/>
                  <a:ext cx="94706" cy="116903"/>
                </a:xfrm>
                <a:custGeom>
                  <a:avLst/>
                  <a:gdLst/>
                  <a:ahLst/>
                  <a:cxnLst>
                    <a:cxn ang="0">
                      <a:pos x="58" y="52"/>
                    </a:cxn>
                    <a:cxn ang="0">
                      <a:pos x="55" y="47"/>
                    </a:cxn>
                    <a:cxn ang="0">
                      <a:pos x="58" y="42"/>
                    </a:cxn>
                    <a:cxn ang="0">
                      <a:pos x="59" y="40"/>
                    </a:cxn>
                    <a:cxn ang="0">
                      <a:pos x="58" y="34"/>
                    </a:cxn>
                    <a:cxn ang="0">
                      <a:pos x="58" y="33"/>
                    </a:cxn>
                    <a:cxn ang="0">
                      <a:pos x="51" y="30"/>
                    </a:cxn>
                    <a:cxn ang="0">
                      <a:pos x="41" y="28"/>
                    </a:cxn>
                    <a:cxn ang="0">
                      <a:pos x="40" y="23"/>
                    </a:cxn>
                    <a:cxn ang="0">
                      <a:pos x="40" y="18"/>
                    </a:cxn>
                    <a:cxn ang="0">
                      <a:pos x="38" y="18"/>
                    </a:cxn>
                    <a:cxn ang="0">
                      <a:pos x="34" y="17"/>
                    </a:cxn>
                    <a:cxn ang="0">
                      <a:pos x="32" y="13"/>
                    </a:cxn>
                    <a:cxn ang="0">
                      <a:pos x="30" y="7"/>
                    </a:cxn>
                    <a:cxn ang="0">
                      <a:pos x="27" y="3"/>
                    </a:cxn>
                    <a:cxn ang="0">
                      <a:pos x="28" y="3"/>
                    </a:cxn>
                    <a:cxn ang="0">
                      <a:pos x="23" y="1"/>
                    </a:cxn>
                    <a:cxn ang="0">
                      <a:pos x="17" y="0"/>
                    </a:cxn>
                    <a:cxn ang="0">
                      <a:pos x="0" y="5"/>
                    </a:cxn>
                    <a:cxn ang="0">
                      <a:pos x="1" y="11"/>
                    </a:cxn>
                    <a:cxn ang="0">
                      <a:pos x="4" y="14"/>
                    </a:cxn>
                    <a:cxn ang="0">
                      <a:pos x="7" y="17"/>
                    </a:cxn>
                    <a:cxn ang="0">
                      <a:pos x="8" y="25"/>
                    </a:cxn>
                    <a:cxn ang="0">
                      <a:pos x="10" y="33"/>
                    </a:cxn>
                    <a:cxn ang="0">
                      <a:pos x="10" y="48"/>
                    </a:cxn>
                    <a:cxn ang="0">
                      <a:pos x="8" y="51"/>
                    </a:cxn>
                    <a:cxn ang="0">
                      <a:pos x="5" y="52"/>
                    </a:cxn>
                    <a:cxn ang="0">
                      <a:pos x="1" y="57"/>
                    </a:cxn>
                    <a:cxn ang="0">
                      <a:pos x="14" y="71"/>
                    </a:cxn>
                    <a:cxn ang="0">
                      <a:pos x="15" y="71"/>
                    </a:cxn>
                    <a:cxn ang="0">
                      <a:pos x="24" y="75"/>
                    </a:cxn>
                    <a:cxn ang="0">
                      <a:pos x="30" y="79"/>
                    </a:cxn>
                    <a:cxn ang="0">
                      <a:pos x="57" y="75"/>
                    </a:cxn>
                    <a:cxn ang="0">
                      <a:pos x="58" y="69"/>
                    </a:cxn>
                    <a:cxn ang="0">
                      <a:pos x="61" y="64"/>
                    </a:cxn>
                    <a:cxn ang="0">
                      <a:pos x="62" y="64"/>
                    </a:cxn>
                    <a:cxn ang="0">
                      <a:pos x="64" y="62"/>
                    </a:cxn>
                    <a:cxn ang="0">
                      <a:pos x="58" y="52"/>
                    </a:cxn>
                  </a:cxnLst>
                  <a:rect l="0" t="0" r="r" b="b"/>
                  <a:pathLst>
                    <a:path w="64" h="79">
                      <a:moveTo>
                        <a:pt x="58" y="52"/>
                      </a:moveTo>
                      <a:lnTo>
                        <a:pt x="58" y="52"/>
                      </a:lnTo>
                      <a:lnTo>
                        <a:pt x="55" y="50"/>
                      </a:lnTo>
                      <a:lnTo>
                        <a:pt x="55" y="47"/>
                      </a:lnTo>
                      <a:lnTo>
                        <a:pt x="57" y="44"/>
                      </a:lnTo>
                      <a:lnTo>
                        <a:pt x="58" y="42"/>
                      </a:lnTo>
                      <a:lnTo>
                        <a:pt x="58" y="42"/>
                      </a:lnTo>
                      <a:lnTo>
                        <a:pt x="59" y="40"/>
                      </a:lnTo>
                      <a:lnTo>
                        <a:pt x="59" y="38"/>
                      </a:lnTo>
                      <a:lnTo>
                        <a:pt x="58" y="34"/>
                      </a:lnTo>
                      <a:lnTo>
                        <a:pt x="58" y="34"/>
                      </a:lnTo>
                      <a:lnTo>
                        <a:pt x="58" y="33"/>
                      </a:lnTo>
                      <a:lnTo>
                        <a:pt x="55" y="31"/>
                      </a:lnTo>
                      <a:lnTo>
                        <a:pt x="51" y="30"/>
                      </a:lnTo>
                      <a:lnTo>
                        <a:pt x="41" y="28"/>
                      </a:lnTo>
                      <a:lnTo>
                        <a:pt x="41" y="28"/>
                      </a:lnTo>
                      <a:lnTo>
                        <a:pt x="40" y="27"/>
                      </a:lnTo>
                      <a:lnTo>
                        <a:pt x="40" y="23"/>
                      </a:lnTo>
                      <a:lnTo>
                        <a:pt x="40" y="20"/>
                      </a:lnTo>
                      <a:lnTo>
                        <a:pt x="40" y="18"/>
                      </a:lnTo>
                      <a:lnTo>
                        <a:pt x="38" y="18"/>
                      </a:lnTo>
                      <a:lnTo>
                        <a:pt x="38" y="18"/>
                      </a:lnTo>
                      <a:lnTo>
                        <a:pt x="35" y="18"/>
                      </a:lnTo>
                      <a:lnTo>
                        <a:pt x="34" y="17"/>
                      </a:lnTo>
                      <a:lnTo>
                        <a:pt x="32" y="13"/>
                      </a:lnTo>
                      <a:lnTo>
                        <a:pt x="32" y="13"/>
                      </a:lnTo>
                      <a:lnTo>
                        <a:pt x="32" y="10"/>
                      </a:lnTo>
                      <a:lnTo>
                        <a:pt x="30" y="7"/>
                      </a:lnTo>
                      <a:lnTo>
                        <a:pt x="28" y="5"/>
                      </a:lnTo>
                      <a:lnTo>
                        <a:pt x="27" y="3"/>
                      </a:lnTo>
                      <a:lnTo>
                        <a:pt x="27" y="3"/>
                      </a:lnTo>
                      <a:lnTo>
                        <a:pt x="28" y="3"/>
                      </a:lnTo>
                      <a:lnTo>
                        <a:pt x="28" y="3"/>
                      </a:lnTo>
                      <a:lnTo>
                        <a:pt x="23" y="1"/>
                      </a:lnTo>
                      <a:lnTo>
                        <a:pt x="23" y="1"/>
                      </a:lnTo>
                      <a:lnTo>
                        <a:pt x="17" y="0"/>
                      </a:lnTo>
                      <a:lnTo>
                        <a:pt x="17" y="0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11"/>
                      </a:lnTo>
                      <a:lnTo>
                        <a:pt x="3" y="13"/>
                      </a:lnTo>
                      <a:lnTo>
                        <a:pt x="4" y="14"/>
                      </a:lnTo>
                      <a:lnTo>
                        <a:pt x="4" y="14"/>
                      </a:lnTo>
                      <a:lnTo>
                        <a:pt x="7" y="17"/>
                      </a:lnTo>
                      <a:lnTo>
                        <a:pt x="7" y="20"/>
                      </a:lnTo>
                      <a:lnTo>
                        <a:pt x="8" y="25"/>
                      </a:lnTo>
                      <a:lnTo>
                        <a:pt x="8" y="25"/>
                      </a:lnTo>
                      <a:lnTo>
                        <a:pt x="10" y="33"/>
                      </a:lnTo>
                      <a:lnTo>
                        <a:pt x="10" y="40"/>
                      </a:lnTo>
                      <a:lnTo>
                        <a:pt x="10" y="48"/>
                      </a:lnTo>
                      <a:lnTo>
                        <a:pt x="8" y="50"/>
                      </a:lnTo>
                      <a:lnTo>
                        <a:pt x="8" y="51"/>
                      </a:lnTo>
                      <a:lnTo>
                        <a:pt x="8" y="51"/>
                      </a:lnTo>
                      <a:lnTo>
                        <a:pt x="5" y="52"/>
                      </a:lnTo>
                      <a:lnTo>
                        <a:pt x="1" y="57"/>
                      </a:lnTo>
                      <a:lnTo>
                        <a:pt x="1" y="57"/>
                      </a:lnTo>
                      <a:lnTo>
                        <a:pt x="14" y="71"/>
                      </a:lnTo>
                      <a:lnTo>
                        <a:pt x="14" y="71"/>
                      </a:lnTo>
                      <a:lnTo>
                        <a:pt x="15" y="71"/>
                      </a:lnTo>
                      <a:lnTo>
                        <a:pt x="15" y="71"/>
                      </a:lnTo>
                      <a:lnTo>
                        <a:pt x="18" y="72"/>
                      </a:lnTo>
                      <a:lnTo>
                        <a:pt x="24" y="75"/>
                      </a:lnTo>
                      <a:lnTo>
                        <a:pt x="30" y="79"/>
                      </a:lnTo>
                      <a:lnTo>
                        <a:pt x="30" y="79"/>
                      </a:lnTo>
                      <a:lnTo>
                        <a:pt x="57" y="75"/>
                      </a:lnTo>
                      <a:lnTo>
                        <a:pt x="57" y="75"/>
                      </a:lnTo>
                      <a:lnTo>
                        <a:pt x="58" y="69"/>
                      </a:lnTo>
                      <a:lnTo>
                        <a:pt x="58" y="69"/>
                      </a:lnTo>
                      <a:lnTo>
                        <a:pt x="59" y="65"/>
                      </a:lnTo>
                      <a:lnTo>
                        <a:pt x="61" y="64"/>
                      </a:lnTo>
                      <a:lnTo>
                        <a:pt x="62" y="64"/>
                      </a:lnTo>
                      <a:lnTo>
                        <a:pt x="62" y="64"/>
                      </a:lnTo>
                      <a:lnTo>
                        <a:pt x="64" y="62"/>
                      </a:lnTo>
                      <a:lnTo>
                        <a:pt x="64" y="62"/>
                      </a:lnTo>
                      <a:lnTo>
                        <a:pt x="62" y="60"/>
                      </a:lnTo>
                      <a:lnTo>
                        <a:pt x="58" y="52"/>
                      </a:lnTo>
                      <a:lnTo>
                        <a:pt x="58" y="52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66" name="Kyrgystan">
                  <a:extLst>
                    <a:ext uri="{FF2B5EF4-FFF2-40B4-BE49-F238E27FC236}">
                      <a16:creationId xmlns:a16="http://schemas.microsoft.com/office/drawing/2014/main" id="{DC64DD77-B6AE-447A-B0AD-0628BBB2FE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42577" y="3574008"/>
                  <a:ext cx="258962" cy="109504"/>
                </a:xfrm>
                <a:custGeom>
                  <a:avLst/>
                  <a:gdLst/>
                  <a:ahLst/>
                  <a:cxnLst>
                    <a:cxn ang="0">
                      <a:pos x="157" y="10"/>
                    </a:cxn>
                    <a:cxn ang="0">
                      <a:pos x="147" y="10"/>
                    </a:cxn>
                    <a:cxn ang="0">
                      <a:pos x="113" y="6"/>
                    </a:cxn>
                    <a:cxn ang="0">
                      <a:pos x="100" y="7"/>
                    </a:cxn>
                    <a:cxn ang="0">
                      <a:pos x="84" y="2"/>
                    </a:cxn>
                    <a:cxn ang="0">
                      <a:pos x="69" y="3"/>
                    </a:cxn>
                    <a:cxn ang="0">
                      <a:pos x="67" y="7"/>
                    </a:cxn>
                    <a:cxn ang="0">
                      <a:pos x="59" y="13"/>
                    </a:cxn>
                    <a:cxn ang="0">
                      <a:pos x="46" y="7"/>
                    </a:cxn>
                    <a:cxn ang="0">
                      <a:pos x="32" y="9"/>
                    </a:cxn>
                    <a:cxn ang="0">
                      <a:pos x="30" y="15"/>
                    </a:cxn>
                    <a:cxn ang="0">
                      <a:pos x="22" y="22"/>
                    </a:cxn>
                    <a:cxn ang="0">
                      <a:pos x="16" y="30"/>
                    </a:cxn>
                    <a:cxn ang="0">
                      <a:pos x="22" y="36"/>
                    </a:cxn>
                    <a:cxn ang="0">
                      <a:pos x="33" y="37"/>
                    </a:cxn>
                    <a:cxn ang="0">
                      <a:pos x="36" y="35"/>
                    </a:cxn>
                    <a:cxn ang="0">
                      <a:pos x="50" y="40"/>
                    </a:cxn>
                    <a:cxn ang="0">
                      <a:pos x="60" y="49"/>
                    </a:cxn>
                    <a:cxn ang="0">
                      <a:pos x="52" y="52"/>
                    </a:cxn>
                    <a:cxn ang="0">
                      <a:pos x="49" y="56"/>
                    </a:cxn>
                    <a:cxn ang="0">
                      <a:pos x="37" y="56"/>
                    </a:cxn>
                    <a:cxn ang="0">
                      <a:pos x="30" y="57"/>
                    </a:cxn>
                    <a:cxn ang="0">
                      <a:pos x="12" y="59"/>
                    </a:cxn>
                    <a:cxn ang="0">
                      <a:pos x="0" y="66"/>
                    </a:cxn>
                    <a:cxn ang="0">
                      <a:pos x="0" y="70"/>
                    </a:cxn>
                    <a:cxn ang="0">
                      <a:pos x="17" y="69"/>
                    </a:cxn>
                    <a:cxn ang="0">
                      <a:pos x="23" y="70"/>
                    </a:cxn>
                    <a:cxn ang="0">
                      <a:pos x="32" y="70"/>
                    </a:cxn>
                    <a:cxn ang="0">
                      <a:pos x="37" y="72"/>
                    </a:cxn>
                    <a:cxn ang="0">
                      <a:pos x="44" y="74"/>
                    </a:cxn>
                    <a:cxn ang="0">
                      <a:pos x="50" y="74"/>
                    </a:cxn>
                    <a:cxn ang="0">
                      <a:pos x="71" y="73"/>
                    </a:cxn>
                    <a:cxn ang="0">
                      <a:pos x="74" y="64"/>
                    </a:cxn>
                    <a:cxn ang="0">
                      <a:pos x="76" y="62"/>
                    </a:cxn>
                    <a:cxn ang="0">
                      <a:pos x="84" y="59"/>
                    </a:cxn>
                    <a:cxn ang="0">
                      <a:pos x="90" y="54"/>
                    </a:cxn>
                    <a:cxn ang="0">
                      <a:pos x="97" y="52"/>
                    </a:cxn>
                    <a:cxn ang="0">
                      <a:pos x="104" y="54"/>
                    </a:cxn>
                    <a:cxn ang="0">
                      <a:pos x="110" y="54"/>
                    </a:cxn>
                    <a:cxn ang="0">
                      <a:pos x="120" y="49"/>
                    </a:cxn>
                    <a:cxn ang="0">
                      <a:pos x="125" y="43"/>
                    </a:cxn>
                    <a:cxn ang="0">
                      <a:pos x="138" y="44"/>
                    </a:cxn>
                    <a:cxn ang="0">
                      <a:pos x="147" y="37"/>
                    </a:cxn>
                    <a:cxn ang="0">
                      <a:pos x="153" y="33"/>
                    </a:cxn>
                    <a:cxn ang="0">
                      <a:pos x="167" y="26"/>
                    </a:cxn>
                    <a:cxn ang="0">
                      <a:pos x="174" y="22"/>
                    </a:cxn>
                    <a:cxn ang="0">
                      <a:pos x="171" y="17"/>
                    </a:cxn>
                    <a:cxn ang="0">
                      <a:pos x="161" y="15"/>
                    </a:cxn>
                  </a:cxnLst>
                  <a:rect l="0" t="0" r="r" b="b"/>
                  <a:pathLst>
                    <a:path w="175" h="74">
                      <a:moveTo>
                        <a:pt x="161" y="15"/>
                      </a:moveTo>
                      <a:lnTo>
                        <a:pt x="161" y="15"/>
                      </a:lnTo>
                      <a:lnTo>
                        <a:pt x="157" y="10"/>
                      </a:lnTo>
                      <a:lnTo>
                        <a:pt x="154" y="10"/>
                      </a:lnTo>
                      <a:lnTo>
                        <a:pt x="151" y="10"/>
                      </a:lnTo>
                      <a:lnTo>
                        <a:pt x="147" y="10"/>
                      </a:lnTo>
                      <a:lnTo>
                        <a:pt x="147" y="10"/>
                      </a:lnTo>
                      <a:lnTo>
                        <a:pt x="125" y="7"/>
                      </a:lnTo>
                      <a:lnTo>
                        <a:pt x="113" y="6"/>
                      </a:lnTo>
                      <a:lnTo>
                        <a:pt x="106" y="7"/>
                      </a:lnTo>
                      <a:lnTo>
                        <a:pt x="106" y="7"/>
                      </a:lnTo>
                      <a:lnTo>
                        <a:pt x="100" y="7"/>
                      </a:lnTo>
                      <a:lnTo>
                        <a:pt x="94" y="6"/>
                      </a:lnTo>
                      <a:lnTo>
                        <a:pt x="84" y="2"/>
                      </a:lnTo>
                      <a:lnTo>
                        <a:pt x="84" y="2"/>
                      </a:lnTo>
                      <a:lnTo>
                        <a:pt x="80" y="0"/>
                      </a:lnTo>
                      <a:lnTo>
                        <a:pt x="74" y="2"/>
                      </a:lnTo>
                      <a:lnTo>
                        <a:pt x="69" y="3"/>
                      </a:lnTo>
                      <a:lnTo>
                        <a:pt x="67" y="6"/>
                      </a:lnTo>
                      <a:lnTo>
                        <a:pt x="67" y="7"/>
                      </a:lnTo>
                      <a:lnTo>
                        <a:pt x="67" y="7"/>
                      </a:lnTo>
                      <a:lnTo>
                        <a:pt x="66" y="12"/>
                      </a:lnTo>
                      <a:lnTo>
                        <a:pt x="63" y="13"/>
                      </a:lnTo>
                      <a:lnTo>
                        <a:pt x="59" y="13"/>
                      </a:lnTo>
                      <a:lnTo>
                        <a:pt x="53" y="10"/>
                      </a:lnTo>
                      <a:lnTo>
                        <a:pt x="53" y="10"/>
                      </a:lnTo>
                      <a:lnTo>
                        <a:pt x="46" y="7"/>
                      </a:lnTo>
                      <a:lnTo>
                        <a:pt x="39" y="7"/>
                      </a:lnTo>
                      <a:lnTo>
                        <a:pt x="33" y="7"/>
                      </a:lnTo>
                      <a:lnTo>
                        <a:pt x="32" y="9"/>
                      </a:lnTo>
                      <a:lnTo>
                        <a:pt x="32" y="10"/>
                      </a:lnTo>
                      <a:lnTo>
                        <a:pt x="32" y="10"/>
                      </a:lnTo>
                      <a:lnTo>
                        <a:pt x="30" y="15"/>
                      </a:lnTo>
                      <a:lnTo>
                        <a:pt x="27" y="17"/>
                      </a:lnTo>
                      <a:lnTo>
                        <a:pt x="22" y="22"/>
                      </a:lnTo>
                      <a:lnTo>
                        <a:pt x="22" y="22"/>
                      </a:lnTo>
                      <a:lnTo>
                        <a:pt x="19" y="25"/>
                      </a:lnTo>
                      <a:lnTo>
                        <a:pt x="16" y="30"/>
                      </a:lnTo>
                      <a:lnTo>
                        <a:pt x="16" y="30"/>
                      </a:lnTo>
                      <a:lnTo>
                        <a:pt x="19" y="33"/>
                      </a:lnTo>
                      <a:lnTo>
                        <a:pt x="22" y="36"/>
                      </a:lnTo>
                      <a:lnTo>
                        <a:pt x="22" y="36"/>
                      </a:lnTo>
                      <a:lnTo>
                        <a:pt x="24" y="37"/>
                      </a:lnTo>
                      <a:lnTo>
                        <a:pt x="29" y="39"/>
                      </a:lnTo>
                      <a:lnTo>
                        <a:pt x="33" y="37"/>
                      </a:lnTo>
                      <a:lnTo>
                        <a:pt x="34" y="35"/>
                      </a:lnTo>
                      <a:lnTo>
                        <a:pt x="34" y="35"/>
                      </a:lnTo>
                      <a:lnTo>
                        <a:pt x="36" y="35"/>
                      </a:lnTo>
                      <a:lnTo>
                        <a:pt x="37" y="35"/>
                      </a:lnTo>
                      <a:lnTo>
                        <a:pt x="43" y="36"/>
                      </a:lnTo>
                      <a:lnTo>
                        <a:pt x="50" y="40"/>
                      </a:lnTo>
                      <a:lnTo>
                        <a:pt x="57" y="46"/>
                      </a:lnTo>
                      <a:lnTo>
                        <a:pt x="57" y="46"/>
                      </a:lnTo>
                      <a:lnTo>
                        <a:pt x="60" y="49"/>
                      </a:lnTo>
                      <a:lnTo>
                        <a:pt x="57" y="50"/>
                      </a:lnTo>
                      <a:lnTo>
                        <a:pt x="53" y="50"/>
                      </a:lnTo>
                      <a:lnTo>
                        <a:pt x="52" y="52"/>
                      </a:lnTo>
                      <a:lnTo>
                        <a:pt x="50" y="53"/>
                      </a:lnTo>
                      <a:lnTo>
                        <a:pt x="50" y="53"/>
                      </a:lnTo>
                      <a:lnTo>
                        <a:pt x="49" y="56"/>
                      </a:lnTo>
                      <a:lnTo>
                        <a:pt x="47" y="56"/>
                      </a:lnTo>
                      <a:lnTo>
                        <a:pt x="42" y="56"/>
                      </a:lnTo>
                      <a:lnTo>
                        <a:pt x="37" y="56"/>
                      </a:lnTo>
                      <a:lnTo>
                        <a:pt x="34" y="56"/>
                      </a:lnTo>
                      <a:lnTo>
                        <a:pt x="34" y="56"/>
                      </a:lnTo>
                      <a:lnTo>
                        <a:pt x="30" y="57"/>
                      </a:lnTo>
                      <a:lnTo>
                        <a:pt x="23" y="59"/>
                      </a:lnTo>
                      <a:lnTo>
                        <a:pt x="12" y="59"/>
                      </a:lnTo>
                      <a:lnTo>
                        <a:pt x="12" y="59"/>
                      </a:lnTo>
                      <a:lnTo>
                        <a:pt x="7" y="60"/>
                      </a:lnTo>
                      <a:lnTo>
                        <a:pt x="3" y="63"/>
                      </a:lnTo>
                      <a:lnTo>
                        <a:pt x="0" y="66"/>
                      </a:lnTo>
                      <a:lnTo>
                        <a:pt x="0" y="69"/>
                      </a:lnTo>
                      <a:lnTo>
                        <a:pt x="0" y="69"/>
                      </a:lnTo>
                      <a:lnTo>
                        <a:pt x="0" y="70"/>
                      </a:lnTo>
                      <a:lnTo>
                        <a:pt x="3" y="70"/>
                      </a:lnTo>
                      <a:lnTo>
                        <a:pt x="9" y="70"/>
                      </a:lnTo>
                      <a:lnTo>
                        <a:pt x="17" y="69"/>
                      </a:lnTo>
                      <a:lnTo>
                        <a:pt x="20" y="70"/>
                      </a:lnTo>
                      <a:lnTo>
                        <a:pt x="23" y="70"/>
                      </a:lnTo>
                      <a:lnTo>
                        <a:pt x="23" y="70"/>
                      </a:lnTo>
                      <a:lnTo>
                        <a:pt x="24" y="72"/>
                      </a:lnTo>
                      <a:lnTo>
                        <a:pt x="27" y="72"/>
                      </a:lnTo>
                      <a:lnTo>
                        <a:pt x="32" y="70"/>
                      </a:lnTo>
                      <a:lnTo>
                        <a:pt x="34" y="70"/>
                      </a:lnTo>
                      <a:lnTo>
                        <a:pt x="36" y="70"/>
                      </a:lnTo>
                      <a:lnTo>
                        <a:pt x="37" y="72"/>
                      </a:lnTo>
                      <a:lnTo>
                        <a:pt x="37" y="72"/>
                      </a:lnTo>
                      <a:lnTo>
                        <a:pt x="40" y="73"/>
                      </a:lnTo>
                      <a:lnTo>
                        <a:pt x="44" y="74"/>
                      </a:lnTo>
                      <a:lnTo>
                        <a:pt x="47" y="73"/>
                      </a:lnTo>
                      <a:lnTo>
                        <a:pt x="50" y="74"/>
                      </a:lnTo>
                      <a:lnTo>
                        <a:pt x="50" y="74"/>
                      </a:lnTo>
                      <a:lnTo>
                        <a:pt x="56" y="74"/>
                      </a:lnTo>
                      <a:lnTo>
                        <a:pt x="61" y="74"/>
                      </a:lnTo>
                      <a:lnTo>
                        <a:pt x="71" y="73"/>
                      </a:lnTo>
                      <a:lnTo>
                        <a:pt x="71" y="73"/>
                      </a:lnTo>
                      <a:lnTo>
                        <a:pt x="73" y="69"/>
                      </a:lnTo>
                      <a:lnTo>
                        <a:pt x="74" y="64"/>
                      </a:lnTo>
                      <a:lnTo>
                        <a:pt x="74" y="64"/>
                      </a:lnTo>
                      <a:lnTo>
                        <a:pt x="74" y="63"/>
                      </a:lnTo>
                      <a:lnTo>
                        <a:pt x="76" y="62"/>
                      </a:lnTo>
                      <a:lnTo>
                        <a:pt x="81" y="60"/>
                      </a:lnTo>
                      <a:lnTo>
                        <a:pt x="81" y="60"/>
                      </a:lnTo>
                      <a:lnTo>
                        <a:pt x="84" y="59"/>
                      </a:lnTo>
                      <a:lnTo>
                        <a:pt x="86" y="57"/>
                      </a:lnTo>
                      <a:lnTo>
                        <a:pt x="88" y="56"/>
                      </a:lnTo>
                      <a:lnTo>
                        <a:pt x="90" y="54"/>
                      </a:lnTo>
                      <a:lnTo>
                        <a:pt x="90" y="54"/>
                      </a:lnTo>
                      <a:lnTo>
                        <a:pt x="94" y="53"/>
                      </a:lnTo>
                      <a:lnTo>
                        <a:pt x="97" y="52"/>
                      </a:lnTo>
                      <a:lnTo>
                        <a:pt x="100" y="52"/>
                      </a:lnTo>
                      <a:lnTo>
                        <a:pt x="100" y="52"/>
                      </a:lnTo>
                      <a:lnTo>
                        <a:pt x="104" y="54"/>
                      </a:lnTo>
                      <a:lnTo>
                        <a:pt x="107" y="56"/>
                      </a:lnTo>
                      <a:lnTo>
                        <a:pt x="110" y="54"/>
                      </a:lnTo>
                      <a:lnTo>
                        <a:pt x="110" y="54"/>
                      </a:lnTo>
                      <a:lnTo>
                        <a:pt x="114" y="53"/>
                      </a:lnTo>
                      <a:lnTo>
                        <a:pt x="116" y="52"/>
                      </a:lnTo>
                      <a:lnTo>
                        <a:pt x="120" y="49"/>
                      </a:lnTo>
                      <a:lnTo>
                        <a:pt x="120" y="49"/>
                      </a:lnTo>
                      <a:lnTo>
                        <a:pt x="123" y="44"/>
                      </a:lnTo>
                      <a:lnTo>
                        <a:pt x="125" y="43"/>
                      </a:lnTo>
                      <a:lnTo>
                        <a:pt x="134" y="44"/>
                      </a:lnTo>
                      <a:lnTo>
                        <a:pt x="134" y="44"/>
                      </a:lnTo>
                      <a:lnTo>
                        <a:pt x="138" y="44"/>
                      </a:lnTo>
                      <a:lnTo>
                        <a:pt x="143" y="43"/>
                      </a:lnTo>
                      <a:lnTo>
                        <a:pt x="145" y="40"/>
                      </a:lnTo>
                      <a:lnTo>
                        <a:pt x="147" y="37"/>
                      </a:lnTo>
                      <a:lnTo>
                        <a:pt x="147" y="37"/>
                      </a:lnTo>
                      <a:lnTo>
                        <a:pt x="148" y="35"/>
                      </a:lnTo>
                      <a:lnTo>
                        <a:pt x="153" y="33"/>
                      </a:lnTo>
                      <a:lnTo>
                        <a:pt x="160" y="30"/>
                      </a:lnTo>
                      <a:lnTo>
                        <a:pt x="160" y="30"/>
                      </a:lnTo>
                      <a:lnTo>
                        <a:pt x="167" y="26"/>
                      </a:lnTo>
                      <a:lnTo>
                        <a:pt x="174" y="23"/>
                      </a:lnTo>
                      <a:lnTo>
                        <a:pt x="174" y="23"/>
                      </a:lnTo>
                      <a:lnTo>
                        <a:pt x="174" y="22"/>
                      </a:lnTo>
                      <a:lnTo>
                        <a:pt x="175" y="19"/>
                      </a:lnTo>
                      <a:lnTo>
                        <a:pt x="175" y="19"/>
                      </a:lnTo>
                      <a:lnTo>
                        <a:pt x="171" y="17"/>
                      </a:lnTo>
                      <a:lnTo>
                        <a:pt x="168" y="17"/>
                      </a:lnTo>
                      <a:lnTo>
                        <a:pt x="165" y="16"/>
                      </a:lnTo>
                      <a:lnTo>
                        <a:pt x="161" y="15"/>
                      </a:lnTo>
                      <a:lnTo>
                        <a:pt x="161" y="15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67" name="Georgia">
                  <a:extLst>
                    <a:ext uri="{FF2B5EF4-FFF2-40B4-BE49-F238E27FC236}">
                      <a16:creationId xmlns:a16="http://schemas.microsoft.com/office/drawing/2014/main" id="{F00C3773-1B12-4D95-8E33-EC954FF615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30801" y="3559210"/>
                  <a:ext cx="161297" cy="73989"/>
                </a:xfrm>
                <a:custGeom>
                  <a:avLst/>
                  <a:gdLst/>
                  <a:ahLst/>
                  <a:cxnLst>
                    <a:cxn ang="0">
                      <a:pos x="45" y="39"/>
                    </a:cxn>
                    <a:cxn ang="0">
                      <a:pos x="50" y="40"/>
                    </a:cxn>
                    <a:cxn ang="0">
                      <a:pos x="56" y="49"/>
                    </a:cxn>
                    <a:cxn ang="0">
                      <a:pos x="56" y="49"/>
                    </a:cxn>
                    <a:cxn ang="0">
                      <a:pos x="72" y="46"/>
                    </a:cxn>
                    <a:cxn ang="0">
                      <a:pos x="86" y="47"/>
                    </a:cxn>
                    <a:cxn ang="0">
                      <a:pos x="86" y="46"/>
                    </a:cxn>
                    <a:cxn ang="0">
                      <a:pos x="86" y="45"/>
                    </a:cxn>
                    <a:cxn ang="0">
                      <a:pos x="90" y="43"/>
                    </a:cxn>
                    <a:cxn ang="0">
                      <a:pos x="97" y="47"/>
                    </a:cxn>
                    <a:cxn ang="0">
                      <a:pos x="103" y="50"/>
                    </a:cxn>
                    <a:cxn ang="0">
                      <a:pos x="109" y="49"/>
                    </a:cxn>
                    <a:cxn ang="0">
                      <a:pos x="109" y="46"/>
                    </a:cxn>
                    <a:cxn ang="0">
                      <a:pos x="104" y="42"/>
                    </a:cxn>
                    <a:cxn ang="0">
                      <a:pos x="104" y="39"/>
                    </a:cxn>
                    <a:cxn ang="0">
                      <a:pos x="107" y="35"/>
                    </a:cxn>
                    <a:cxn ang="0">
                      <a:pos x="97" y="30"/>
                    </a:cxn>
                    <a:cxn ang="0">
                      <a:pos x="96" y="29"/>
                    </a:cxn>
                    <a:cxn ang="0">
                      <a:pos x="94" y="22"/>
                    </a:cxn>
                    <a:cxn ang="0">
                      <a:pos x="92" y="20"/>
                    </a:cxn>
                    <a:cxn ang="0">
                      <a:pos x="86" y="17"/>
                    </a:cxn>
                    <a:cxn ang="0">
                      <a:pos x="79" y="19"/>
                    </a:cxn>
                    <a:cxn ang="0">
                      <a:pos x="70" y="20"/>
                    </a:cxn>
                    <a:cxn ang="0">
                      <a:pos x="67" y="20"/>
                    </a:cxn>
                    <a:cxn ang="0">
                      <a:pos x="63" y="16"/>
                    </a:cxn>
                    <a:cxn ang="0">
                      <a:pos x="60" y="15"/>
                    </a:cxn>
                    <a:cxn ang="0">
                      <a:pos x="55" y="13"/>
                    </a:cxn>
                    <a:cxn ang="0">
                      <a:pos x="50" y="9"/>
                    </a:cxn>
                    <a:cxn ang="0">
                      <a:pos x="39" y="8"/>
                    </a:cxn>
                    <a:cxn ang="0">
                      <a:pos x="25" y="6"/>
                    </a:cxn>
                    <a:cxn ang="0">
                      <a:pos x="16" y="2"/>
                    </a:cxn>
                    <a:cxn ang="0">
                      <a:pos x="6" y="0"/>
                    </a:cxn>
                    <a:cxn ang="0">
                      <a:pos x="0" y="3"/>
                    </a:cxn>
                    <a:cxn ang="0">
                      <a:pos x="8" y="8"/>
                    </a:cxn>
                    <a:cxn ang="0">
                      <a:pos x="22" y="12"/>
                    </a:cxn>
                    <a:cxn ang="0">
                      <a:pos x="25" y="17"/>
                    </a:cxn>
                    <a:cxn ang="0">
                      <a:pos x="27" y="23"/>
                    </a:cxn>
                    <a:cxn ang="0">
                      <a:pos x="32" y="29"/>
                    </a:cxn>
                    <a:cxn ang="0">
                      <a:pos x="30" y="35"/>
                    </a:cxn>
                    <a:cxn ang="0">
                      <a:pos x="27" y="40"/>
                    </a:cxn>
                    <a:cxn ang="0">
                      <a:pos x="37" y="40"/>
                    </a:cxn>
                    <a:cxn ang="0">
                      <a:pos x="45" y="39"/>
                    </a:cxn>
                  </a:cxnLst>
                  <a:rect l="0" t="0" r="r" b="b"/>
                  <a:pathLst>
                    <a:path w="109" h="50">
                      <a:moveTo>
                        <a:pt x="45" y="39"/>
                      </a:moveTo>
                      <a:lnTo>
                        <a:pt x="45" y="39"/>
                      </a:lnTo>
                      <a:lnTo>
                        <a:pt x="47" y="39"/>
                      </a:lnTo>
                      <a:lnTo>
                        <a:pt x="50" y="40"/>
                      </a:lnTo>
                      <a:lnTo>
                        <a:pt x="56" y="49"/>
                      </a:lnTo>
                      <a:lnTo>
                        <a:pt x="56" y="49"/>
                      </a:lnTo>
                      <a:lnTo>
                        <a:pt x="56" y="49"/>
                      </a:lnTo>
                      <a:lnTo>
                        <a:pt x="56" y="49"/>
                      </a:lnTo>
                      <a:lnTo>
                        <a:pt x="72" y="46"/>
                      </a:lnTo>
                      <a:lnTo>
                        <a:pt x="72" y="46"/>
                      </a:lnTo>
                      <a:lnTo>
                        <a:pt x="79" y="46"/>
                      </a:lnTo>
                      <a:lnTo>
                        <a:pt x="86" y="47"/>
                      </a:lnTo>
                      <a:lnTo>
                        <a:pt x="86" y="47"/>
                      </a:lnTo>
                      <a:lnTo>
                        <a:pt x="86" y="46"/>
                      </a:lnTo>
                      <a:lnTo>
                        <a:pt x="86" y="45"/>
                      </a:lnTo>
                      <a:lnTo>
                        <a:pt x="86" y="45"/>
                      </a:lnTo>
                      <a:lnTo>
                        <a:pt x="87" y="43"/>
                      </a:lnTo>
                      <a:lnTo>
                        <a:pt x="90" y="43"/>
                      </a:lnTo>
                      <a:lnTo>
                        <a:pt x="97" y="47"/>
                      </a:lnTo>
                      <a:lnTo>
                        <a:pt x="97" y="47"/>
                      </a:lnTo>
                      <a:lnTo>
                        <a:pt x="99" y="49"/>
                      </a:lnTo>
                      <a:lnTo>
                        <a:pt x="103" y="50"/>
                      </a:lnTo>
                      <a:lnTo>
                        <a:pt x="106" y="49"/>
                      </a:lnTo>
                      <a:lnTo>
                        <a:pt x="109" y="49"/>
                      </a:lnTo>
                      <a:lnTo>
                        <a:pt x="109" y="49"/>
                      </a:lnTo>
                      <a:lnTo>
                        <a:pt x="109" y="46"/>
                      </a:lnTo>
                      <a:lnTo>
                        <a:pt x="107" y="45"/>
                      </a:lnTo>
                      <a:lnTo>
                        <a:pt x="104" y="42"/>
                      </a:lnTo>
                      <a:lnTo>
                        <a:pt x="104" y="42"/>
                      </a:lnTo>
                      <a:lnTo>
                        <a:pt x="104" y="39"/>
                      </a:lnTo>
                      <a:lnTo>
                        <a:pt x="107" y="35"/>
                      </a:lnTo>
                      <a:lnTo>
                        <a:pt x="107" y="35"/>
                      </a:lnTo>
                      <a:lnTo>
                        <a:pt x="101" y="32"/>
                      </a:lnTo>
                      <a:lnTo>
                        <a:pt x="97" y="30"/>
                      </a:lnTo>
                      <a:lnTo>
                        <a:pt x="97" y="30"/>
                      </a:lnTo>
                      <a:lnTo>
                        <a:pt x="96" y="29"/>
                      </a:lnTo>
                      <a:lnTo>
                        <a:pt x="94" y="26"/>
                      </a:lnTo>
                      <a:lnTo>
                        <a:pt x="94" y="22"/>
                      </a:lnTo>
                      <a:lnTo>
                        <a:pt x="92" y="20"/>
                      </a:lnTo>
                      <a:lnTo>
                        <a:pt x="92" y="20"/>
                      </a:lnTo>
                      <a:lnTo>
                        <a:pt x="89" y="19"/>
                      </a:lnTo>
                      <a:lnTo>
                        <a:pt x="86" y="17"/>
                      </a:lnTo>
                      <a:lnTo>
                        <a:pt x="86" y="17"/>
                      </a:lnTo>
                      <a:lnTo>
                        <a:pt x="79" y="19"/>
                      </a:lnTo>
                      <a:lnTo>
                        <a:pt x="73" y="19"/>
                      </a:lnTo>
                      <a:lnTo>
                        <a:pt x="70" y="20"/>
                      </a:lnTo>
                      <a:lnTo>
                        <a:pt x="70" y="20"/>
                      </a:lnTo>
                      <a:lnTo>
                        <a:pt x="67" y="20"/>
                      </a:lnTo>
                      <a:lnTo>
                        <a:pt x="66" y="19"/>
                      </a:lnTo>
                      <a:lnTo>
                        <a:pt x="63" y="16"/>
                      </a:lnTo>
                      <a:lnTo>
                        <a:pt x="60" y="15"/>
                      </a:lnTo>
                      <a:lnTo>
                        <a:pt x="60" y="15"/>
                      </a:lnTo>
                      <a:lnTo>
                        <a:pt x="57" y="15"/>
                      </a:lnTo>
                      <a:lnTo>
                        <a:pt x="55" y="13"/>
                      </a:lnTo>
                      <a:lnTo>
                        <a:pt x="50" y="9"/>
                      </a:lnTo>
                      <a:lnTo>
                        <a:pt x="50" y="9"/>
                      </a:lnTo>
                      <a:lnTo>
                        <a:pt x="46" y="8"/>
                      </a:lnTo>
                      <a:lnTo>
                        <a:pt x="39" y="8"/>
                      </a:lnTo>
                      <a:lnTo>
                        <a:pt x="30" y="8"/>
                      </a:lnTo>
                      <a:lnTo>
                        <a:pt x="25" y="6"/>
                      </a:lnTo>
                      <a:lnTo>
                        <a:pt x="25" y="6"/>
                      </a:lnTo>
                      <a:lnTo>
                        <a:pt x="16" y="2"/>
                      </a:lnTo>
                      <a:lnTo>
                        <a:pt x="10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8" y="8"/>
                      </a:lnTo>
                      <a:lnTo>
                        <a:pt x="15" y="9"/>
                      </a:lnTo>
                      <a:lnTo>
                        <a:pt x="22" y="12"/>
                      </a:lnTo>
                      <a:lnTo>
                        <a:pt x="23" y="15"/>
                      </a:lnTo>
                      <a:lnTo>
                        <a:pt x="25" y="17"/>
                      </a:lnTo>
                      <a:lnTo>
                        <a:pt x="25" y="17"/>
                      </a:lnTo>
                      <a:lnTo>
                        <a:pt x="27" y="23"/>
                      </a:lnTo>
                      <a:lnTo>
                        <a:pt x="29" y="26"/>
                      </a:lnTo>
                      <a:lnTo>
                        <a:pt x="32" y="29"/>
                      </a:lnTo>
                      <a:lnTo>
                        <a:pt x="30" y="35"/>
                      </a:lnTo>
                      <a:lnTo>
                        <a:pt x="30" y="35"/>
                      </a:lnTo>
                      <a:lnTo>
                        <a:pt x="29" y="37"/>
                      </a:lnTo>
                      <a:lnTo>
                        <a:pt x="27" y="40"/>
                      </a:lnTo>
                      <a:lnTo>
                        <a:pt x="27" y="40"/>
                      </a:lnTo>
                      <a:lnTo>
                        <a:pt x="37" y="40"/>
                      </a:lnTo>
                      <a:lnTo>
                        <a:pt x="45" y="39"/>
                      </a:lnTo>
                      <a:lnTo>
                        <a:pt x="45" y="39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68" name="Turkey">
                  <a:extLst>
                    <a:ext uri="{FF2B5EF4-FFF2-40B4-BE49-F238E27FC236}">
                      <a16:creationId xmlns:a16="http://schemas.microsoft.com/office/drawing/2014/main" id="{03FE8363-661A-4907-8E74-A7C5B4A99F2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105248" y="3603604"/>
                  <a:ext cx="442455" cy="173135"/>
                </a:xfrm>
                <a:custGeom>
                  <a:avLst/>
                  <a:gdLst/>
                  <a:ahLst/>
                  <a:cxnLst>
                    <a:cxn ang="0">
                      <a:pos x="292" y="69"/>
                    </a:cxn>
                    <a:cxn ang="0">
                      <a:pos x="290" y="52"/>
                    </a:cxn>
                    <a:cxn ang="0">
                      <a:pos x="293" y="44"/>
                    </a:cxn>
                    <a:cxn ang="0">
                      <a:pos x="289" y="36"/>
                    </a:cxn>
                    <a:cxn ang="0">
                      <a:pos x="279" y="27"/>
                    </a:cxn>
                    <a:cxn ang="0">
                      <a:pos x="270" y="10"/>
                    </a:cxn>
                    <a:cxn ang="0">
                      <a:pos x="247" y="10"/>
                    </a:cxn>
                    <a:cxn ang="0">
                      <a:pos x="218" y="20"/>
                    </a:cxn>
                    <a:cxn ang="0">
                      <a:pos x="189" y="20"/>
                    </a:cxn>
                    <a:cxn ang="0">
                      <a:pos x="171" y="15"/>
                    </a:cxn>
                    <a:cxn ang="0">
                      <a:pos x="156" y="7"/>
                    </a:cxn>
                    <a:cxn ang="0">
                      <a:pos x="132" y="2"/>
                    </a:cxn>
                    <a:cxn ang="0">
                      <a:pos x="91" y="10"/>
                    </a:cxn>
                    <a:cxn ang="0">
                      <a:pos x="64" y="19"/>
                    </a:cxn>
                    <a:cxn ang="0">
                      <a:pos x="47" y="23"/>
                    </a:cxn>
                    <a:cxn ang="0">
                      <a:pos x="23" y="32"/>
                    </a:cxn>
                    <a:cxn ang="0">
                      <a:pos x="1" y="40"/>
                    </a:cxn>
                    <a:cxn ang="0">
                      <a:pos x="7" y="46"/>
                    </a:cxn>
                    <a:cxn ang="0">
                      <a:pos x="10" y="52"/>
                    </a:cxn>
                    <a:cxn ang="0">
                      <a:pos x="10" y="64"/>
                    </a:cxn>
                    <a:cxn ang="0">
                      <a:pos x="14" y="76"/>
                    </a:cxn>
                    <a:cxn ang="0">
                      <a:pos x="11" y="81"/>
                    </a:cxn>
                    <a:cxn ang="0">
                      <a:pos x="20" y="90"/>
                    </a:cxn>
                    <a:cxn ang="0">
                      <a:pos x="31" y="96"/>
                    </a:cxn>
                    <a:cxn ang="0">
                      <a:pos x="41" y="98"/>
                    </a:cxn>
                    <a:cxn ang="0">
                      <a:pos x="53" y="111"/>
                    </a:cxn>
                    <a:cxn ang="0">
                      <a:pos x="70" y="106"/>
                    </a:cxn>
                    <a:cxn ang="0">
                      <a:pos x="82" y="98"/>
                    </a:cxn>
                    <a:cxn ang="0">
                      <a:pos x="108" y="113"/>
                    </a:cxn>
                    <a:cxn ang="0">
                      <a:pos x="129" y="106"/>
                    </a:cxn>
                    <a:cxn ang="0">
                      <a:pos x="145" y="103"/>
                    </a:cxn>
                    <a:cxn ang="0">
                      <a:pos x="161" y="100"/>
                    </a:cxn>
                    <a:cxn ang="0">
                      <a:pos x="156" y="108"/>
                    </a:cxn>
                    <a:cxn ang="0">
                      <a:pos x="156" y="117"/>
                    </a:cxn>
                    <a:cxn ang="0">
                      <a:pos x="166" y="107"/>
                    </a:cxn>
                    <a:cxn ang="0">
                      <a:pos x="172" y="103"/>
                    </a:cxn>
                    <a:cxn ang="0">
                      <a:pos x="186" y="103"/>
                    </a:cxn>
                    <a:cxn ang="0">
                      <a:pos x="199" y="103"/>
                    </a:cxn>
                    <a:cxn ang="0">
                      <a:pos x="226" y="98"/>
                    </a:cxn>
                    <a:cxn ang="0">
                      <a:pos x="249" y="94"/>
                    </a:cxn>
                    <a:cxn ang="0">
                      <a:pos x="265" y="90"/>
                    </a:cxn>
                    <a:cxn ang="0">
                      <a:pos x="279" y="91"/>
                    </a:cxn>
                    <a:cxn ang="0">
                      <a:pos x="292" y="96"/>
                    </a:cxn>
                    <a:cxn ang="0">
                      <a:pos x="299" y="91"/>
                    </a:cxn>
                    <a:cxn ang="0">
                      <a:pos x="24" y="20"/>
                    </a:cxn>
                    <a:cxn ang="0">
                      <a:pos x="45" y="19"/>
                    </a:cxn>
                    <a:cxn ang="0">
                      <a:pos x="34" y="9"/>
                    </a:cxn>
                    <a:cxn ang="0">
                      <a:pos x="27" y="2"/>
                    </a:cxn>
                    <a:cxn ang="0">
                      <a:pos x="7" y="2"/>
                    </a:cxn>
                    <a:cxn ang="0">
                      <a:pos x="9" y="12"/>
                    </a:cxn>
                    <a:cxn ang="0">
                      <a:pos x="4" y="20"/>
                    </a:cxn>
                    <a:cxn ang="0">
                      <a:pos x="10" y="30"/>
                    </a:cxn>
                    <a:cxn ang="0">
                      <a:pos x="24" y="20"/>
                    </a:cxn>
                  </a:cxnLst>
                  <a:rect l="0" t="0" r="r" b="b"/>
                  <a:pathLst>
                    <a:path w="299" h="117">
                      <a:moveTo>
                        <a:pt x="292" y="81"/>
                      </a:moveTo>
                      <a:lnTo>
                        <a:pt x="292" y="81"/>
                      </a:lnTo>
                      <a:lnTo>
                        <a:pt x="290" y="79"/>
                      </a:lnTo>
                      <a:lnTo>
                        <a:pt x="290" y="74"/>
                      </a:lnTo>
                      <a:lnTo>
                        <a:pt x="292" y="69"/>
                      </a:lnTo>
                      <a:lnTo>
                        <a:pt x="292" y="64"/>
                      </a:lnTo>
                      <a:lnTo>
                        <a:pt x="292" y="64"/>
                      </a:lnTo>
                      <a:lnTo>
                        <a:pt x="289" y="57"/>
                      </a:lnTo>
                      <a:lnTo>
                        <a:pt x="289" y="53"/>
                      </a:lnTo>
                      <a:lnTo>
                        <a:pt x="290" y="52"/>
                      </a:lnTo>
                      <a:lnTo>
                        <a:pt x="290" y="52"/>
                      </a:lnTo>
                      <a:lnTo>
                        <a:pt x="290" y="52"/>
                      </a:lnTo>
                      <a:lnTo>
                        <a:pt x="292" y="50"/>
                      </a:lnTo>
                      <a:lnTo>
                        <a:pt x="292" y="47"/>
                      </a:lnTo>
                      <a:lnTo>
                        <a:pt x="293" y="44"/>
                      </a:lnTo>
                      <a:lnTo>
                        <a:pt x="294" y="43"/>
                      </a:lnTo>
                      <a:lnTo>
                        <a:pt x="294" y="43"/>
                      </a:lnTo>
                      <a:lnTo>
                        <a:pt x="292" y="37"/>
                      </a:lnTo>
                      <a:lnTo>
                        <a:pt x="292" y="37"/>
                      </a:lnTo>
                      <a:lnTo>
                        <a:pt x="289" y="36"/>
                      </a:lnTo>
                      <a:lnTo>
                        <a:pt x="286" y="36"/>
                      </a:lnTo>
                      <a:lnTo>
                        <a:pt x="282" y="36"/>
                      </a:lnTo>
                      <a:lnTo>
                        <a:pt x="280" y="32"/>
                      </a:lnTo>
                      <a:lnTo>
                        <a:pt x="280" y="32"/>
                      </a:lnTo>
                      <a:lnTo>
                        <a:pt x="279" y="27"/>
                      </a:lnTo>
                      <a:lnTo>
                        <a:pt x="277" y="24"/>
                      </a:lnTo>
                      <a:lnTo>
                        <a:pt x="277" y="22"/>
                      </a:lnTo>
                      <a:lnTo>
                        <a:pt x="276" y="19"/>
                      </a:lnTo>
                      <a:lnTo>
                        <a:pt x="276" y="19"/>
                      </a:lnTo>
                      <a:lnTo>
                        <a:pt x="270" y="10"/>
                      </a:lnTo>
                      <a:lnTo>
                        <a:pt x="267" y="9"/>
                      </a:lnTo>
                      <a:lnTo>
                        <a:pt x="265" y="9"/>
                      </a:lnTo>
                      <a:lnTo>
                        <a:pt x="265" y="9"/>
                      </a:lnTo>
                      <a:lnTo>
                        <a:pt x="257" y="10"/>
                      </a:lnTo>
                      <a:lnTo>
                        <a:pt x="247" y="10"/>
                      </a:lnTo>
                      <a:lnTo>
                        <a:pt x="247" y="10"/>
                      </a:lnTo>
                      <a:lnTo>
                        <a:pt x="240" y="15"/>
                      </a:lnTo>
                      <a:lnTo>
                        <a:pt x="232" y="17"/>
                      </a:lnTo>
                      <a:lnTo>
                        <a:pt x="223" y="20"/>
                      </a:lnTo>
                      <a:lnTo>
                        <a:pt x="218" y="20"/>
                      </a:lnTo>
                      <a:lnTo>
                        <a:pt x="218" y="20"/>
                      </a:lnTo>
                      <a:lnTo>
                        <a:pt x="212" y="19"/>
                      </a:lnTo>
                      <a:lnTo>
                        <a:pt x="205" y="19"/>
                      </a:lnTo>
                      <a:lnTo>
                        <a:pt x="189" y="20"/>
                      </a:lnTo>
                      <a:lnTo>
                        <a:pt x="189" y="20"/>
                      </a:lnTo>
                      <a:lnTo>
                        <a:pt x="183" y="19"/>
                      </a:lnTo>
                      <a:lnTo>
                        <a:pt x="179" y="17"/>
                      </a:lnTo>
                      <a:lnTo>
                        <a:pt x="175" y="15"/>
                      </a:lnTo>
                      <a:lnTo>
                        <a:pt x="171" y="15"/>
                      </a:lnTo>
                      <a:lnTo>
                        <a:pt x="171" y="15"/>
                      </a:lnTo>
                      <a:lnTo>
                        <a:pt x="166" y="13"/>
                      </a:lnTo>
                      <a:lnTo>
                        <a:pt x="164" y="12"/>
                      </a:lnTo>
                      <a:lnTo>
                        <a:pt x="161" y="9"/>
                      </a:lnTo>
                      <a:lnTo>
                        <a:pt x="156" y="7"/>
                      </a:lnTo>
                      <a:lnTo>
                        <a:pt x="156" y="7"/>
                      </a:lnTo>
                      <a:lnTo>
                        <a:pt x="152" y="7"/>
                      </a:lnTo>
                      <a:lnTo>
                        <a:pt x="149" y="6"/>
                      </a:lnTo>
                      <a:lnTo>
                        <a:pt x="145" y="3"/>
                      </a:lnTo>
                      <a:lnTo>
                        <a:pt x="132" y="2"/>
                      </a:lnTo>
                      <a:lnTo>
                        <a:pt x="132" y="2"/>
                      </a:lnTo>
                      <a:lnTo>
                        <a:pt x="124" y="0"/>
                      </a:lnTo>
                      <a:lnTo>
                        <a:pt x="117" y="2"/>
                      </a:lnTo>
                      <a:lnTo>
                        <a:pt x="110" y="3"/>
                      </a:lnTo>
                      <a:lnTo>
                        <a:pt x="102" y="6"/>
                      </a:lnTo>
                      <a:lnTo>
                        <a:pt x="91" y="10"/>
                      </a:lnTo>
                      <a:lnTo>
                        <a:pt x="84" y="16"/>
                      </a:lnTo>
                      <a:lnTo>
                        <a:pt x="84" y="16"/>
                      </a:lnTo>
                      <a:lnTo>
                        <a:pt x="80" y="19"/>
                      </a:lnTo>
                      <a:lnTo>
                        <a:pt x="75" y="19"/>
                      </a:lnTo>
                      <a:lnTo>
                        <a:pt x="64" y="19"/>
                      </a:lnTo>
                      <a:lnTo>
                        <a:pt x="54" y="17"/>
                      </a:lnTo>
                      <a:lnTo>
                        <a:pt x="48" y="19"/>
                      </a:lnTo>
                      <a:lnTo>
                        <a:pt x="48" y="19"/>
                      </a:lnTo>
                      <a:lnTo>
                        <a:pt x="47" y="20"/>
                      </a:lnTo>
                      <a:lnTo>
                        <a:pt x="47" y="23"/>
                      </a:lnTo>
                      <a:lnTo>
                        <a:pt x="45" y="27"/>
                      </a:lnTo>
                      <a:lnTo>
                        <a:pt x="41" y="30"/>
                      </a:lnTo>
                      <a:lnTo>
                        <a:pt x="41" y="30"/>
                      </a:lnTo>
                      <a:lnTo>
                        <a:pt x="33" y="32"/>
                      </a:lnTo>
                      <a:lnTo>
                        <a:pt x="23" y="32"/>
                      </a:lnTo>
                      <a:lnTo>
                        <a:pt x="14" y="32"/>
                      </a:lnTo>
                      <a:lnTo>
                        <a:pt x="7" y="33"/>
                      </a:lnTo>
                      <a:lnTo>
                        <a:pt x="7" y="33"/>
                      </a:lnTo>
                      <a:lnTo>
                        <a:pt x="3" y="36"/>
                      </a:lnTo>
                      <a:lnTo>
                        <a:pt x="1" y="40"/>
                      </a:lnTo>
                      <a:lnTo>
                        <a:pt x="1" y="44"/>
                      </a:lnTo>
                      <a:lnTo>
                        <a:pt x="1" y="44"/>
                      </a:lnTo>
                      <a:lnTo>
                        <a:pt x="4" y="46"/>
                      </a:lnTo>
                      <a:lnTo>
                        <a:pt x="4" y="46"/>
                      </a:lnTo>
                      <a:lnTo>
                        <a:pt x="7" y="46"/>
                      </a:lnTo>
                      <a:lnTo>
                        <a:pt x="10" y="46"/>
                      </a:lnTo>
                      <a:lnTo>
                        <a:pt x="10" y="49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0" y="52"/>
                      </a:lnTo>
                      <a:lnTo>
                        <a:pt x="11" y="56"/>
                      </a:lnTo>
                      <a:lnTo>
                        <a:pt x="13" y="59"/>
                      </a:lnTo>
                      <a:lnTo>
                        <a:pt x="11" y="61"/>
                      </a:lnTo>
                      <a:lnTo>
                        <a:pt x="11" y="61"/>
                      </a:lnTo>
                      <a:lnTo>
                        <a:pt x="10" y="64"/>
                      </a:lnTo>
                      <a:lnTo>
                        <a:pt x="10" y="67"/>
                      </a:lnTo>
                      <a:lnTo>
                        <a:pt x="10" y="70"/>
                      </a:lnTo>
                      <a:lnTo>
                        <a:pt x="13" y="73"/>
                      </a:lnTo>
                      <a:lnTo>
                        <a:pt x="13" y="73"/>
                      </a:lnTo>
                      <a:lnTo>
                        <a:pt x="14" y="76"/>
                      </a:lnTo>
                      <a:lnTo>
                        <a:pt x="16" y="79"/>
                      </a:lnTo>
                      <a:lnTo>
                        <a:pt x="14" y="80"/>
                      </a:lnTo>
                      <a:lnTo>
                        <a:pt x="13" y="81"/>
                      </a:lnTo>
                      <a:lnTo>
                        <a:pt x="13" y="81"/>
                      </a:lnTo>
                      <a:lnTo>
                        <a:pt x="11" y="81"/>
                      </a:lnTo>
                      <a:lnTo>
                        <a:pt x="11" y="83"/>
                      </a:lnTo>
                      <a:lnTo>
                        <a:pt x="14" y="86"/>
                      </a:lnTo>
                      <a:lnTo>
                        <a:pt x="18" y="87"/>
                      </a:lnTo>
                      <a:lnTo>
                        <a:pt x="20" y="90"/>
                      </a:lnTo>
                      <a:lnTo>
                        <a:pt x="20" y="90"/>
                      </a:lnTo>
                      <a:lnTo>
                        <a:pt x="21" y="91"/>
                      </a:lnTo>
                      <a:lnTo>
                        <a:pt x="26" y="93"/>
                      </a:lnTo>
                      <a:lnTo>
                        <a:pt x="28" y="94"/>
                      </a:lnTo>
                      <a:lnTo>
                        <a:pt x="31" y="96"/>
                      </a:lnTo>
                      <a:lnTo>
                        <a:pt x="31" y="96"/>
                      </a:lnTo>
                      <a:lnTo>
                        <a:pt x="31" y="98"/>
                      </a:lnTo>
                      <a:lnTo>
                        <a:pt x="33" y="98"/>
                      </a:lnTo>
                      <a:lnTo>
                        <a:pt x="38" y="98"/>
                      </a:lnTo>
                      <a:lnTo>
                        <a:pt x="38" y="98"/>
                      </a:lnTo>
                      <a:lnTo>
                        <a:pt x="41" y="98"/>
                      </a:lnTo>
                      <a:lnTo>
                        <a:pt x="44" y="101"/>
                      </a:lnTo>
                      <a:lnTo>
                        <a:pt x="48" y="108"/>
                      </a:lnTo>
                      <a:lnTo>
                        <a:pt x="48" y="108"/>
                      </a:lnTo>
                      <a:lnTo>
                        <a:pt x="50" y="110"/>
                      </a:lnTo>
                      <a:lnTo>
                        <a:pt x="53" y="111"/>
                      </a:lnTo>
                      <a:lnTo>
                        <a:pt x="60" y="111"/>
                      </a:lnTo>
                      <a:lnTo>
                        <a:pt x="67" y="108"/>
                      </a:lnTo>
                      <a:lnTo>
                        <a:pt x="68" y="107"/>
                      </a:lnTo>
                      <a:lnTo>
                        <a:pt x="70" y="106"/>
                      </a:lnTo>
                      <a:lnTo>
                        <a:pt x="70" y="106"/>
                      </a:lnTo>
                      <a:lnTo>
                        <a:pt x="70" y="101"/>
                      </a:lnTo>
                      <a:lnTo>
                        <a:pt x="73" y="100"/>
                      </a:lnTo>
                      <a:lnTo>
                        <a:pt x="77" y="98"/>
                      </a:lnTo>
                      <a:lnTo>
                        <a:pt x="82" y="98"/>
                      </a:lnTo>
                      <a:lnTo>
                        <a:pt x="82" y="98"/>
                      </a:lnTo>
                      <a:lnTo>
                        <a:pt x="88" y="101"/>
                      </a:lnTo>
                      <a:lnTo>
                        <a:pt x="95" y="106"/>
                      </a:lnTo>
                      <a:lnTo>
                        <a:pt x="104" y="111"/>
                      </a:lnTo>
                      <a:lnTo>
                        <a:pt x="104" y="111"/>
                      </a:lnTo>
                      <a:lnTo>
                        <a:pt x="108" y="113"/>
                      </a:lnTo>
                      <a:lnTo>
                        <a:pt x="112" y="111"/>
                      </a:lnTo>
                      <a:lnTo>
                        <a:pt x="121" y="108"/>
                      </a:lnTo>
                      <a:lnTo>
                        <a:pt x="121" y="108"/>
                      </a:lnTo>
                      <a:lnTo>
                        <a:pt x="125" y="108"/>
                      </a:lnTo>
                      <a:lnTo>
                        <a:pt x="129" y="106"/>
                      </a:lnTo>
                      <a:lnTo>
                        <a:pt x="135" y="100"/>
                      </a:lnTo>
                      <a:lnTo>
                        <a:pt x="135" y="100"/>
                      </a:lnTo>
                      <a:lnTo>
                        <a:pt x="138" y="100"/>
                      </a:lnTo>
                      <a:lnTo>
                        <a:pt x="141" y="101"/>
                      </a:lnTo>
                      <a:lnTo>
                        <a:pt x="145" y="103"/>
                      </a:lnTo>
                      <a:lnTo>
                        <a:pt x="148" y="103"/>
                      </a:lnTo>
                      <a:lnTo>
                        <a:pt x="148" y="103"/>
                      </a:lnTo>
                      <a:lnTo>
                        <a:pt x="155" y="100"/>
                      </a:lnTo>
                      <a:lnTo>
                        <a:pt x="158" y="98"/>
                      </a:lnTo>
                      <a:lnTo>
                        <a:pt x="161" y="100"/>
                      </a:lnTo>
                      <a:lnTo>
                        <a:pt x="161" y="100"/>
                      </a:lnTo>
                      <a:lnTo>
                        <a:pt x="161" y="100"/>
                      </a:lnTo>
                      <a:lnTo>
                        <a:pt x="161" y="101"/>
                      </a:lnTo>
                      <a:lnTo>
                        <a:pt x="158" y="106"/>
                      </a:lnTo>
                      <a:lnTo>
                        <a:pt x="156" y="108"/>
                      </a:lnTo>
                      <a:lnTo>
                        <a:pt x="155" y="110"/>
                      </a:lnTo>
                      <a:lnTo>
                        <a:pt x="156" y="113"/>
                      </a:lnTo>
                      <a:lnTo>
                        <a:pt x="156" y="113"/>
                      </a:lnTo>
                      <a:lnTo>
                        <a:pt x="156" y="114"/>
                      </a:lnTo>
                      <a:lnTo>
                        <a:pt x="156" y="117"/>
                      </a:lnTo>
                      <a:lnTo>
                        <a:pt x="156" y="117"/>
                      </a:lnTo>
                      <a:lnTo>
                        <a:pt x="162" y="116"/>
                      </a:lnTo>
                      <a:lnTo>
                        <a:pt x="165" y="113"/>
                      </a:lnTo>
                      <a:lnTo>
                        <a:pt x="165" y="110"/>
                      </a:lnTo>
                      <a:lnTo>
                        <a:pt x="166" y="107"/>
                      </a:lnTo>
                      <a:lnTo>
                        <a:pt x="166" y="107"/>
                      </a:lnTo>
                      <a:lnTo>
                        <a:pt x="168" y="103"/>
                      </a:lnTo>
                      <a:lnTo>
                        <a:pt x="169" y="101"/>
                      </a:lnTo>
                      <a:lnTo>
                        <a:pt x="172" y="103"/>
                      </a:lnTo>
                      <a:lnTo>
                        <a:pt x="172" y="103"/>
                      </a:lnTo>
                      <a:lnTo>
                        <a:pt x="175" y="104"/>
                      </a:lnTo>
                      <a:lnTo>
                        <a:pt x="178" y="104"/>
                      </a:lnTo>
                      <a:lnTo>
                        <a:pt x="182" y="104"/>
                      </a:lnTo>
                      <a:lnTo>
                        <a:pt x="186" y="103"/>
                      </a:lnTo>
                      <a:lnTo>
                        <a:pt x="186" y="103"/>
                      </a:lnTo>
                      <a:lnTo>
                        <a:pt x="193" y="100"/>
                      </a:lnTo>
                      <a:lnTo>
                        <a:pt x="195" y="100"/>
                      </a:lnTo>
                      <a:lnTo>
                        <a:pt x="196" y="101"/>
                      </a:lnTo>
                      <a:lnTo>
                        <a:pt x="196" y="101"/>
                      </a:lnTo>
                      <a:lnTo>
                        <a:pt x="199" y="103"/>
                      </a:lnTo>
                      <a:lnTo>
                        <a:pt x="203" y="103"/>
                      </a:lnTo>
                      <a:lnTo>
                        <a:pt x="215" y="101"/>
                      </a:lnTo>
                      <a:lnTo>
                        <a:pt x="215" y="101"/>
                      </a:lnTo>
                      <a:lnTo>
                        <a:pt x="222" y="100"/>
                      </a:lnTo>
                      <a:lnTo>
                        <a:pt x="226" y="98"/>
                      </a:lnTo>
                      <a:lnTo>
                        <a:pt x="230" y="96"/>
                      </a:lnTo>
                      <a:lnTo>
                        <a:pt x="236" y="96"/>
                      </a:lnTo>
                      <a:lnTo>
                        <a:pt x="236" y="96"/>
                      </a:lnTo>
                      <a:lnTo>
                        <a:pt x="243" y="94"/>
                      </a:lnTo>
                      <a:lnTo>
                        <a:pt x="249" y="94"/>
                      </a:lnTo>
                      <a:lnTo>
                        <a:pt x="255" y="93"/>
                      </a:lnTo>
                      <a:lnTo>
                        <a:pt x="260" y="94"/>
                      </a:lnTo>
                      <a:lnTo>
                        <a:pt x="260" y="94"/>
                      </a:lnTo>
                      <a:lnTo>
                        <a:pt x="263" y="91"/>
                      </a:lnTo>
                      <a:lnTo>
                        <a:pt x="265" y="90"/>
                      </a:lnTo>
                      <a:lnTo>
                        <a:pt x="267" y="89"/>
                      </a:lnTo>
                      <a:lnTo>
                        <a:pt x="267" y="89"/>
                      </a:lnTo>
                      <a:lnTo>
                        <a:pt x="273" y="89"/>
                      </a:lnTo>
                      <a:lnTo>
                        <a:pt x="276" y="91"/>
                      </a:lnTo>
                      <a:lnTo>
                        <a:pt x="279" y="91"/>
                      </a:lnTo>
                      <a:lnTo>
                        <a:pt x="282" y="91"/>
                      </a:lnTo>
                      <a:lnTo>
                        <a:pt x="282" y="91"/>
                      </a:lnTo>
                      <a:lnTo>
                        <a:pt x="283" y="91"/>
                      </a:lnTo>
                      <a:lnTo>
                        <a:pt x="286" y="93"/>
                      </a:lnTo>
                      <a:lnTo>
                        <a:pt x="292" y="96"/>
                      </a:lnTo>
                      <a:lnTo>
                        <a:pt x="296" y="97"/>
                      </a:lnTo>
                      <a:lnTo>
                        <a:pt x="297" y="97"/>
                      </a:lnTo>
                      <a:lnTo>
                        <a:pt x="299" y="94"/>
                      </a:lnTo>
                      <a:lnTo>
                        <a:pt x="299" y="94"/>
                      </a:lnTo>
                      <a:lnTo>
                        <a:pt x="299" y="91"/>
                      </a:lnTo>
                      <a:lnTo>
                        <a:pt x="296" y="87"/>
                      </a:lnTo>
                      <a:lnTo>
                        <a:pt x="293" y="84"/>
                      </a:lnTo>
                      <a:lnTo>
                        <a:pt x="292" y="81"/>
                      </a:lnTo>
                      <a:lnTo>
                        <a:pt x="292" y="81"/>
                      </a:lnTo>
                      <a:close/>
                      <a:moveTo>
                        <a:pt x="24" y="20"/>
                      </a:moveTo>
                      <a:lnTo>
                        <a:pt x="24" y="20"/>
                      </a:lnTo>
                      <a:lnTo>
                        <a:pt x="30" y="20"/>
                      </a:lnTo>
                      <a:lnTo>
                        <a:pt x="36" y="20"/>
                      </a:lnTo>
                      <a:lnTo>
                        <a:pt x="41" y="20"/>
                      </a:lnTo>
                      <a:lnTo>
                        <a:pt x="45" y="19"/>
                      </a:lnTo>
                      <a:lnTo>
                        <a:pt x="45" y="19"/>
                      </a:lnTo>
                      <a:lnTo>
                        <a:pt x="47" y="17"/>
                      </a:lnTo>
                      <a:lnTo>
                        <a:pt x="45" y="16"/>
                      </a:lnTo>
                      <a:lnTo>
                        <a:pt x="43" y="13"/>
                      </a:lnTo>
                      <a:lnTo>
                        <a:pt x="34" y="9"/>
                      </a:lnTo>
                      <a:lnTo>
                        <a:pt x="34" y="9"/>
                      </a:lnTo>
                      <a:lnTo>
                        <a:pt x="31" y="5"/>
                      </a:lnTo>
                      <a:lnTo>
                        <a:pt x="30" y="0"/>
                      </a:lnTo>
                      <a:lnTo>
                        <a:pt x="30" y="0"/>
                      </a:lnTo>
                      <a:lnTo>
                        <a:pt x="27" y="2"/>
                      </a:lnTo>
                      <a:lnTo>
                        <a:pt x="23" y="2"/>
                      </a:lnTo>
                      <a:lnTo>
                        <a:pt x="23" y="2"/>
                      </a:lnTo>
                      <a:lnTo>
                        <a:pt x="18" y="0"/>
                      </a:lnTo>
                      <a:lnTo>
                        <a:pt x="14" y="0"/>
                      </a:lnTo>
                      <a:lnTo>
                        <a:pt x="7" y="2"/>
                      </a:lnTo>
                      <a:lnTo>
                        <a:pt x="7" y="2"/>
                      </a:lnTo>
                      <a:lnTo>
                        <a:pt x="6" y="3"/>
                      </a:lnTo>
                      <a:lnTo>
                        <a:pt x="7" y="6"/>
                      </a:lnTo>
                      <a:lnTo>
                        <a:pt x="9" y="12"/>
                      </a:lnTo>
                      <a:lnTo>
                        <a:pt x="9" y="12"/>
                      </a:lnTo>
                      <a:lnTo>
                        <a:pt x="7" y="15"/>
                      </a:lnTo>
                      <a:lnTo>
                        <a:pt x="6" y="16"/>
                      </a:lnTo>
                      <a:lnTo>
                        <a:pt x="4" y="17"/>
                      </a:lnTo>
                      <a:lnTo>
                        <a:pt x="4" y="20"/>
                      </a:lnTo>
                      <a:lnTo>
                        <a:pt x="4" y="20"/>
                      </a:lnTo>
                      <a:lnTo>
                        <a:pt x="3" y="23"/>
                      </a:lnTo>
                      <a:lnTo>
                        <a:pt x="0" y="26"/>
                      </a:lnTo>
                      <a:lnTo>
                        <a:pt x="0" y="26"/>
                      </a:lnTo>
                      <a:lnTo>
                        <a:pt x="4" y="29"/>
                      </a:lnTo>
                      <a:lnTo>
                        <a:pt x="10" y="30"/>
                      </a:lnTo>
                      <a:lnTo>
                        <a:pt x="10" y="30"/>
                      </a:lnTo>
                      <a:lnTo>
                        <a:pt x="14" y="29"/>
                      </a:lnTo>
                      <a:lnTo>
                        <a:pt x="17" y="26"/>
                      </a:lnTo>
                      <a:lnTo>
                        <a:pt x="20" y="23"/>
                      </a:lnTo>
                      <a:lnTo>
                        <a:pt x="24" y="20"/>
                      </a:lnTo>
                      <a:lnTo>
                        <a:pt x="24" y="20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69" name="Poland">
                  <a:extLst>
                    <a:ext uri="{FF2B5EF4-FFF2-40B4-BE49-F238E27FC236}">
                      <a16:creationId xmlns:a16="http://schemas.microsoft.com/office/drawing/2014/main" id="{9E625D7E-D6FF-4DA2-933D-0464642C67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32968" y="3208500"/>
                  <a:ext cx="226408" cy="184973"/>
                </a:xfrm>
                <a:custGeom>
                  <a:avLst/>
                  <a:gdLst/>
                  <a:ahLst/>
                  <a:cxnLst>
                    <a:cxn ang="0">
                      <a:pos x="3" y="33"/>
                    </a:cxn>
                    <a:cxn ang="0">
                      <a:pos x="2" y="41"/>
                    </a:cxn>
                    <a:cxn ang="0">
                      <a:pos x="2" y="48"/>
                    </a:cxn>
                    <a:cxn ang="0">
                      <a:pos x="6" y="55"/>
                    </a:cxn>
                    <a:cxn ang="0">
                      <a:pos x="8" y="64"/>
                    </a:cxn>
                    <a:cxn ang="0">
                      <a:pos x="12" y="77"/>
                    </a:cxn>
                    <a:cxn ang="0">
                      <a:pos x="12" y="84"/>
                    </a:cxn>
                    <a:cxn ang="0">
                      <a:pos x="22" y="89"/>
                    </a:cxn>
                    <a:cxn ang="0">
                      <a:pos x="32" y="97"/>
                    </a:cxn>
                    <a:cxn ang="0">
                      <a:pos x="36" y="101"/>
                    </a:cxn>
                    <a:cxn ang="0">
                      <a:pos x="40" y="101"/>
                    </a:cxn>
                    <a:cxn ang="0">
                      <a:pos x="50" y="99"/>
                    </a:cxn>
                    <a:cxn ang="0">
                      <a:pos x="53" y="101"/>
                    </a:cxn>
                    <a:cxn ang="0">
                      <a:pos x="56" y="107"/>
                    </a:cxn>
                    <a:cxn ang="0">
                      <a:pos x="64" y="108"/>
                    </a:cxn>
                    <a:cxn ang="0">
                      <a:pos x="70" y="115"/>
                    </a:cxn>
                    <a:cxn ang="0">
                      <a:pos x="74" y="118"/>
                    </a:cxn>
                    <a:cxn ang="0">
                      <a:pos x="82" y="117"/>
                    </a:cxn>
                    <a:cxn ang="0">
                      <a:pos x="92" y="118"/>
                    </a:cxn>
                    <a:cxn ang="0">
                      <a:pos x="99" y="118"/>
                    </a:cxn>
                    <a:cxn ang="0">
                      <a:pos x="107" y="119"/>
                    </a:cxn>
                    <a:cxn ang="0">
                      <a:pos x="121" y="122"/>
                    </a:cxn>
                    <a:cxn ang="0">
                      <a:pos x="131" y="125"/>
                    </a:cxn>
                    <a:cxn ang="0">
                      <a:pos x="130" y="114"/>
                    </a:cxn>
                    <a:cxn ang="0">
                      <a:pos x="146" y="98"/>
                    </a:cxn>
                    <a:cxn ang="0">
                      <a:pos x="150" y="95"/>
                    </a:cxn>
                    <a:cxn ang="0">
                      <a:pos x="153" y="89"/>
                    </a:cxn>
                    <a:cxn ang="0">
                      <a:pos x="146" y="77"/>
                    </a:cxn>
                    <a:cxn ang="0">
                      <a:pos x="144" y="62"/>
                    </a:cxn>
                    <a:cxn ang="0">
                      <a:pos x="140" y="57"/>
                    </a:cxn>
                    <a:cxn ang="0">
                      <a:pos x="140" y="52"/>
                    </a:cxn>
                    <a:cxn ang="0">
                      <a:pos x="148" y="47"/>
                    </a:cxn>
                    <a:cxn ang="0">
                      <a:pos x="150" y="35"/>
                    </a:cxn>
                    <a:cxn ang="0">
                      <a:pos x="146" y="31"/>
                    </a:cxn>
                    <a:cxn ang="0">
                      <a:pos x="146" y="21"/>
                    </a:cxn>
                    <a:cxn ang="0">
                      <a:pos x="144" y="17"/>
                    </a:cxn>
                    <a:cxn ang="0">
                      <a:pos x="133" y="11"/>
                    </a:cxn>
                    <a:cxn ang="0">
                      <a:pos x="121" y="11"/>
                    </a:cxn>
                    <a:cxn ang="0">
                      <a:pos x="90" y="10"/>
                    </a:cxn>
                    <a:cxn ang="0">
                      <a:pos x="79" y="10"/>
                    </a:cxn>
                    <a:cxn ang="0">
                      <a:pos x="70" y="10"/>
                    </a:cxn>
                    <a:cxn ang="0">
                      <a:pos x="66" y="1"/>
                    </a:cxn>
                    <a:cxn ang="0">
                      <a:pos x="52" y="3"/>
                    </a:cxn>
                    <a:cxn ang="0">
                      <a:pos x="32" y="11"/>
                    </a:cxn>
                    <a:cxn ang="0">
                      <a:pos x="25" y="14"/>
                    </a:cxn>
                    <a:cxn ang="0">
                      <a:pos x="8" y="18"/>
                    </a:cxn>
                    <a:cxn ang="0">
                      <a:pos x="5" y="23"/>
                    </a:cxn>
                    <a:cxn ang="0">
                      <a:pos x="2" y="25"/>
                    </a:cxn>
                  </a:cxnLst>
                  <a:rect l="0" t="0" r="r" b="b"/>
                  <a:pathLst>
                    <a:path w="153" h="125">
                      <a:moveTo>
                        <a:pt x="2" y="25"/>
                      </a:moveTo>
                      <a:lnTo>
                        <a:pt x="2" y="25"/>
                      </a:lnTo>
                      <a:lnTo>
                        <a:pt x="3" y="33"/>
                      </a:lnTo>
                      <a:lnTo>
                        <a:pt x="2" y="38"/>
                      </a:lnTo>
                      <a:lnTo>
                        <a:pt x="2" y="41"/>
                      </a:lnTo>
                      <a:lnTo>
                        <a:pt x="2" y="41"/>
                      </a:lnTo>
                      <a:lnTo>
                        <a:pt x="0" y="44"/>
                      </a:lnTo>
                      <a:lnTo>
                        <a:pt x="0" y="45"/>
                      </a:lnTo>
                      <a:lnTo>
                        <a:pt x="2" y="48"/>
                      </a:lnTo>
                      <a:lnTo>
                        <a:pt x="2" y="48"/>
                      </a:lnTo>
                      <a:lnTo>
                        <a:pt x="5" y="51"/>
                      </a:lnTo>
                      <a:lnTo>
                        <a:pt x="6" y="55"/>
                      </a:lnTo>
                      <a:lnTo>
                        <a:pt x="6" y="55"/>
                      </a:lnTo>
                      <a:lnTo>
                        <a:pt x="8" y="60"/>
                      </a:lnTo>
                      <a:lnTo>
                        <a:pt x="8" y="64"/>
                      </a:lnTo>
                      <a:lnTo>
                        <a:pt x="8" y="64"/>
                      </a:lnTo>
                      <a:lnTo>
                        <a:pt x="9" y="72"/>
                      </a:lnTo>
                      <a:lnTo>
                        <a:pt x="12" y="77"/>
                      </a:lnTo>
                      <a:lnTo>
                        <a:pt x="12" y="77"/>
                      </a:lnTo>
                      <a:lnTo>
                        <a:pt x="13" y="81"/>
                      </a:lnTo>
                      <a:lnTo>
                        <a:pt x="12" y="84"/>
                      </a:lnTo>
                      <a:lnTo>
                        <a:pt x="12" y="84"/>
                      </a:lnTo>
                      <a:lnTo>
                        <a:pt x="22" y="89"/>
                      </a:lnTo>
                      <a:lnTo>
                        <a:pt x="22" y="89"/>
                      </a:lnTo>
                      <a:lnTo>
                        <a:pt x="30" y="94"/>
                      </a:lnTo>
                      <a:lnTo>
                        <a:pt x="32" y="95"/>
                      </a:lnTo>
                      <a:lnTo>
                        <a:pt x="32" y="97"/>
                      </a:lnTo>
                      <a:lnTo>
                        <a:pt x="32" y="97"/>
                      </a:lnTo>
                      <a:lnTo>
                        <a:pt x="33" y="99"/>
                      </a:lnTo>
                      <a:lnTo>
                        <a:pt x="36" y="101"/>
                      </a:lnTo>
                      <a:lnTo>
                        <a:pt x="39" y="102"/>
                      </a:lnTo>
                      <a:lnTo>
                        <a:pt x="40" y="101"/>
                      </a:lnTo>
                      <a:lnTo>
                        <a:pt x="40" y="101"/>
                      </a:lnTo>
                      <a:lnTo>
                        <a:pt x="43" y="99"/>
                      </a:lnTo>
                      <a:lnTo>
                        <a:pt x="45" y="99"/>
                      </a:lnTo>
                      <a:lnTo>
                        <a:pt x="50" y="99"/>
                      </a:lnTo>
                      <a:lnTo>
                        <a:pt x="50" y="99"/>
                      </a:lnTo>
                      <a:lnTo>
                        <a:pt x="52" y="99"/>
                      </a:lnTo>
                      <a:lnTo>
                        <a:pt x="53" y="101"/>
                      </a:lnTo>
                      <a:lnTo>
                        <a:pt x="55" y="105"/>
                      </a:lnTo>
                      <a:lnTo>
                        <a:pt x="55" y="105"/>
                      </a:lnTo>
                      <a:lnTo>
                        <a:pt x="56" y="107"/>
                      </a:lnTo>
                      <a:lnTo>
                        <a:pt x="59" y="107"/>
                      </a:lnTo>
                      <a:lnTo>
                        <a:pt x="64" y="108"/>
                      </a:lnTo>
                      <a:lnTo>
                        <a:pt x="64" y="108"/>
                      </a:lnTo>
                      <a:lnTo>
                        <a:pt x="66" y="109"/>
                      </a:lnTo>
                      <a:lnTo>
                        <a:pt x="67" y="112"/>
                      </a:lnTo>
                      <a:lnTo>
                        <a:pt x="70" y="115"/>
                      </a:lnTo>
                      <a:lnTo>
                        <a:pt x="72" y="118"/>
                      </a:lnTo>
                      <a:lnTo>
                        <a:pt x="72" y="118"/>
                      </a:lnTo>
                      <a:lnTo>
                        <a:pt x="74" y="118"/>
                      </a:lnTo>
                      <a:lnTo>
                        <a:pt x="77" y="117"/>
                      </a:lnTo>
                      <a:lnTo>
                        <a:pt x="80" y="117"/>
                      </a:lnTo>
                      <a:lnTo>
                        <a:pt x="82" y="117"/>
                      </a:lnTo>
                      <a:lnTo>
                        <a:pt x="82" y="117"/>
                      </a:lnTo>
                      <a:lnTo>
                        <a:pt x="87" y="118"/>
                      </a:lnTo>
                      <a:lnTo>
                        <a:pt x="92" y="118"/>
                      </a:lnTo>
                      <a:lnTo>
                        <a:pt x="96" y="118"/>
                      </a:lnTo>
                      <a:lnTo>
                        <a:pt x="96" y="118"/>
                      </a:lnTo>
                      <a:lnTo>
                        <a:pt x="99" y="118"/>
                      </a:lnTo>
                      <a:lnTo>
                        <a:pt x="101" y="118"/>
                      </a:lnTo>
                      <a:lnTo>
                        <a:pt x="104" y="119"/>
                      </a:lnTo>
                      <a:lnTo>
                        <a:pt x="107" y="119"/>
                      </a:lnTo>
                      <a:lnTo>
                        <a:pt x="107" y="119"/>
                      </a:lnTo>
                      <a:lnTo>
                        <a:pt x="116" y="119"/>
                      </a:lnTo>
                      <a:lnTo>
                        <a:pt x="121" y="122"/>
                      </a:lnTo>
                      <a:lnTo>
                        <a:pt x="121" y="122"/>
                      </a:lnTo>
                      <a:lnTo>
                        <a:pt x="124" y="124"/>
                      </a:lnTo>
                      <a:lnTo>
                        <a:pt x="131" y="125"/>
                      </a:lnTo>
                      <a:lnTo>
                        <a:pt x="131" y="125"/>
                      </a:lnTo>
                      <a:lnTo>
                        <a:pt x="131" y="119"/>
                      </a:lnTo>
                      <a:lnTo>
                        <a:pt x="130" y="114"/>
                      </a:lnTo>
                      <a:lnTo>
                        <a:pt x="130" y="114"/>
                      </a:lnTo>
                      <a:lnTo>
                        <a:pt x="137" y="107"/>
                      </a:lnTo>
                      <a:lnTo>
                        <a:pt x="146" y="98"/>
                      </a:lnTo>
                      <a:lnTo>
                        <a:pt x="146" y="98"/>
                      </a:lnTo>
                      <a:lnTo>
                        <a:pt x="148" y="97"/>
                      </a:lnTo>
                      <a:lnTo>
                        <a:pt x="150" y="95"/>
                      </a:lnTo>
                      <a:lnTo>
                        <a:pt x="153" y="92"/>
                      </a:lnTo>
                      <a:lnTo>
                        <a:pt x="153" y="92"/>
                      </a:lnTo>
                      <a:lnTo>
                        <a:pt x="153" y="89"/>
                      </a:lnTo>
                      <a:lnTo>
                        <a:pt x="150" y="85"/>
                      </a:lnTo>
                      <a:lnTo>
                        <a:pt x="146" y="77"/>
                      </a:lnTo>
                      <a:lnTo>
                        <a:pt x="146" y="77"/>
                      </a:lnTo>
                      <a:lnTo>
                        <a:pt x="144" y="71"/>
                      </a:lnTo>
                      <a:lnTo>
                        <a:pt x="144" y="62"/>
                      </a:lnTo>
                      <a:lnTo>
                        <a:pt x="144" y="62"/>
                      </a:lnTo>
                      <a:lnTo>
                        <a:pt x="144" y="61"/>
                      </a:lnTo>
                      <a:lnTo>
                        <a:pt x="143" y="58"/>
                      </a:lnTo>
                      <a:lnTo>
                        <a:pt x="140" y="57"/>
                      </a:lnTo>
                      <a:lnTo>
                        <a:pt x="140" y="55"/>
                      </a:lnTo>
                      <a:lnTo>
                        <a:pt x="140" y="55"/>
                      </a:lnTo>
                      <a:lnTo>
                        <a:pt x="140" y="52"/>
                      </a:lnTo>
                      <a:lnTo>
                        <a:pt x="143" y="51"/>
                      </a:lnTo>
                      <a:lnTo>
                        <a:pt x="148" y="47"/>
                      </a:lnTo>
                      <a:lnTo>
                        <a:pt x="148" y="47"/>
                      </a:lnTo>
                      <a:lnTo>
                        <a:pt x="150" y="44"/>
                      </a:lnTo>
                      <a:lnTo>
                        <a:pt x="150" y="40"/>
                      </a:lnTo>
                      <a:lnTo>
                        <a:pt x="150" y="35"/>
                      </a:lnTo>
                      <a:lnTo>
                        <a:pt x="148" y="33"/>
                      </a:lnTo>
                      <a:lnTo>
                        <a:pt x="148" y="33"/>
                      </a:lnTo>
                      <a:lnTo>
                        <a:pt x="146" y="31"/>
                      </a:lnTo>
                      <a:lnTo>
                        <a:pt x="146" y="28"/>
                      </a:lnTo>
                      <a:lnTo>
                        <a:pt x="144" y="24"/>
                      </a:lnTo>
                      <a:lnTo>
                        <a:pt x="146" y="21"/>
                      </a:lnTo>
                      <a:lnTo>
                        <a:pt x="146" y="21"/>
                      </a:lnTo>
                      <a:lnTo>
                        <a:pt x="146" y="18"/>
                      </a:lnTo>
                      <a:lnTo>
                        <a:pt x="144" y="17"/>
                      </a:lnTo>
                      <a:lnTo>
                        <a:pt x="140" y="14"/>
                      </a:lnTo>
                      <a:lnTo>
                        <a:pt x="133" y="11"/>
                      </a:lnTo>
                      <a:lnTo>
                        <a:pt x="133" y="11"/>
                      </a:lnTo>
                      <a:lnTo>
                        <a:pt x="133" y="11"/>
                      </a:lnTo>
                      <a:lnTo>
                        <a:pt x="133" y="11"/>
                      </a:lnTo>
                      <a:lnTo>
                        <a:pt x="121" y="11"/>
                      </a:lnTo>
                      <a:lnTo>
                        <a:pt x="109" y="11"/>
                      </a:lnTo>
                      <a:lnTo>
                        <a:pt x="90" y="10"/>
                      </a:lnTo>
                      <a:lnTo>
                        <a:pt x="90" y="10"/>
                      </a:lnTo>
                      <a:lnTo>
                        <a:pt x="83" y="7"/>
                      </a:lnTo>
                      <a:lnTo>
                        <a:pt x="83" y="7"/>
                      </a:lnTo>
                      <a:lnTo>
                        <a:pt x="79" y="10"/>
                      </a:lnTo>
                      <a:lnTo>
                        <a:pt x="74" y="11"/>
                      </a:lnTo>
                      <a:lnTo>
                        <a:pt x="74" y="11"/>
                      </a:lnTo>
                      <a:lnTo>
                        <a:pt x="70" y="10"/>
                      </a:lnTo>
                      <a:lnTo>
                        <a:pt x="67" y="7"/>
                      </a:lnTo>
                      <a:lnTo>
                        <a:pt x="66" y="1"/>
                      </a:lnTo>
                      <a:lnTo>
                        <a:pt x="66" y="1"/>
                      </a:lnTo>
                      <a:lnTo>
                        <a:pt x="64" y="0"/>
                      </a:lnTo>
                      <a:lnTo>
                        <a:pt x="62" y="0"/>
                      </a:lnTo>
                      <a:lnTo>
                        <a:pt x="52" y="3"/>
                      </a:lnTo>
                      <a:lnTo>
                        <a:pt x="40" y="6"/>
                      </a:lnTo>
                      <a:lnTo>
                        <a:pt x="35" y="8"/>
                      </a:lnTo>
                      <a:lnTo>
                        <a:pt x="32" y="11"/>
                      </a:lnTo>
                      <a:lnTo>
                        <a:pt x="32" y="11"/>
                      </a:lnTo>
                      <a:lnTo>
                        <a:pt x="27" y="13"/>
                      </a:lnTo>
                      <a:lnTo>
                        <a:pt x="25" y="14"/>
                      </a:lnTo>
                      <a:lnTo>
                        <a:pt x="16" y="17"/>
                      </a:lnTo>
                      <a:lnTo>
                        <a:pt x="9" y="17"/>
                      </a:lnTo>
                      <a:lnTo>
                        <a:pt x="8" y="18"/>
                      </a:lnTo>
                      <a:lnTo>
                        <a:pt x="6" y="20"/>
                      </a:lnTo>
                      <a:lnTo>
                        <a:pt x="6" y="20"/>
                      </a:lnTo>
                      <a:lnTo>
                        <a:pt x="5" y="23"/>
                      </a:lnTo>
                      <a:lnTo>
                        <a:pt x="2" y="23"/>
                      </a:lnTo>
                      <a:lnTo>
                        <a:pt x="2" y="23"/>
                      </a:lnTo>
                      <a:lnTo>
                        <a:pt x="2" y="25"/>
                      </a:lnTo>
                      <a:lnTo>
                        <a:pt x="2" y="25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70" name="Bosnia and Herzegovina">
                  <a:extLst>
                    <a:ext uri="{FF2B5EF4-FFF2-40B4-BE49-F238E27FC236}">
                      <a16:creationId xmlns:a16="http://schemas.microsoft.com/office/drawing/2014/main" id="{04F0EFE9-BF2B-43E9-ADB2-A4F2E4AC0A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65524" y="3511857"/>
                  <a:ext cx="84348" cy="79908"/>
                </a:xfrm>
                <a:custGeom>
                  <a:avLst/>
                  <a:gdLst/>
                  <a:ahLst/>
                  <a:cxnLst>
                    <a:cxn ang="0">
                      <a:pos x="42" y="49"/>
                    </a:cxn>
                    <a:cxn ang="0">
                      <a:pos x="42" y="49"/>
                    </a:cxn>
                    <a:cxn ang="0">
                      <a:pos x="44" y="45"/>
                    </a:cxn>
                    <a:cxn ang="0">
                      <a:pos x="47" y="38"/>
                    </a:cxn>
                    <a:cxn ang="0">
                      <a:pos x="51" y="34"/>
                    </a:cxn>
                    <a:cxn ang="0">
                      <a:pos x="55" y="31"/>
                    </a:cxn>
                    <a:cxn ang="0">
                      <a:pos x="55" y="31"/>
                    </a:cxn>
                    <a:cxn ang="0">
                      <a:pos x="55" y="28"/>
                    </a:cxn>
                    <a:cxn ang="0">
                      <a:pos x="57" y="22"/>
                    </a:cxn>
                    <a:cxn ang="0">
                      <a:pos x="57" y="10"/>
                    </a:cxn>
                    <a:cxn ang="0">
                      <a:pos x="57" y="10"/>
                    </a:cxn>
                    <a:cxn ang="0">
                      <a:pos x="47" y="4"/>
                    </a:cxn>
                    <a:cxn ang="0">
                      <a:pos x="42" y="3"/>
                    </a:cxn>
                    <a:cxn ang="0">
                      <a:pos x="42" y="3"/>
                    </a:cxn>
                    <a:cxn ang="0">
                      <a:pos x="31" y="1"/>
                    </a:cxn>
                    <a:cxn ang="0">
                      <a:pos x="17" y="0"/>
                    </a:cxn>
                    <a:cxn ang="0">
                      <a:pos x="17" y="0"/>
                    </a:cxn>
                    <a:cxn ang="0">
                      <a:pos x="14" y="0"/>
                    </a:cxn>
                    <a:cxn ang="0">
                      <a:pos x="13" y="1"/>
                    </a:cxn>
                    <a:cxn ang="0">
                      <a:pos x="10" y="3"/>
                    </a:cxn>
                    <a:cxn ang="0">
                      <a:pos x="7" y="3"/>
                    </a:cxn>
                    <a:cxn ang="0">
                      <a:pos x="7" y="3"/>
                    </a:cxn>
                    <a:cxn ang="0">
                      <a:pos x="4" y="1"/>
                    </a:cxn>
                    <a:cxn ang="0">
                      <a:pos x="3" y="1"/>
                    </a:cxn>
                    <a:cxn ang="0">
                      <a:pos x="0" y="4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1" y="8"/>
                    </a:cxn>
                    <a:cxn ang="0">
                      <a:pos x="4" y="11"/>
                    </a:cxn>
                    <a:cxn ang="0">
                      <a:pos x="7" y="14"/>
                    </a:cxn>
                    <a:cxn ang="0">
                      <a:pos x="7" y="17"/>
                    </a:cxn>
                    <a:cxn ang="0">
                      <a:pos x="7" y="17"/>
                    </a:cxn>
                    <a:cxn ang="0">
                      <a:pos x="8" y="20"/>
                    </a:cxn>
                    <a:cxn ang="0">
                      <a:pos x="10" y="21"/>
                    </a:cxn>
                    <a:cxn ang="0">
                      <a:pos x="14" y="25"/>
                    </a:cxn>
                    <a:cxn ang="0">
                      <a:pos x="18" y="30"/>
                    </a:cxn>
                    <a:cxn ang="0">
                      <a:pos x="21" y="32"/>
                    </a:cxn>
                    <a:cxn ang="0">
                      <a:pos x="21" y="32"/>
                    </a:cxn>
                    <a:cxn ang="0">
                      <a:pos x="21" y="35"/>
                    </a:cxn>
                    <a:cxn ang="0">
                      <a:pos x="25" y="38"/>
                    </a:cxn>
                    <a:cxn ang="0">
                      <a:pos x="30" y="42"/>
                    </a:cxn>
                    <a:cxn ang="0">
                      <a:pos x="34" y="48"/>
                    </a:cxn>
                    <a:cxn ang="0">
                      <a:pos x="34" y="48"/>
                    </a:cxn>
                    <a:cxn ang="0">
                      <a:pos x="42" y="54"/>
                    </a:cxn>
                    <a:cxn ang="0">
                      <a:pos x="42" y="54"/>
                    </a:cxn>
                    <a:cxn ang="0">
                      <a:pos x="42" y="49"/>
                    </a:cxn>
                    <a:cxn ang="0">
                      <a:pos x="42" y="49"/>
                    </a:cxn>
                  </a:cxnLst>
                  <a:rect l="0" t="0" r="r" b="b"/>
                  <a:pathLst>
                    <a:path w="57" h="54">
                      <a:moveTo>
                        <a:pt x="42" y="49"/>
                      </a:moveTo>
                      <a:lnTo>
                        <a:pt x="42" y="49"/>
                      </a:lnTo>
                      <a:lnTo>
                        <a:pt x="44" y="45"/>
                      </a:lnTo>
                      <a:lnTo>
                        <a:pt x="47" y="38"/>
                      </a:lnTo>
                      <a:lnTo>
                        <a:pt x="51" y="34"/>
                      </a:lnTo>
                      <a:lnTo>
                        <a:pt x="55" y="31"/>
                      </a:lnTo>
                      <a:lnTo>
                        <a:pt x="55" y="31"/>
                      </a:lnTo>
                      <a:lnTo>
                        <a:pt x="55" y="28"/>
                      </a:lnTo>
                      <a:lnTo>
                        <a:pt x="57" y="22"/>
                      </a:lnTo>
                      <a:lnTo>
                        <a:pt x="57" y="10"/>
                      </a:lnTo>
                      <a:lnTo>
                        <a:pt x="57" y="10"/>
                      </a:lnTo>
                      <a:lnTo>
                        <a:pt x="47" y="4"/>
                      </a:lnTo>
                      <a:lnTo>
                        <a:pt x="42" y="3"/>
                      </a:lnTo>
                      <a:lnTo>
                        <a:pt x="42" y="3"/>
                      </a:lnTo>
                      <a:lnTo>
                        <a:pt x="31" y="1"/>
                      </a:lnTo>
                      <a:lnTo>
                        <a:pt x="17" y="0"/>
                      </a:lnTo>
                      <a:lnTo>
                        <a:pt x="17" y="0"/>
                      </a:lnTo>
                      <a:lnTo>
                        <a:pt x="14" y="0"/>
                      </a:lnTo>
                      <a:lnTo>
                        <a:pt x="13" y="1"/>
                      </a:lnTo>
                      <a:lnTo>
                        <a:pt x="10" y="3"/>
                      </a:lnTo>
                      <a:lnTo>
                        <a:pt x="7" y="3"/>
                      </a:lnTo>
                      <a:lnTo>
                        <a:pt x="7" y="3"/>
                      </a:ln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1" y="8"/>
                      </a:lnTo>
                      <a:lnTo>
                        <a:pt x="4" y="11"/>
                      </a:lnTo>
                      <a:lnTo>
                        <a:pt x="7" y="14"/>
                      </a:lnTo>
                      <a:lnTo>
                        <a:pt x="7" y="17"/>
                      </a:lnTo>
                      <a:lnTo>
                        <a:pt x="7" y="17"/>
                      </a:lnTo>
                      <a:lnTo>
                        <a:pt x="8" y="20"/>
                      </a:lnTo>
                      <a:lnTo>
                        <a:pt x="10" y="21"/>
                      </a:lnTo>
                      <a:lnTo>
                        <a:pt x="14" y="25"/>
                      </a:lnTo>
                      <a:lnTo>
                        <a:pt x="18" y="30"/>
                      </a:lnTo>
                      <a:lnTo>
                        <a:pt x="21" y="32"/>
                      </a:lnTo>
                      <a:lnTo>
                        <a:pt x="21" y="32"/>
                      </a:lnTo>
                      <a:lnTo>
                        <a:pt x="21" y="35"/>
                      </a:lnTo>
                      <a:lnTo>
                        <a:pt x="25" y="38"/>
                      </a:lnTo>
                      <a:lnTo>
                        <a:pt x="30" y="42"/>
                      </a:lnTo>
                      <a:lnTo>
                        <a:pt x="34" y="48"/>
                      </a:lnTo>
                      <a:lnTo>
                        <a:pt x="34" y="48"/>
                      </a:lnTo>
                      <a:lnTo>
                        <a:pt x="42" y="54"/>
                      </a:lnTo>
                      <a:lnTo>
                        <a:pt x="42" y="54"/>
                      </a:lnTo>
                      <a:lnTo>
                        <a:pt x="42" y="49"/>
                      </a:lnTo>
                      <a:lnTo>
                        <a:pt x="42" y="49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71" name="Croatia">
                  <a:extLst>
                    <a:ext uri="{FF2B5EF4-FFF2-40B4-BE49-F238E27FC236}">
                      <a16:creationId xmlns:a16="http://schemas.microsoft.com/office/drawing/2014/main" id="{A7D6F88B-3F26-45A9-A418-C9473184AA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22610" y="3471902"/>
                  <a:ext cx="127261" cy="110985"/>
                </a:xfrm>
                <a:custGeom>
                  <a:avLst/>
                  <a:gdLst/>
                  <a:ahLst/>
                  <a:cxnLst>
                    <a:cxn ang="0">
                      <a:pos x="50" y="59"/>
                    </a:cxn>
                    <a:cxn ang="0">
                      <a:pos x="43" y="52"/>
                    </a:cxn>
                    <a:cxn ang="0">
                      <a:pos x="37" y="47"/>
                    </a:cxn>
                    <a:cxn ang="0">
                      <a:pos x="36" y="44"/>
                    </a:cxn>
                    <a:cxn ang="0">
                      <a:pos x="33" y="38"/>
                    </a:cxn>
                    <a:cxn ang="0">
                      <a:pos x="29" y="34"/>
                    </a:cxn>
                    <a:cxn ang="0">
                      <a:pos x="29" y="31"/>
                    </a:cxn>
                    <a:cxn ang="0">
                      <a:pos x="33" y="28"/>
                    </a:cxn>
                    <a:cxn ang="0">
                      <a:pos x="36" y="30"/>
                    </a:cxn>
                    <a:cxn ang="0">
                      <a:pos x="42" y="28"/>
                    </a:cxn>
                    <a:cxn ang="0">
                      <a:pos x="46" y="27"/>
                    </a:cxn>
                    <a:cxn ang="0">
                      <a:pos x="60" y="28"/>
                    </a:cxn>
                    <a:cxn ang="0">
                      <a:pos x="71" y="30"/>
                    </a:cxn>
                    <a:cxn ang="0">
                      <a:pos x="86" y="37"/>
                    </a:cxn>
                    <a:cxn ang="0">
                      <a:pos x="84" y="32"/>
                    </a:cxn>
                    <a:cxn ang="0">
                      <a:pos x="83" y="27"/>
                    </a:cxn>
                    <a:cxn ang="0">
                      <a:pos x="80" y="21"/>
                    </a:cxn>
                    <a:cxn ang="0">
                      <a:pos x="79" y="20"/>
                    </a:cxn>
                    <a:cxn ang="0">
                      <a:pos x="76" y="12"/>
                    </a:cxn>
                    <a:cxn ang="0">
                      <a:pos x="70" y="14"/>
                    </a:cxn>
                    <a:cxn ang="0">
                      <a:pos x="66" y="14"/>
                    </a:cxn>
                    <a:cxn ang="0">
                      <a:pos x="57" y="12"/>
                    </a:cxn>
                    <a:cxn ang="0">
                      <a:pos x="53" y="10"/>
                    </a:cxn>
                    <a:cxn ang="0">
                      <a:pos x="40" y="0"/>
                    </a:cxn>
                    <a:cxn ang="0">
                      <a:pos x="36" y="4"/>
                    </a:cxn>
                    <a:cxn ang="0">
                      <a:pos x="30" y="7"/>
                    </a:cxn>
                    <a:cxn ang="0">
                      <a:pos x="29" y="11"/>
                    </a:cxn>
                    <a:cxn ang="0">
                      <a:pos x="27" y="14"/>
                    </a:cxn>
                    <a:cxn ang="0">
                      <a:pos x="25" y="15"/>
                    </a:cxn>
                    <a:cxn ang="0">
                      <a:pos x="22" y="21"/>
                    </a:cxn>
                    <a:cxn ang="0">
                      <a:pos x="20" y="22"/>
                    </a:cxn>
                    <a:cxn ang="0">
                      <a:pos x="13" y="21"/>
                    </a:cxn>
                    <a:cxn ang="0">
                      <a:pos x="12" y="21"/>
                    </a:cxn>
                    <a:cxn ang="0">
                      <a:pos x="0" y="22"/>
                    </a:cxn>
                    <a:cxn ang="0">
                      <a:pos x="2" y="30"/>
                    </a:cxn>
                    <a:cxn ang="0">
                      <a:pos x="3" y="30"/>
                    </a:cxn>
                    <a:cxn ang="0">
                      <a:pos x="13" y="32"/>
                    </a:cxn>
                    <a:cxn ang="0">
                      <a:pos x="15" y="35"/>
                    </a:cxn>
                    <a:cxn ang="0">
                      <a:pos x="20" y="47"/>
                    </a:cxn>
                    <a:cxn ang="0">
                      <a:pos x="29" y="58"/>
                    </a:cxn>
                    <a:cxn ang="0">
                      <a:pos x="37" y="61"/>
                    </a:cxn>
                    <a:cxn ang="0">
                      <a:pos x="42" y="65"/>
                    </a:cxn>
                    <a:cxn ang="0">
                      <a:pos x="43" y="67"/>
                    </a:cxn>
                    <a:cxn ang="0">
                      <a:pos x="50" y="71"/>
                    </a:cxn>
                    <a:cxn ang="0">
                      <a:pos x="56" y="72"/>
                    </a:cxn>
                    <a:cxn ang="0">
                      <a:pos x="63" y="75"/>
                    </a:cxn>
                    <a:cxn ang="0">
                      <a:pos x="59" y="69"/>
                    </a:cxn>
                    <a:cxn ang="0">
                      <a:pos x="50" y="62"/>
                    </a:cxn>
                    <a:cxn ang="0">
                      <a:pos x="50" y="59"/>
                    </a:cxn>
                  </a:cxnLst>
                  <a:rect l="0" t="0" r="r" b="b"/>
                  <a:pathLst>
                    <a:path w="86" h="75">
                      <a:moveTo>
                        <a:pt x="50" y="59"/>
                      </a:moveTo>
                      <a:lnTo>
                        <a:pt x="50" y="59"/>
                      </a:lnTo>
                      <a:lnTo>
                        <a:pt x="47" y="57"/>
                      </a:lnTo>
                      <a:lnTo>
                        <a:pt x="43" y="52"/>
                      </a:lnTo>
                      <a:lnTo>
                        <a:pt x="39" y="48"/>
                      </a:lnTo>
                      <a:lnTo>
                        <a:pt x="37" y="47"/>
                      </a:lnTo>
                      <a:lnTo>
                        <a:pt x="36" y="44"/>
                      </a:lnTo>
                      <a:lnTo>
                        <a:pt x="36" y="44"/>
                      </a:lnTo>
                      <a:lnTo>
                        <a:pt x="36" y="41"/>
                      </a:lnTo>
                      <a:lnTo>
                        <a:pt x="33" y="38"/>
                      </a:lnTo>
                      <a:lnTo>
                        <a:pt x="30" y="35"/>
                      </a:lnTo>
                      <a:lnTo>
                        <a:pt x="29" y="34"/>
                      </a:lnTo>
                      <a:lnTo>
                        <a:pt x="29" y="34"/>
                      </a:lnTo>
                      <a:lnTo>
                        <a:pt x="29" y="31"/>
                      </a:lnTo>
                      <a:lnTo>
                        <a:pt x="32" y="28"/>
                      </a:lnTo>
                      <a:lnTo>
                        <a:pt x="33" y="28"/>
                      </a:lnTo>
                      <a:lnTo>
                        <a:pt x="36" y="30"/>
                      </a:lnTo>
                      <a:lnTo>
                        <a:pt x="36" y="30"/>
                      </a:lnTo>
                      <a:lnTo>
                        <a:pt x="39" y="30"/>
                      </a:lnTo>
                      <a:lnTo>
                        <a:pt x="42" y="28"/>
                      </a:lnTo>
                      <a:lnTo>
                        <a:pt x="43" y="27"/>
                      </a:lnTo>
                      <a:lnTo>
                        <a:pt x="46" y="27"/>
                      </a:lnTo>
                      <a:lnTo>
                        <a:pt x="46" y="27"/>
                      </a:lnTo>
                      <a:lnTo>
                        <a:pt x="60" y="28"/>
                      </a:lnTo>
                      <a:lnTo>
                        <a:pt x="71" y="30"/>
                      </a:lnTo>
                      <a:lnTo>
                        <a:pt x="71" y="30"/>
                      </a:lnTo>
                      <a:lnTo>
                        <a:pt x="76" y="31"/>
                      </a:lnTo>
                      <a:lnTo>
                        <a:pt x="86" y="37"/>
                      </a:lnTo>
                      <a:lnTo>
                        <a:pt x="86" y="37"/>
                      </a:lnTo>
                      <a:lnTo>
                        <a:pt x="84" y="32"/>
                      </a:lnTo>
                      <a:lnTo>
                        <a:pt x="84" y="32"/>
                      </a:lnTo>
                      <a:lnTo>
                        <a:pt x="83" y="27"/>
                      </a:lnTo>
                      <a:lnTo>
                        <a:pt x="83" y="24"/>
                      </a:lnTo>
                      <a:lnTo>
                        <a:pt x="80" y="21"/>
                      </a:lnTo>
                      <a:lnTo>
                        <a:pt x="80" y="21"/>
                      </a:lnTo>
                      <a:lnTo>
                        <a:pt x="79" y="20"/>
                      </a:lnTo>
                      <a:lnTo>
                        <a:pt x="77" y="18"/>
                      </a:lnTo>
                      <a:lnTo>
                        <a:pt x="76" y="12"/>
                      </a:lnTo>
                      <a:lnTo>
                        <a:pt x="76" y="12"/>
                      </a:lnTo>
                      <a:lnTo>
                        <a:pt x="70" y="14"/>
                      </a:lnTo>
                      <a:lnTo>
                        <a:pt x="70" y="14"/>
                      </a:lnTo>
                      <a:lnTo>
                        <a:pt x="66" y="14"/>
                      </a:lnTo>
                      <a:lnTo>
                        <a:pt x="62" y="14"/>
                      </a:lnTo>
                      <a:lnTo>
                        <a:pt x="57" y="12"/>
                      </a:lnTo>
                      <a:lnTo>
                        <a:pt x="53" y="10"/>
                      </a:lnTo>
                      <a:lnTo>
                        <a:pt x="53" y="10"/>
                      </a:lnTo>
                      <a:lnTo>
                        <a:pt x="47" y="4"/>
                      </a:lnTo>
                      <a:lnTo>
                        <a:pt x="40" y="0"/>
                      </a:lnTo>
                      <a:lnTo>
                        <a:pt x="40" y="0"/>
                      </a:lnTo>
                      <a:lnTo>
                        <a:pt x="36" y="4"/>
                      </a:lnTo>
                      <a:lnTo>
                        <a:pt x="30" y="7"/>
                      </a:lnTo>
                      <a:lnTo>
                        <a:pt x="30" y="7"/>
                      </a:lnTo>
                      <a:lnTo>
                        <a:pt x="29" y="8"/>
                      </a:lnTo>
                      <a:lnTo>
                        <a:pt x="29" y="11"/>
                      </a:lnTo>
                      <a:lnTo>
                        <a:pt x="29" y="12"/>
                      </a:lnTo>
                      <a:lnTo>
                        <a:pt x="27" y="14"/>
                      </a:lnTo>
                      <a:lnTo>
                        <a:pt x="27" y="14"/>
                      </a:lnTo>
                      <a:lnTo>
                        <a:pt x="25" y="15"/>
                      </a:lnTo>
                      <a:lnTo>
                        <a:pt x="23" y="17"/>
                      </a:lnTo>
                      <a:lnTo>
                        <a:pt x="22" y="21"/>
                      </a:lnTo>
                      <a:lnTo>
                        <a:pt x="22" y="21"/>
                      </a:lnTo>
                      <a:lnTo>
                        <a:pt x="20" y="22"/>
                      </a:lnTo>
                      <a:lnTo>
                        <a:pt x="17" y="21"/>
                      </a:lnTo>
                      <a:lnTo>
                        <a:pt x="13" y="21"/>
                      </a:lnTo>
                      <a:lnTo>
                        <a:pt x="12" y="21"/>
                      </a:lnTo>
                      <a:lnTo>
                        <a:pt x="12" y="21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3" y="30"/>
                      </a:lnTo>
                      <a:lnTo>
                        <a:pt x="3" y="30"/>
                      </a:lnTo>
                      <a:lnTo>
                        <a:pt x="10" y="31"/>
                      </a:lnTo>
                      <a:lnTo>
                        <a:pt x="13" y="32"/>
                      </a:lnTo>
                      <a:lnTo>
                        <a:pt x="15" y="35"/>
                      </a:lnTo>
                      <a:lnTo>
                        <a:pt x="15" y="35"/>
                      </a:lnTo>
                      <a:lnTo>
                        <a:pt x="17" y="41"/>
                      </a:lnTo>
                      <a:lnTo>
                        <a:pt x="20" y="47"/>
                      </a:lnTo>
                      <a:lnTo>
                        <a:pt x="29" y="58"/>
                      </a:lnTo>
                      <a:lnTo>
                        <a:pt x="29" y="58"/>
                      </a:lnTo>
                      <a:lnTo>
                        <a:pt x="33" y="59"/>
                      </a:lnTo>
                      <a:lnTo>
                        <a:pt x="37" y="61"/>
                      </a:lnTo>
                      <a:lnTo>
                        <a:pt x="40" y="62"/>
                      </a:lnTo>
                      <a:lnTo>
                        <a:pt x="42" y="65"/>
                      </a:lnTo>
                      <a:lnTo>
                        <a:pt x="42" y="65"/>
                      </a:lnTo>
                      <a:lnTo>
                        <a:pt x="43" y="67"/>
                      </a:lnTo>
                      <a:lnTo>
                        <a:pt x="46" y="69"/>
                      </a:lnTo>
                      <a:lnTo>
                        <a:pt x="50" y="71"/>
                      </a:lnTo>
                      <a:lnTo>
                        <a:pt x="56" y="72"/>
                      </a:lnTo>
                      <a:lnTo>
                        <a:pt x="56" y="72"/>
                      </a:lnTo>
                      <a:lnTo>
                        <a:pt x="59" y="72"/>
                      </a:lnTo>
                      <a:lnTo>
                        <a:pt x="63" y="75"/>
                      </a:lnTo>
                      <a:lnTo>
                        <a:pt x="63" y="75"/>
                      </a:lnTo>
                      <a:lnTo>
                        <a:pt x="59" y="69"/>
                      </a:lnTo>
                      <a:lnTo>
                        <a:pt x="54" y="65"/>
                      </a:lnTo>
                      <a:lnTo>
                        <a:pt x="50" y="62"/>
                      </a:lnTo>
                      <a:lnTo>
                        <a:pt x="50" y="59"/>
                      </a:lnTo>
                      <a:lnTo>
                        <a:pt x="50" y="59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72" name="Albania">
                  <a:extLst>
                    <a:ext uri="{FF2B5EF4-FFF2-40B4-BE49-F238E27FC236}">
                      <a16:creationId xmlns:a16="http://schemas.microsoft.com/office/drawing/2014/main" id="{F05E0E38-461F-4A6A-9226-7FC629DDBF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45432" y="3587325"/>
                  <a:ext cx="44394" cy="85827"/>
                </a:xfrm>
                <a:custGeom>
                  <a:avLst/>
                  <a:gdLst/>
                  <a:ahLst/>
                  <a:cxnLst>
                    <a:cxn ang="0">
                      <a:pos x="20" y="50"/>
                    </a:cxn>
                    <a:cxn ang="0">
                      <a:pos x="20" y="50"/>
                    </a:cxn>
                    <a:cxn ang="0">
                      <a:pos x="21" y="50"/>
                    </a:cxn>
                    <a:cxn ang="0">
                      <a:pos x="21" y="48"/>
                    </a:cxn>
                    <a:cxn ang="0">
                      <a:pos x="23" y="45"/>
                    </a:cxn>
                    <a:cxn ang="0">
                      <a:pos x="23" y="44"/>
                    </a:cxn>
                    <a:cxn ang="0">
                      <a:pos x="23" y="44"/>
                    </a:cxn>
                    <a:cxn ang="0">
                      <a:pos x="27" y="40"/>
                    </a:cxn>
                    <a:cxn ang="0">
                      <a:pos x="28" y="35"/>
                    </a:cxn>
                    <a:cxn ang="0">
                      <a:pos x="28" y="35"/>
                    </a:cxn>
                    <a:cxn ang="0">
                      <a:pos x="30" y="34"/>
                    </a:cxn>
                    <a:cxn ang="0">
                      <a:pos x="30" y="34"/>
                    </a:cxn>
                    <a:cxn ang="0">
                      <a:pos x="23" y="30"/>
                    </a:cxn>
                    <a:cxn ang="0">
                      <a:pos x="20" y="24"/>
                    </a:cxn>
                    <a:cxn ang="0">
                      <a:pos x="20" y="24"/>
                    </a:cxn>
                    <a:cxn ang="0">
                      <a:pos x="20" y="17"/>
                    </a:cxn>
                    <a:cxn ang="0">
                      <a:pos x="21" y="8"/>
                    </a:cxn>
                    <a:cxn ang="0">
                      <a:pos x="21" y="8"/>
                    </a:cxn>
                    <a:cxn ang="0">
                      <a:pos x="14" y="3"/>
                    </a:cxn>
                    <a:cxn ang="0">
                      <a:pos x="8" y="0"/>
                    </a:cxn>
                    <a:cxn ang="0">
                      <a:pos x="8" y="0"/>
                    </a:cxn>
                    <a:cxn ang="0">
                      <a:pos x="6" y="1"/>
                    </a:cxn>
                    <a:cxn ang="0">
                      <a:pos x="3" y="4"/>
                    </a:cxn>
                    <a:cxn ang="0">
                      <a:pos x="1" y="7"/>
                    </a:cxn>
                    <a:cxn ang="0">
                      <a:pos x="0" y="11"/>
                    </a:cxn>
                    <a:cxn ang="0">
                      <a:pos x="0" y="11"/>
                    </a:cxn>
                    <a:cxn ang="0">
                      <a:pos x="4" y="14"/>
                    </a:cxn>
                    <a:cxn ang="0">
                      <a:pos x="6" y="16"/>
                    </a:cxn>
                    <a:cxn ang="0">
                      <a:pos x="7" y="18"/>
                    </a:cxn>
                    <a:cxn ang="0">
                      <a:pos x="4" y="21"/>
                    </a:cxn>
                    <a:cxn ang="0">
                      <a:pos x="4" y="21"/>
                    </a:cxn>
                    <a:cxn ang="0">
                      <a:pos x="1" y="27"/>
                    </a:cxn>
                    <a:cxn ang="0">
                      <a:pos x="1" y="34"/>
                    </a:cxn>
                    <a:cxn ang="0">
                      <a:pos x="1" y="41"/>
                    </a:cxn>
                    <a:cxn ang="0">
                      <a:pos x="3" y="44"/>
                    </a:cxn>
                    <a:cxn ang="0">
                      <a:pos x="4" y="45"/>
                    </a:cxn>
                    <a:cxn ang="0">
                      <a:pos x="4" y="45"/>
                    </a:cxn>
                    <a:cxn ang="0">
                      <a:pos x="7" y="48"/>
                    </a:cxn>
                    <a:cxn ang="0">
                      <a:pos x="10" y="53"/>
                    </a:cxn>
                    <a:cxn ang="0">
                      <a:pos x="11" y="57"/>
                    </a:cxn>
                    <a:cxn ang="0">
                      <a:pos x="14" y="58"/>
                    </a:cxn>
                    <a:cxn ang="0">
                      <a:pos x="14" y="58"/>
                    </a:cxn>
                    <a:cxn ang="0">
                      <a:pos x="17" y="54"/>
                    </a:cxn>
                    <a:cxn ang="0">
                      <a:pos x="18" y="51"/>
                    </a:cxn>
                    <a:cxn ang="0">
                      <a:pos x="20" y="50"/>
                    </a:cxn>
                    <a:cxn ang="0">
                      <a:pos x="20" y="50"/>
                    </a:cxn>
                  </a:cxnLst>
                  <a:rect l="0" t="0" r="r" b="b"/>
                  <a:pathLst>
                    <a:path w="30" h="58">
                      <a:moveTo>
                        <a:pt x="20" y="50"/>
                      </a:moveTo>
                      <a:lnTo>
                        <a:pt x="20" y="50"/>
                      </a:lnTo>
                      <a:lnTo>
                        <a:pt x="21" y="50"/>
                      </a:lnTo>
                      <a:lnTo>
                        <a:pt x="21" y="48"/>
                      </a:lnTo>
                      <a:lnTo>
                        <a:pt x="23" y="45"/>
                      </a:lnTo>
                      <a:lnTo>
                        <a:pt x="23" y="44"/>
                      </a:lnTo>
                      <a:lnTo>
                        <a:pt x="23" y="44"/>
                      </a:lnTo>
                      <a:lnTo>
                        <a:pt x="27" y="40"/>
                      </a:lnTo>
                      <a:lnTo>
                        <a:pt x="28" y="35"/>
                      </a:lnTo>
                      <a:lnTo>
                        <a:pt x="28" y="35"/>
                      </a:lnTo>
                      <a:lnTo>
                        <a:pt x="30" y="34"/>
                      </a:lnTo>
                      <a:lnTo>
                        <a:pt x="30" y="34"/>
                      </a:lnTo>
                      <a:lnTo>
                        <a:pt x="23" y="30"/>
                      </a:lnTo>
                      <a:lnTo>
                        <a:pt x="20" y="24"/>
                      </a:lnTo>
                      <a:lnTo>
                        <a:pt x="20" y="24"/>
                      </a:lnTo>
                      <a:lnTo>
                        <a:pt x="20" y="17"/>
                      </a:lnTo>
                      <a:lnTo>
                        <a:pt x="21" y="8"/>
                      </a:lnTo>
                      <a:lnTo>
                        <a:pt x="21" y="8"/>
                      </a:lnTo>
                      <a:lnTo>
                        <a:pt x="14" y="3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6" y="1"/>
                      </a:lnTo>
                      <a:lnTo>
                        <a:pt x="3" y="4"/>
                      </a:lnTo>
                      <a:lnTo>
                        <a:pt x="1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4" y="14"/>
                      </a:lnTo>
                      <a:lnTo>
                        <a:pt x="6" y="16"/>
                      </a:lnTo>
                      <a:lnTo>
                        <a:pt x="7" y="18"/>
                      </a:lnTo>
                      <a:lnTo>
                        <a:pt x="4" y="21"/>
                      </a:lnTo>
                      <a:lnTo>
                        <a:pt x="4" y="21"/>
                      </a:lnTo>
                      <a:lnTo>
                        <a:pt x="1" y="27"/>
                      </a:lnTo>
                      <a:lnTo>
                        <a:pt x="1" y="34"/>
                      </a:lnTo>
                      <a:lnTo>
                        <a:pt x="1" y="41"/>
                      </a:lnTo>
                      <a:lnTo>
                        <a:pt x="3" y="44"/>
                      </a:lnTo>
                      <a:lnTo>
                        <a:pt x="4" y="45"/>
                      </a:lnTo>
                      <a:lnTo>
                        <a:pt x="4" y="45"/>
                      </a:lnTo>
                      <a:lnTo>
                        <a:pt x="7" y="48"/>
                      </a:lnTo>
                      <a:lnTo>
                        <a:pt x="10" y="53"/>
                      </a:lnTo>
                      <a:lnTo>
                        <a:pt x="11" y="57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7" y="54"/>
                      </a:lnTo>
                      <a:lnTo>
                        <a:pt x="18" y="51"/>
                      </a:lnTo>
                      <a:lnTo>
                        <a:pt x="20" y="50"/>
                      </a:lnTo>
                      <a:lnTo>
                        <a:pt x="20" y="50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73" name="Austria">
                  <a:extLst>
                    <a:ext uri="{FF2B5EF4-FFF2-40B4-BE49-F238E27FC236}">
                      <a16:creationId xmlns:a16="http://schemas.microsoft.com/office/drawing/2014/main" id="{29CE3193-EB87-410F-9E8E-AF0643136B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26424" y="3394954"/>
                  <a:ext cx="174614" cy="81389"/>
                </a:xfrm>
                <a:custGeom>
                  <a:avLst/>
                  <a:gdLst/>
                  <a:ahLst/>
                  <a:cxnLst>
                    <a:cxn ang="0">
                      <a:pos x="99" y="5"/>
                    </a:cxn>
                    <a:cxn ang="0">
                      <a:pos x="91" y="0"/>
                    </a:cxn>
                    <a:cxn ang="0">
                      <a:pos x="85" y="0"/>
                    </a:cxn>
                    <a:cxn ang="0">
                      <a:pos x="82" y="8"/>
                    </a:cxn>
                    <a:cxn ang="0">
                      <a:pos x="80" y="9"/>
                    </a:cxn>
                    <a:cxn ang="0">
                      <a:pos x="68" y="9"/>
                    </a:cxn>
                    <a:cxn ang="0">
                      <a:pos x="64" y="12"/>
                    </a:cxn>
                    <a:cxn ang="0">
                      <a:pos x="60" y="15"/>
                    </a:cxn>
                    <a:cxn ang="0">
                      <a:pos x="58" y="16"/>
                    </a:cxn>
                    <a:cxn ang="0">
                      <a:pos x="53" y="20"/>
                    </a:cxn>
                    <a:cxn ang="0">
                      <a:pos x="53" y="25"/>
                    </a:cxn>
                    <a:cxn ang="0">
                      <a:pos x="51" y="30"/>
                    </a:cxn>
                    <a:cxn ang="0">
                      <a:pos x="47" y="29"/>
                    </a:cxn>
                    <a:cxn ang="0">
                      <a:pos x="38" y="29"/>
                    </a:cxn>
                    <a:cxn ang="0">
                      <a:pos x="30" y="32"/>
                    </a:cxn>
                    <a:cxn ang="0">
                      <a:pos x="28" y="33"/>
                    </a:cxn>
                    <a:cxn ang="0">
                      <a:pos x="21" y="33"/>
                    </a:cxn>
                    <a:cxn ang="0">
                      <a:pos x="16" y="32"/>
                    </a:cxn>
                    <a:cxn ang="0">
                      <a:pos x="11" y="35"/>
                    </a:cxn>
                    <a:cxn ang="0">
                      <a:pos x="10" y="36"/>
                    </a:cxn>
                    <a:cxn ang="0">
                      <a:pos x="4" y="33"/>
                    </a:cxn>
                    <a:cxn ang="0">
                      <a:pos x="3" y="32"/>
                    </a:cxn>
                    <a:cxn ang="0">
                      <a:pos x="0" y="36"/>
                    </a:cxn>
                    <a:cxn ang="0">
                      <a:pos x="0" y="40"/>
                    </a:cxn>
                    <a:cxn ang="0">
                      <a:pos x="6" y="45"/>
                    </a:cxn>
                    <a:cxn ang="0">
                      <a:pos x="8" y="45"/>
                    </a:cxn>
                    <a:cxn ang="0">
                      <a:pos x="14" y="45"/>
                    </a:cxn>
                    <a:cxn ang="0">
                      <a:pos x="18" y="47"/>
                    </a:cxn>
                    <a:cxn ang="0">
                      <a:pos x="24" y="46"/>
                    </a:cxn>
                    <a:cxn ang="0">
                      <a:pos x="28" y="43"/>
                    </a:cxn>
                    <a:cxn ang="0">
                      <a:pos x="35" y="42"/>
                    </a:cxn>
                    <a:cxn ang="0">
                      <a:pos x="41" y="42"/>
                    </a:cxn>
                    <a:cxn ang="0">
                      <a:pos x="44" y="49"/>
                    </a:cxn>
                    <a:cxn ang="0">
                      <a:pos x="50" y="50"/>
                    </a:cxn>
                    <a:cxn ang="0">
                      <a:pos x="60" y="50"/>
                    </a:cxn>
                    <a:cxn ang="0">
                      <a:pos x="77" y="55"/>
                    </a:cxn>
                    <a:cxn ang="0">
                      <a:pos x="80" y="53"/>
                    </a:cxn>
                    <a:cxn ang="0">
                      <a:pos x="87" y="50"/>
                    </a:cxn>
                    <a:cxn ang="0">
                      <a:pos x="91" y="49"/>
                    </a:cxn>
                    <a:cxn ang="0">
                      <a:pos x="98" y="47"/>
                    </a:cxn>
                    <a:cxn ang="0">
                      <a:pos x="102" y="46"/>
                    </a:cxn>
                    <a:cxn ang="0">
                      <a:pos x="102" y="46"/>
                    </a:cxn>
                    <a:cxn ang="0">
                      <a:pos x="104" y="42"/>
                    </a:cxn>
                    <a:cxn ang="0">
                      <a:pos x="105" y="40"/>
                    </a:cxn>
                    <a:cxn ang="0">
                      <a:pos x="107" y="36"/>
                    </a:cxn>
                    <a:cxn ang="0">
                      <a:pos x="107" y="35"/>
                    </a:cxn>
                    <a:cxn ang="0">
                      <a:pos x="108" y="30"/>
                    </a:cxn>
                    <a:cxn ang="0">
                      <a:pos x="109" y="29"/>
                    </a:cxn>
                    <a:cxn ang="0">
                      <a:pos x="114" y="29"/>
                    </a:cxn>
                    <a:cxn ang="0">
                      <a:pos x="117" y="25"/>
                    </a:cxn>
                    <a:cxn ang="0">
                      <a:pos x="117" y="22"/>
                    </a:cxn>
                    <a:cxn ang="0">
                      <a:pos x="118" y="20"/>
                    </a:cxn>
                    <a:cxn ang="0">
                      <a:pos x="112" y="6"/>
                    </a:cxn>
                    <a:cxn ang="0">
                      <a:pos x="107" y="8"/>
                    </a:cxn>
                    <a:cxn ang="0">
                      <a:pos x="99" y="5"/>
                    </a:cxn>
                  </a:cxnLst>
                  <a:rect l="0" t="0" r="r" b="b"/>
                  <a:pathLst>
                    <a:path w="118" h="55">
                      <a:moveTo>
                        <a:pt x="99" y="5"/>
                      </a:moveTo>
                      <a:lnTo>
                        <a:pt x="99" y="5"/>
                      </a:lnTo>
                      <a:lnTo>
                        <a:pt x="95" y="2"/>
                      </a:lnTo>
                      <a:lnTo>
                        <a:pt x="91" y="0"/>
                      </a:lnTo>
                      <a:lnTo>
                        <a:pt x="85" y="0"/>
                      </a:lnTo>
                      <a:lnTo>
                        <a:pt x="85" y="0"/>
                      </a:lnTo>
                      <a:lnTo>
                        <a:pt x="84" y="3"/>
                      </a:lnTo>
                      <a:lnTo>
                        <a:pt x="82" y="8"/>
                      </a:lnTo>
                      <a:lnTo>
                        <a:pt x="82" y="8"/>
                      </a:lnTo>
                      <a:lnTo>
                        <a:pt x="80" y="9"/>
                      </a:lnTo>
                      <a:lnTo>
                        <a:pt x="77" y="9"/>
                      </a:lnTo>
                      <a:lnTo>
                        <a:pt x="68" y="9"/>
                      </a:lnTo>
                      <a:lnTo>
                        <a:pt x="68" y="9"/>
                      </a:lnTo>
                      <a:lnTo>
                        <a:pt x="64" y="12"/>
                      </a:lnTo>
                      <a:lnTo>
                        <a:pt x="61" y="13"/>
                      </a:lnTo>
                      <a:lnTo>
                        <a:pt x="60" y="15"/>
                      </a:lnTo>
                      <a:lnTo>
                        <a:pt x="60" y="15"/>
                      </a:lnTo>
                      <a:lnTo>
                        <a:pt x="58" y="16"/>
                      </a:lnTo>
                      <a:lnTo>
                        <a:pt x="55" y="18"/>
                      </a:lnTo>
                      <a:lnTo>
                        <a:pt x="53" y="20"/>
                      </a:lnTo>
                      <a:lnTo>
                        <a:pt x="53" y="25"/>
                      </a:lnTo>
                      <a:lnTo>
                        <a:pt x="53" y="25"/>
                      </a:lnTo>
                      <a:lnTo>
                        <a:pt x="54" y="29"/>
                      </a:lnTo>
                      <a:lnTo>
                        <a:pt x="51" y="30"/>
                      </a:lnTo>
                      <a:lnTo>
                        <a:pt x="50" y="30"/>
                      </a:lnTo>
                      <a:lnTo>
                        <a:pt x="47" y="29"/>
                      </a:lnTo>
                      <a:lnTo>
                        <a:pt x="47" y="29"/>
                      </a:lnTo>
                      <a:lnTo>
                        <a:pt x="38" y="29"/>
                      </a:lnTo>
                      <a:lnTo>
                        <a:pt x="34" y="30"/>
                      </a:lnTo>
                      <a:lnTo>
                        <a:pt x="30" y="32"/>
                      </a:lnTo>
                      <a:lnTo>
                        <a:pt x="30" y="32"/>
                      </a:lnTo>
                      <a:lnTo>
                        <a:pt x="28" y="33"/>
                      </a:lnTo>
                      <a:lnTo>
                        <a:pt x="26" y="35"/>
                      </a:lnTo>
                      <a:lnTo>
                        <a:pt x="21" y="33"/>
                      </a:lnTo>
                      <a:lnTo>
                        <a:pt x="21" y="33"/>
                      </a:lnTo>
                      <a:lnTo>
                        <a:pt x="16" y="32"/>
                      </a:lnTo>
                      <a:lnTo>
                        <a:pt x="14" y="33"/>
                      </a:lnTo>
                      <a:lnTo>
                        <a:pt x="11" y="35"/>
                      </a:lnTo>
                      <a:lnTo>
                        <a:pt x="11" y="35"/>
                      </a:lnTo>
                      <a:lnTo>
                        <a:pt x="10" y="36"/>
                      </a:lnTo>
                      <a:lnTo>
                        <a:pt x="7" y="35"/>
                      </a:lnTo>
                      <a:lnTo>
                        <a:pt x="4" y="33"/>
                      </a:lnTo>
                      <a:lnTo>
                        <a:pt x="3" y="32"/>
                      </a:lnTo>
                      <a:lnTo>
                        <a:pt x="3" y="32"/>
                      </a:lnTo>
                      <a:lnTo>
                        <a:pt x="0" y="33"/>
                      </a:lnTo>
                      <a:lnTo>
                        <a:pt x="0" y="36"/>
                      </a:lnTo>
                      <a:lnTo>
                        <a:pt x="0" y="40"/>
                      </a:lnTo>
                      <a:lnTo>
                        <a:pt x="0" y="40"/>
                      </a:lnTo>
                      <a:lnTo>
                        <a:pt x="3" y="43"/>
                      </a:lnTo>
                      <a:lnTo>
                        <a:pt x="6" y="45"/>
                      </a:lnTo>
                      <a:lnTo>
                        <a:pt x="8" y="45"/>
                      </a:lnTo>
                      <a:lnTo>
                        <a:pt x="8" y="45"/>
                      </a:lnTo>
                      <a:lnTo>
                        <a:pt x="11" y="45"/>
                      </a:lnTo>
                      <a:lnTo>
                        <a:pt x="14" y="45"/>
                      </a:lnTo>
                      <a:lnTo>
                        <a:pt x="18" y="47"/>
                      </a:lnTo>
                      <a:lnTo>
                        <a:pt x="18" y="47"/>
                      </a:lnTo>
                      <a:lnTo>
                        <a:pt x="21" y="47"/>
                      </a:lnTo>
                      <a:lnTo>
                        <a:pt x="24" y="46"/>
                      </a:lnTo>
                      <a:lnTo>
                        <a:pt x="28" y="43"/>
                      </a:lnTo>
                      <a:lnTo>
                        <a:pt x="28" y="43"/>
                      </a:lnTo>
                      <a:lnTo>
                        <a:pt x="31" y="43"/>
                      </a:lnTo>
                      <a:lnTo>
                        <a:pt x="35" y="42"/>
                      </a:lnTo>
                      <a:lnTo>
                        <a:pt x="41" y="42"/>
                      </a:lnTo>
                      <a:lnTo>
                        <a:pt x="41" y="42"/>
                      </a:lnTo>
                      <a:lnTo>
                        <a:pt x="43" y="45"/>
                      </a:lnTo>
                      <a:lnTo>
                        <a:pt x="44" y="49"/>
                      </a:lnTo>
                      <a:lnTo>
                        <a:pt x="44" y="49"/>
                      </a:lnTo>
                      <a:lnTo>
                        <a:pt x="50" y="50"/>
                      </a:lnTo>
                      <a:lnTo>
                        <a:pt x="60" y="50"/>
                      </a:lnTo>
                      <a:lnTo>
                        <a:pt x="60" y="50"/>
                      </a:lnTo>
                      <a:lnTo>
                        <a:pt x="70" y="53"/>
                      </a:lnTo>
                      <a:lnTo>
                        <a:pt x="77" y="55"/>
                      </a:lnTo>
                      <a:lnTo>
                        <a:pt x="77" y="55"/>
                      </a:lnTo>
                      <a:lnTo>
                        <a:pt x="80" y="53"/>
                      </a:lnTo>
                      <a:lnTo>
                        <a:pt x="82" y="52"/>
                      </a:lnTo>
                      <a:lnTo>
                        <a:pt x="87" y="50"/>
                      </a:lnTo>
                      <a:lnTo>
                        <a:pt x="91" y="49"/>
                      </a:lnTo>
                      <a:lnTo>
                        <a:pt x="91" y="49"/>
                      </a:lnTo>
                      <a:lnTo>
                        <a:pt x="95" y="49"/>
                      </a:lnTo>
                      <a:lnTo>
                        <a:pt x="98" y="47"/>
                      </a:lnTo>
                      <a:lnTo>
                        <a:pt x="102" y="46"/>
                      </a:lnTo>
                      <a:lnTo>
                        <a:pt x="102" y="46"/>
                      </a:lnTo>
                      <a:lnTo>
                        <a:pt x="102" y="46"/>
                      </a:lnTo>
                      <a:lnTo>
                        <a:pt x="102" y="46"/>
                      </a:lnTo>
                      <a:lnTo>
                        <a:pt x="102" y="43"/>
                      </a:lnTo>
                      <a:lnTo>
                        <a:pt x="104" y="42"/>
                      </a:lnTo>
                      <a:lnTo>
                        <a:pt x="104" y="42"/>
                      </a:lnTo>
                      <a:lnTo>
                        <a:pt x="105" y="40"/>
                      </a:lnTo>
                      <a:lnTo>
                        <a:pt x="107" y="39"/>
                      </a:lnTo>
                      <a:lnTo>
                        <a:pt x="107" y="36"/>
                      </a:lnTo>
                      <a:lnTo>
                        <a:pt x="107" y="35"/>
                      </a:lnTo>
                      <a:lnTo>
                        <a:pt x="107" y="35"/>
                      </a:lnTo>
                      <a:lnTo>
                        <a:pt x="108" y="33"/>
                      </a:lnTo>
                      <a:lnTo>
                        <a:pt x="108" y="30"/>
                      </a:lnTo>
                      <a:lnTo>
                        <a:pt x="108" y="29"/>
                      </a:lnTo>
                      <a:lnTo>
                        <a:pt x="109" y="29"/>
                      </a:lnTo>
                      <a:lnTo>
                        <a:pt x="109" y="29"/>
                      </a:lnTo>
                      <a:lnTo>
                        <a:pt x="114" y="29"/>
                      </a:lnTo>
                      <a:lnTo>
                        <a:pt x="115" y="27"/>
                      </a:lnTo>
                      <a:lnTo>
                        <a:pt x="117" y="25"/>
                      </a:lnTo>
                      <a:lnTo>
                        <a:pt x="117" y="25"/>
                      </a:lnTo>
                      <a:lnTo>
                        <a:pt x="117" y="22"/>
                      </a:lnTo>
                      <a:lnTo>
                        <a:pt x="118" y="20"/>
                      </a:lnTo>
                      <a:lnTo>
                        <a:pt x="118" y="20"/>
                      </a:lnTo>
                      <a:lnTo>
                        <a:pt x="114" y="12"/>
                      </a:lnTo>
                      <a:lnTo>
                        <a:pt x="112" y="6"/>
                      </a:lnTo>
                      <a:lnTo>
                        <a:pt x="112" y="6"/>
                      </a:lnTo>
                      <a:lnTo>
                        <a:pt x="107" y="8"/>
                      </a:lnTo>
                      <a:lnTo>
                        <a:pt x="104" y="8"/>
                      </a:lnTo>
                      <a:lnTo>
                        <a:pt x="99" y="5"/>
                      </a:lnTo>
                      <a:lnTo>
                        <a:pt x="99" y="5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74" name="Hungary">
                  <a:extLst>
                    <a:ext uri="{FF2B5EF4-FFF2-40B4-BE49-F238E27FC236}">
                      <a16:creationId xmlns:a16="http://schemas.microsoft.com/office/drawing/2014/main" id="{233C36FA-D7B6-406C-B155-2A36EE6386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77362" y="3406792"/>
                  <a:ext cx="152418" cy="85827"/>
                </a:xfrm>
                <a:custGeom>
                  <a:avLst/>
                  <a:gdLst/>
                  <a:ahLst/>
                  <a:cxnLst>
                    <a:cxn ang="0">
                      <a:pos x="100" y="11"/>
                    </a:cxn>
                    <a:cxn ang="0">
                      <a:pos x="97" y="8"/>
                    </a:cxn>
                    <a:cxn ang="0">
                      <a:pos x="87" y="5"/>
                    </a:cxn>
                    <a:cxn ang="0">
                      <a:pos x="83" y="2"/>
                    </a:cxn>
                    <a:cxn ang="0">
                      <a:pos x="71" y="0"/>
                    </a:cxn>
                    <a:cxn ang="0">
                      <a:pos x="69" y="1"/>
                    </a:cxn>
                    <a:cxn ang="0">
                      <a:pos x="60" y="8"/>
                    </a:cxn>
                    <a:cxn ang="0">
                      <a:pos x="57" y="10"/>
                    </a:cxn>
                    <a:cxn ang="0">
                      <a:pos x="42" y="12"/>
                    </a:cxn>
                    <a:cxn ang="0">
                      <a:pos x="40" y="15"/>
                    </a:cxn>
                    <a:cxn ang="0">
                      <a:pos x="39" y="15"/>
                    </a:cxn>
                    <a:cxn ang="0">
                      <a:pos x="30" y="18"/>
                    </a:cxn>
                    <a:cxn ang="0">
                      <a:pos x="19" y="15"/>
                    </a:cxn>
                    <a:cxn ang="0">
                      <a:pos x="16" y="12"/>
                    </a:cxn>
                    <a:cxn ang="0">
                      <a:pos x="15" y="14"/>
                    </a:cxn>
                    <a:cxn ang="0">
                      <a:pos x="15" y="17"/>
                    </a:cxn>
                    <a:cxn ang="0">
                      <a:pos x="12" y="21"/>
                    </a:cxn>
                    <a:cxn ang="0">
                      <a:pos x="7" y="21"/>
                    </a:cxn>
                    <a:cxn ang="0">
                      <a:pos x="6" y="22"/>
                    </a:cxn>
                    <a:cxn ang="0">
                      <a:pos x="5" y="27"/>
                    </a:cxn>
                    <a:cxn ang="0">
                      <a:pos x="5" y="28"/>
                    </a:cxn>
                    <a:cxn ang="0">
                      <a:pos x="3" y="32"/>
                    </a:cxn>
                    <a:cxn ang="0">
                      <a:pos x="2" y="34"/>
                    </a:cxn>
                    <a:cxn ang="0">
                      <a:pos x="0" y="38"/>
                    </a:cxn>
                    <a:cxn ang="0">
                      <a:pos x="2" y="41"/>
                    </a:cxn>
                    <a:cxn ang="0">
                      <a:pos x="3" y="44"/>
                    </a:cxn>
                    <a:cxn ang="0">
                      <a:pos x="3" y="44"/>
                    </a:cxn>
                    <a:cxn ang="0">
                      <a:pos x="16" y="54"/>
                    </a:cxn>
                    <a:cxn ang="0">
                      <a:pos x="20" y="56"/>
                    </a:cxn>
                    <a:cxn ang="0">
                      <a:pos x="29" y="58"/>
                    </a:cxn>
                    <a:cxn ang="0">
                      <a:pos x="33" y="58"/>
                    </a:cxn>
                    <a:cxn ang="0">
                      <a:pos x="56" y="51"/>
                    </a:cxn>
                    <a:cxn ang="0">
                      <a:pos x="62" y="52"/>
                    </a:cxn>
                    <a:cxn ang="0">
                      <a:pos x="67" y="54"/>
                    </a:cxn>
                    <a:cxn ang="0">
                      <a:pos x="76" y="47"/>
                    </a:cxn>
                    <a:cxn ang="0">
                      <a:pos x="80" y="41"/>
                    </a:cxn>
                    <a:cxn ang="0">
                      <a:pos x="91" y="22"/>
                    </a:cxn>
                    <a:cxn ang="0">
                      <a:pos x="101" y="15"/>
                    </a:cxn>
                    <a:cxn ang="0">
                      <a:pos x="103" y="14"/>
                    </a:cxn>
                    <a:cxn ang="0">
                      <a:pos x="103" y="11"/>
                    </a:cxn>
                    <a:cxn ang="0">
                      <a:pos x="100" y="11"/>
                    </a:cxn>
                  </a:cxnLst>
                  <a:rect l="0" t="0" r="r" b="b"/>
                  <a:pathLst>
                    <a:path w="103" h="58">
                      <a:moveTo>
                        <a:pt x="100" y="11"/>
                      </a:moveTo>
                      <a:lnTo>
                        <a:pt x="100" y="11"/>
                      </a:lnTo>
                      <a:lnTo>
                        <a:pt x="97" y="8"/>
                      </a:lnTo>
                      <a:lnTo>
                        <a:pt x="97" y="8"/>
                      </a:lnTo>
                      <a:lnTo>
                        <a:pt x="90" y="7"/>
                      </a:lnTo>
                      <a:lnTo>
                        <a:pt x="87" y="5"/>
                      </a:lnTo>
                      <a:lnTo>
                        <a:pt x="87" y="5"/>
                      </a:lnTo>
                      <a:lnTo>
                        <a:pt x="83" y="2"/>
                      </a:lnTo>
                      <a:lnTo>
                        <a:pt x="79" y="1"/>
                      </a:lnTo>
                      <a:lnTo>
                        <a:pt x="71" y="0"/>
                      </a:lnTo>
                      <a:lnTo>
                        <a:pt x="71" y="0"/>
                      </a:lnTo>
                      <a:lnTo>
                        <a:pt x="69" y="1"/>
                      </a:lnTo>
                      <a:lnTo>
                        <a:pt x="64" y="4"/>
                      </a:lnTo>
                      <a:lnTo>
                        <a:pt x="60" y="8"/>
                      </a:lnTo>
                      <a:lnTo>
                        <a:pt x="57" y="10"/>
                      </a:lnTo>
                      <a:lnTo>
                        <a:pt x="57" y="10"/>
                      </a:lnTo>
                      <a:lnTo>
                        <a:pt x="47" y="11"/>
                      </a:lnTo>
                      <a:lnTo>
                        <a:pt x="42" y="12"/>
                      </a:lnTo>
                      <a:lnTo>
                        <a:pt x="40" y="14"/>
                      </a:lnTo>
                      <a:lnTo>
                        <a:pt x="40" y="15"/>
                      </a:lnTo>
                      <a:lnTo>
                        <a:pt x="40" y="15"/>
                      </a:lnTo>
                      <a:lnTo>
                        <a:pt x="39" y="15"/>
                      </a:lnTo>
                      <a:lnTo>
                        <a:pt x="37" y="17"/>
                      </a:lnTo>
                      <a:lnTo>
                        <a:pt x="30" y="18"/>
                      </a:lnTo>
                      <a:lnTo>
                        <a:pt x="23" y="17"/>
                      </a:lnTo>
                      <a:lnTo>
                        <a:pt x="19" y="15"/>
                      </a:lnTo>
                      <a:lnTo>
                        <a:pt x="19" y="15"/>
                      </a:lnTo>
                      <a:lnTo>
                        <a:pt x="16" y="12"/>
                      </a:lnTo>
                      <a:lnTo>
                        <a:pt x="16" y="12"/>
                      </a:lnTo>
                      <a:lnTo>
                        <a:pt x="15" y="14"/>
                      </a:lnTo>
                      <a:lnTo>
                        <a:pt x="15" y="17"/>
                      </a:lnTo>
                      <a:lnTo>
                        <a:pt x="15" y="17"/>
                      </a:lnTo>
                      <a:lnTo>
                        <a:pt x="13" y="19"/>
                      </a:lnTo>
                      <a:lnTo>
                        <a:pt x="12" y="21"/>
                      </a:lnTo>
                      <a:lnTo>
                        <a:pt x="7" y="21"/>
                      </a:lnTo>
                      <a:lnTo>
                        <a:pt x="7" y="21"/>
                      </a:lnTo>
                      <a:lnTo>
                        <a:pt x="6" y="21"/>
                      </a:lnTo>
                      <a:lnTo>
                        <a:pt x="6" y="22"/>
                      </a:lnTo>
                      <a:lnTo>
                        <a:pt x="6" y="25"/>
                      </a:lnTo>
                      <a:lnTo>
                        <a:pt x="5" y="27"/>
                      </a:lnTo>
                      <a:lnTo>
                        <a:pt x="5" y="27"/>
                      </a:lnTo>
                      <a:lnTo>
                        <a:pt x="5" y="28"/>
                      </a:lnTo>
                      <a:lnTo>
                        <a:pt x="5" y="31"/>
                      </a:lnTo>
                      <a:lnTo>
                        <a:pt x="3" y="32"/>
                      </a:lnTo>
                      <a:lnTo>
                        <a:pt x="2" y="34"/>
                      </a:lnTo>
                      <a:lnTo>
                        <a:pt x="2" y="34"/>
                      </a:lnTo>
                      <a:lnTo>
                        <a:pt x="0" y="35"/>
                      </a:lnTo>
                      <a:lnTo>
                        <a:pt x="0" y="38"/>
                      </a:lnTo>
                      <a:lnTo>
                        <a:pt x="0" y="38"/>
                      </a:lnTo>
                      <a:lnTo>
                        <a:pt x="2" y="41"/>
                      </a:lnTo>
                      <a:lnTo>
                        <a:pt x="3" y="44"/>
                      </a:lnTo>
                      <a:lnTo>
                        <a:pt x="3" y="44"/>
                      </a:lnTo>
                      <a:lnTo>
                        <a:pt x="3" y="44"/>
                      </a:lnTo>
                      <a:lnTo>
                        <a:pt x="3" y="44"/>
                      </a:lnTo>
                      <a:lnTo>
                        <a:pt x="10" y="48"/>
                      </a:lnTo>
                      <a:lnTo>
                        <a:pt x="16" y="54"/>
                      </a:lnTo>
                      <a:lnTo>
                        <a:pt x="16" y="54"/>
                      </a:lnTo>
                      <a:lnTo>
                        <a:pt x="20" y="56"/>
                      </a:lnTo>
                      <a:lnTo>
                        <a:pt x="25" y="58"/>
                      </a:lnTo>
                      <a:lnTo>
                        <a:pt x="29" y="58"/>
                      </a:lnTo>
                      <a:lnTo>
                        <a:pt x="33" y="58"/>
                      </a:lnTo>
                      <a:lnTo>
                        <a:pt x="33" y="58"/>
                      </a:lnTo>
                      <a:lnTo>
                        <a:pt x="56" y="51"/>
                      </a:lnTo>
                      <a:lnTo>
                        <a:pt x="56" y="51"/>
                      </a:lnTo>
                      <a:lnTo>
                        <a:pt x="62" y="52"/>
                      </a:lnTo>
                      <a:lnTo>
                        <a:pt x="62" y="52"/>
                      </a:lnTo>
                      <a:lnTo>
                        <a:pt x="67" y="54"/>
                      </a:lnTo>
                      <a:lnTo>
                        <a:pt x="67" y="54"/>
                      </a:lnTo>
                      <a:lnTo>
                        <a:pt x="70" y="51"/>
                      </a:lnTo>
                      <a:lnTo>
                        <a:pt x="76" y="47"/>
                      </a:lnTo>
                      <a:lnTo>
                        <a:pt x="76" y="47"/>
                      </a:lnTo>
                      <a:lnTo>
                        <a:pt x="80" y="41"/>
                      </a:lnTo>
                      <a:lnTo>
                        <a:pt x="84" y="34"/>
                      </a:lnTo>
                      <a:lnTo>
                        <a:pt x="91" y="22"/>
                      </a:lnTo>
                      <a:lnTo>
                        <a:pt x="91" y="22"/>
                      </a:lnTo>
                      <a:lnTo>
                        <a:pt x="101" y="15"/>
                      </a:lnTo>
                      <a:lnTo>
                        <a:pt x="101" y="15"/>
                      </a:lnTo>
                      <a:lnTo>
                        <a:pt x="103" y="14"/>
                      </a:lnTo>
                      <a:lnTo>
                        <a:pt x="103" y="12"/>
                      </a:lnTo>
                      <a:lnTo>
                        <a:pt x="103" y="11"/>
                      </a:lnTo>
                      <a:lnTo>
                        <a:pt x="100" y="11"/>
                      </a:lnTo>
                      <a:lnTo>
                        <a:pt x="100" y="11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76" name="Czech Republic">
                  <a:extLst>
                    <a:ext uri="{FF2B5EF4-FFF2-40B4-BE49-F238E27FC236}">
                      <a16:creationId xmlns:a16="http://schemas.microsoft.com/office/drawing/2014/main" id="{A2C7DA82-8861-4B19-969D-2355D963E0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90055" y="3332802"/>
                  <a:ext cx="146499" cy="76949"/>
                </a:xfrm>
                <a:custGeom>
                  <a:avLst/>
                  <a:gdLst/>
                  <a:ahLst/>
                  <a:cxnLst>
                    <a:cxn ang="0">
                      <a:pos x="93" y="24"/>
                    </a:cxn>
                    <a:cxn ang="0">
                      <a:pos x="85" y="23"/>
                    </a:cxn>
                    <a:cxn ang="0">
                      <a:pos x="84" y="21"/>
                    </a:cxn>
                    <a:cxn ang="0">
                      <a:pos x="81" y="15"/>
                    </a:cxn>
                    <a:cxn ang="0">
                      <a:pos x="79" y="15"/>
                    </a:cxn>
                    <a:cxn ang="0">
                      <a:pos x="72" y="15"/>
                    </a:cxn>
                    <a:cxn ang="0">
                      <a:pos x="69" y="17"/>
                    </a:cxn>
                    <a:cxn ang="0">
                      <a:pos x="65" y="17"/>
                    </a:cxn>
                    <a:cxn ang="0">
                      <a:pos x="61" y="13"/>
                    </a:cxn>
                    <a:cxn ang="0">
                      <a:pos x="61" y="11"/>
                    </a:cxn>
                    <a:cxn ang="0">
                      <a:pos x="51" y="5"/>
                    </a:cxn>
                    <a:cxn ang="0">
                      <a:pos x="41" y="0"/>
                    </a:cxn>
                    <a:cxn ang="0">
                      <a:pos x="41" y="3"/>
                    </a:cxn>
                    <a:cxn ang="0">
                      <a:pos x="39" y="3"/>
                    </a:cxn>
                    <a:cxn ang="0">
                      <a:pos x="34" y="1"/>
                    </a:cxn>
                    <a:cxn ang="0">
                      <a:pos x="32" y="3"/>
                    </a:cxn>
                    <a:cxn ang="0">
                      <a:pos x="27" y="5"/>
                    </a:cxn>
                    <a:cxn ang="0">
                      <a:pos x="20" y="8"/>
                    </a:cxn>
                    <a:cxn ang="0">
                      <a:pos x="15" y="11"/>
                    </a:cxn>
                    <a:cxn ang="0">
                      <a:pos x="2" y="15"/>
                    </a:cxn>
                    <a:cxn ang="0">
                      <a:pos x="0" y="17"/>
                    </a:cxn>
                    <a:cxn ang="0">
                      <a:pos x="4" y="24"/>
                    </a:cxn>
                    <a:cxn ang="0">
                      <a:pos x="5" y="31"/>
                    </a:cxn>
                    <a:cxn ang="0">
                      <a:pos x="8" y="37"/>
                    </a:cxn>
                    <a:cxn ang="0">
                      <a:pos x="18" y="44"/>
                    </a:cxn>
                    <a:cxn ang="0">
                      <a:pos x="25" y="50"/>
                    </a:cxn>
                    <a:cxn ang="0">
                      <a:pos x="25" y="51"/>
                    </a:cxn>
                    <a:cxn ang="0">
                      <a:pos x="37" y="51"/>
                    </a:cxn>
                    <a:cxn ang="0">
                      <a:pos x="39" y="50"/>
                    </a:cxn>
                    <a:cxn ang="0">
                      <a:pos x="42" y="42"/>
                    </a:cxn>
                    <a:cxn ang="0">
                      <a:pos x="48" y="42"/>
                    </a:cxn>
                    <a:cxn ang="0">
                      <a:pos x="56" y="47"/>
                    </a:cxn>
                    <a:cxn ang="0">
                      <a:pos x="61" y="50"/>
                    </a:cxn>
                    <a:cxn ang="0">
                      <a:pos x="69" y="48"/>
                    </a:cxn>
                    <a:cxn ang="0">
                      <a:pos x="69" y="52"/>
                    </a:cxn>
                    <a:cxn ang="0">
                      <a:pos x="72" y="48"/>
                    </a:cxn>
                    <a:cxn ang="0">
                      <a:pos x="75" y="47"/>
                    </a:cxn>
                    <a:cxn ang="0">
                      <a:pos x="86" y="42"/>
                    </a:cxn>
                    <a:cxn ang="0">
                      <a:pos x="89" y="40"/>
                    </a:cxn>
                    <a:cxn ang="0">
                      <a:pos x="99" y="31"/>
                    </a:cxn>
                    <a:cxn ang="0">
                      <a:pos x="96" y="27"/>
                    </a:cxn>
                    <a:cxn ang="0">
                      <a:pos x="93" y="24"/>
                    </a:cxn>
                  </a:cxnLst>
                  <a:rect l="0" t="0" r="r" b="b"/>
                  <a:pathLst>
                    <a:path w="99" h="52">
                      <a:moveTo>
                        <a:pt x="93" y="24"/>
                      </a:moveTo>
                      <a:lnTo>
                        <a:pt x="93" y="24"/>
                      </a:lnTo>
                      <a:lnTo>
                        <a:pt x="88" y="23"/>
                      </a:lnTo>
                      <a:lnTo>
                        <a:pt x="85" y="23"/>
                      </a:lnTo>
                      <a:lnTo>
                        <a:pt x="84" y="21"/>
                      </a:lnTo>
                      <a:lnTo>
                        <a:pt x="84" y="21"/>
                      </a:lnTo>
                      <a:lnTo>
                        <a:pt x="82" y="17"/>
                      </a:lnTo>
                      <a:lnTo>
                        <a:pt x="81" y="15"/>
                      </a:lnTo>
                      <a:lnTo>
                        <a:pt x="79" y="15"/>
                      </a:lnTo>
                      <a:lnTo>
                        <a:pt x="79" y="15"/>
                      </a:lnTo>
                      <a:lnTo>
                        <a:pt x="74" y="15"/>
                      </a:lnTo>
                      <a:lnTo>
                        <a:pt x="72" y="15"/>
                      </a:lnTo>
                      <a:lnTo>
                        <a:pt x="69" y="17"/>
                      </a:lnTo>
                      <a:lnTo>
                        <a:pt x="69" y="17"/>
                      </a:lnTo>
                      <a:lnTo>
                        <a:pt x="68" y="18"/>
                      </a:lnTo>
                      <a:lnTo>
                        <a:pt x="65" y="17"/>
                      </a:lnTo>
                      <a:lnTo>
                        <a:pt x="62" y="15"/>
                      </a:lnTo>
                      <a:lnTo>
                        <a:pt x="61" y="13"/>
                      </a:lnTo>
                      <a:lnTo>
                        <a:pt x="61" y="13"/>
                      </a:lnTo>
                      <a:lnTo>
                        <a:pt x="61" y="11"/>
                      </a:lnTo>
                      <a:lnTo>
                        <a:pt x="59" y="10"/>
                      </a:lnTo>
                      <a:lnTo>
                        <a:pt x="51" y="5"/>
                      </a:lnTo>
                      <a:lnTo>
                        <a:pt x="51" y="5"/>
                      </a:lnTo>
                      <a:lnTo>
                        <a:pt x="41" y="0"/>
                      </a:lnTo>
                      <a:lnTo>
                        <a:pt x="41" y="0"/>
                      </a:lnTo>
                      <a:lnTo>
                        <a:pt x="41" y="3"/>
                      </a:lnTo>
                      <a:lnTo>
                        <a:pt x="41" y="3"/>
                      </a:lnTo>
                      <a:lnTo>
                        <a:pt x="39" y="3"/>
                      </a:lnTo>
                      <a:lnTo>
                        <a:pt x="37" y="3"/>
                      </a:lnTo>
                      <a:lnTo>
                        <a:pt x="34" y="1"/>
                      </a:lnTo>
                      <a:lnTo>
                        <a:pt x="32" y="3"/>
                      </a:lnTo>
                      <a:lnTo>
                        <a:pt x="32" y="3"/>
                      </a:lnTo>
                      <a:lnTo>
                        <a:pt x="29" y="4"/>
                      </a:lnTo>
                      <a:lnTo>
                        <a:pt x="27" y="5"/>
                      </a:lnTo>
                      <a:lnTo>
                        <a:pt x="22" y="7"/>
                      </a:lnTo>
                      <a:lnTo>
                        <a:pt x="20" y="8"/>
                      </a:lnTo>
                      <a:lnTo>
                        <a:pt x="20" y="8"/>
                      </a:lnTo>
                      <a:lnTo>
                        <a:pt x="15" y="11"/>
                      </a:lnTo>
                      <a:lnTo>
                        <a:pt x="11" y="13"/>
                      </a:lnTo>
                      <a:lnTo>
                        <a:pt x="2" y="15"/>
                      </a:lnTo>
                      <a:lnTo>
                        <a:pt x="2" y="15"/>
                      </a:lnTo>
                      <a:lnTo>
                        <a:pt x="0" y="17"/>
                      </a:lnTo>
                      <a:lnTo>
                        <a:pt x="1" y="18"/>
                      </a:lnTo>
                      <a:lnTo>
                        <a:pt x="4" y="24"/>
                      </a:lnTo>
                      <a:lnTo>
                        <a:pt x="4" y="24"/>
                      </a:lnTo>
                      <a:lnTo>
                        <a:pt x="5" y="31"/>
                      </a:lnTo>
                      <a:lnTo>
                        <a:pt x="7" y="34"/>
                      </a:lnTo>
                      <a:lnTo>
                        <a:pt x="8" y="37"/>
                      </a:lnTo>
                      <a:lnTo>
                        <a:pt x="8" y="37"/>
                      </a:lnTo>
                      <a:lnTo>
                        <a:pt x="18" y="44"/>
                      </a:lnTo>
                      <a:lnTo>
                        <a:pt x="25" y="50"/>
                      </a:lnTo>
                      <a:lnTo>
                        <a:pt x="25" y="50"/>
                      </a:lnTo>
                      <a:lnTo>
                        <a:pt x="25" y="51"/>
                      </a:lnTo>
                      <a:lnTo>
                        <a:pt x="25" y="51"/>
                      </a:lnTo>
                      <a:lnTo>
                        <a:pt x="34" y="51"/>
                      </a:lnTo>
                      <a:lnTo>
                        <a:pt x="37" y="51"/>
                      </a:lnTo>
                      <a:lnTo>
                        <a:pt x="39" y="50"/>
                      </a:lnTo>
                      <a:lnTo>
                        <a:pt x="39" y="50"/>
                      </a:lnTo>
                      <a:lnTo>
                        <a:pt x="41" y="45"/>
                      </a:lnTo>
                      <a:lnTo>
                        <a:pt x="42" y="42"/>
                      </a:lnTo>
                      <a:lnTo>
                        <a:pt x="42" y="42"/>
                      </a:lnTo>
                      <a:lnTo>
                        <a:pt x="48" y="42"/>
                      </a:lnTo>
                      <a:lnTo>
                        <a:pt x="52" y="44"/>
                      </a:lnTo>
                      <a:lnTo>
                        <a:pt x="56" y="47"/>
                      </a:lnTo>
                      <a:lnTo>
                        <a:pt x="56" y="47"/>
                      </a:lnTo>
                      <a:lnTo>
                        <a:pt x="61" y="50"/>
                      </a:lnTo>
                      <a:lnTo>
                        <a:pt x="64" y="50"/>
                      </a:lnTo>
                      <a:lnTo>
                        <a:pt x="69" y="48"/>
                      </a:lnTo>
                      <a:lnTo>
                        <a:pt x="69" y="48"/>
                      </a:lnTo>
                      <a:lnTo>
                        <a:pt x="69" y="52"/>
                      </a:lnTo>
                      <a:lnTo>
                        <a:pt x="69" y="52"/>
                      </a:lnTo>
                      <a:lnTo>
                        <a:pt x="72" y="48"/>
                      </a:lnTo>
                      <a:lnTo>
                        <a:pt x="75" y="47"/>
                      </a:lnTo>
                      <a:lnTo>
                        <a:pt x="75" y="47"/>
                      </a:lnTo>
                      <a:lnTo>
                        <a:pt x="82" y="45"/>
                      </a:lnTo>
                      <a:lnTo>
                        <a:pt x="86" y="42"/>
                      </a:lnTo>
                      <a:lnTo>
                        <a:pt x="89" y="40"/>
                      </a:lnTo>
                      <a:lnTo>
                        <a:pt x="89" y="40"/>
                      </a:lnTo>
                      <a:lnTo>
                        <a:pt x="93" y="35"/>
                      </a:lnTo>
                      <a:lnTo>
                        <a:pt x="99" y="31"/>
                      </a:lnTo>
                      <a:lnTo>
                        <a:pt x="99" y="31"/>
                      </a:lnTo>
                      <a:lnTo>
                        <a:pt x="96" y="27"/>
                      </a:lnTo>
                      <a:lnTo>
                        <a:pt x="93" y="24"/>
                      </a:lnTo>
                      <a:lnTo>
                        <a:pt x="93" y="24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79" name="Slovakia">
                  <a:extLst>
                    <a:ext uri="{FF2B5EF4-FFF2-40B4-BE49-F238E27FC236}">
                      <a16:creationId xmlns:a16="http://schemas.microsoft.com/office/drawing/2014/main" id="{FA03F6A4-215F-4866-B684-50BBB7FF01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92159" y="3378676"/>
                  <a:ext cx="134661" cy="54753"/>
                </a:xfrm>
                <a:custGeom>
                  <a:avLst/>
                  <a:gdLst/>
                  <a:ahLst/>
                  <a:cxnLst>
                    <a:cxn ang="0">
                      <a:pos x="67" y="4"/>
                    </a:cxn>
                    <a:cxn ang="0">
                      <a:pos x="61" y="3"/>
                    </a:cxn>
                    <a:cxn ang="0">
                      <a:pos x="56" y="3"/>
                    </a:cxn>
                    <a:cxn ang="0">
                      <a:pos x="52" y="3"/>
                    </a:cxn>
                    <a:cxn ang="0">
                      <a:pos x="42" y="2"/>
                    </a:cxn>
                    <a:cxn ang="0">
                      <a:pos x="40" y="2"/>
                    </a:cxn>
                    <a:cxn ang="0">
                      <a:pos x="34" y="3"/>
                    </a:cxn>
                    <a:cxn ang="0">
                      <a:pos x="32" y="3"/>
                    </a:cxn>
                    <a:cxn ang="0">
                      <a:pos x="30" y="0"/>
                    </a:cxn>
                    <a:cxn ang="0">
                      <a:pos x="20" y="9"/>
                    </a:cxn>
                    <a:cxn ang="0">
                      <a:pos x="17" y="11"/>
                    </a:cxn>
                    <a:cxn ang="0">
                      <a:pos x="6" y="16"/>
                    </a:cxn>
                    <a:cxn ang="0">
                      <a:pos x="3" y="17"/>
                    </a:cxn>
                    <a:cxn ang="0">
                      <a:pos x="0" y="21"/>
                    </a:cxn>
                    <a:cxn ang="0">
                      <a:pos x="9" y="34"/>
                    </a:cxn>
                    <a:cxn ang="0">
                      <a:pos x="13" y="36"/>
                    </a:cxn>
                    <a:cxn ang="0">
                      <a:pos x="27" y="36"/>
                    </a:cxn>
                    <a:cxn ang="0">
                      <a:pos x="30" y="34"/>
                    </a:cxn>
                    <a:cxn ang="0">
                      <a:pos x="30" y="33"/>
                    </a:cxn>
                    <a:cxn ang="0">
                      <a:pos x="37" y="30"/>
                    </a:cxn>
                    <a:cxn ang="0">
                      <a:pos x="47" y="29"/>
                    </a:cxn>
                    <a:cxn ang="0">
                      <a:pos x="54" y="23"/>
                    </a:cxn>
                    <a:cxn ang="0">
                      <a:pos x="61" y="19"/>
                    </a:cxn>
                    <a:cxn ang="0">
                      <a:pos x="69" y="20"/>
                    </a:cxn>
                    <a:cxn ang="0">
                      <a:pos x="77" y="24"/>
                    </a:cxn>
                    <a:cxn ang="0">
                      <a:pos x="80" y="26"/>
                    </a:cxn>
                    <a:cxn ang="0">
                      <a:pos x="87" y="27"/>
                    </a:cxn>
                    <a:cxn ang="0">
                      <a:pos x="83" y="21"/>
                    </a:cxn>
                    <a:cxn ang="0">
                      <a:pos x="84" y="19"/>
                    </a:cxn>
                    <a:cxn ang="0">
                      <a:pos x="90" y="10"/>
                    </a:cxn>
                    <a:cxn ang="0">
                      <a:pos x="91" y="10"/>
                    </a:cxn>
                    <a:cxn ang="0">
                      <a:pos x="84" y="9"/>
                    </a:cxn>
                    <a:cxn ang="0">
                      <a:pos x="81" y="7"/>
                    </a:cxn>
                    <a:cxn ang="0">
                      <a:pos x="67" y="4"/>
                    </a:cxn>
                  </a:cxnLst>
                  <a:rect l="0" t="0" r="r" b="b"/>
                  <a:pathLst>
                    <a:path w="91" h="37">
                      <a:moveTo>
                        <a:pt x="67" y="4"/>
                      </a:moveTo>
                      <a:lnTo>
                        <a:pt x="67" y="4"/>
                      </a:lnTo>
                      <a:lnTo>
                        <a:pt x="64" y="4"/>
                      </a:lnTo>
                      <a:lnTo>
                        <a:pt x="61" y="3"/>
                      </a:lnTo>
                      <a:lnTo>
                        <a:pt x="59" y="3"/>
                      </a:lnTo>
                      <a:lnTo>
                        <a:pt x="56" y="3"/>
                      </a:lnTo>
                      <a:lnTo>
                        <a:pt x="56" y="3"/>
                      </a:lnTo>
                      <a:lnTo>
                        <a:pt x="52" y="3"/>
                      </a:lnTo>
                      <a:lnTo>
                        <a:pt x="47" y="3"/>
                      </a:lnTo>
                      <a:lnTo>
                        <a:pt x="42" y="2"/>
                      </a:lnTo>
                      <a:lnTo>
                        <a:pt x="42" y="2"/>
                      </a:lnTo>
                      <a:lnTo>
                        <a:pt x="40" y="2"/>
                      </a:lnTo>
                      <a:lnTo>
                        <a:pt x="37" y="2"/>
                      </a:lnTo>
                      <a:lnTo>
                        <a:pt x="34" y="3"/>
                      </a:lnTo>
                      <a:lnTo>
                        <a:pt x="32" y="3"/>
                      </a:lnTo>
                      <a:lnTo>
                        <a:pt x="32" y="3"/>
                      </a:lnTo>
                      <a:lnTo>
                        <a:pt x="30" y="0"/>
                      </a:lnTo>
                      <a:lnTo>
                        <a:pt x="30" y="0"/>
                      </a:lnTo>
                      <a:lnTo>
                        <a:pt x="24" y="4"/>
                      </a:lnTo>
                      <a:lnTo>
                        <a:pt x="20" y="9"/>
                      </a:lnTo>
                      <a:lnTo>
                        <a:pt x="20" y="9"/>
                      </a:lnTo>
                      <a:lnTo>
                        <a:pt x="17" y="11"/>
                      </a:lnTo>
                      <a:lnTo>
                        <a:pt x="13" y="14"/>
                      </a:lnTo>
                      <a:lnTo>
                        <a:pt x="6" y="16"/>
                      </a:lnTo>
                      <a:lnTo>
                        <a:pt x="6" y="16"/>
                      </a:lnTo>
                      <a:lnTo>
                        <a:pt x="3" y="17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5" y="27"/>
                      </a:lnTo>
                      <a:lnTo>
                        <a:pt x="9" y="34"/>
                      </a:lnTo>
                      <a:lnTo>
                        <a:pt x="9" y="34"/>
                      </a:lnTo>
                      <a:lnTo>
                        <a:pt x="13" y="36"/>
                      </a:lnTo>
                      <a:lnTo>
                        <a:pt x="20" y="37"/>
                      </a:lnTo>
                      <a:lnTo>
                        <a:pt x="27" y="36"/>
                      </a:lnTo>
                      <a:lnTo>
                        <a:pt x="29" y="34"/>
                      </a:lnTo>
                      <a:lnTo>
                        <a:pt x="30" y="34"/>
                      </a:lnTo>
                      <a:lnTo>
                        <a:pt x="30" y="34"/>
                      </a:lnTo>
                      <a:lnTo>
                        <a:pt x="30" y="33"/>
                      </a:lnTo>
                      <a:lnTo>
                        <a:pt x="32" y="31"/>
                      </a:lnTo>
                      <a:lnTo>
                        <a:pt x="37" y="30"/>
                      </a:lnTo>
                      <a:lnTo>
                        <a:pt x="47" y="29"/>
                      </a:lnTo>
                      <a:lnTo>
                        <a:pt x="47" y="29"/>
                      </a:lnTo>
                      <a:lnTo>
                        <a:pt x="50" y="27"/>
                      </a:lnTo>
                      <a:lnTo>
                        <a:pt x="54" y="23"/>
                      </a:lnTo>
                      <a:lnTo>
                        <a:pt x="59" y="20"/>
                      </a:lnTo>
                      <a:lnTo>
                        <a:pt x="61" y="19"/>
                      </a:lnTo>
                      <a:lnTo>
                        <a:pt x="61" y="19"/>
                      </a:lnTo>
                      <a:lnTo>
                        <a:pt x="69" y="20"/>
                      </a:lnTo>
                      <a:lnTo>
                        <a:pt x="73" y="21"/>
                      </a:lnTo>
                      <a:lnTo>
                        <a:pt x="77" y="24"/>
                      </a:lnTo>
                      <a:lnTo>
                        <a:pt x="77" y="24"/>
                      </a:lnTo>
                      <a:lnTo>
                        <a:pt x="80" y="26"/>
                      </a:lnTo>
                      <a:lnTo>
                        <a:pt x="87" y="27"/>
                      </a:lnTo>
                      <a:lnTo>
                        <a:pt x="87" y="27"/>
                      </a:lnTo>
                      <a:lnTo>
                        <a:pt x="84" y="24"/>
                      </a:lnTo>
                      <a:lnTo>
                        <a:pt x="83" y="21"/>
                      </a:lnTo>
                      <a:lnTo>
                        <a:pt x="83" y="21"/>
                      </a:lnTo>
                      <a:lnTo>
                        <a:pt x="84" y="19"/>
                      </a:lnTo>
                      <a:lnTo>
                        <a:pt x="86" y="16"/>
                      </a:lnTo>
                      <a:lnTo>
                        <a:pt x="90" y="10"/>
                      </a:lnTo>
                      <a:lnTo>
                        <a:pt x="90" y="10"/>
                      </a:lnTo>
                      <a:lnTo>
                        <a:pt x="91" y="10"/>
                      </a:lnTo>
                      <a:lnTo>
                        <a:pt x="91" y="10"/>
                      </a:lnTo>
                      <a:lnTo>
                        <a:pt x="84" y="9"/>
                      </a:lnTo>
                      <a:lnTo>
                        <a:pt x="81" y="7"/>
                      </a:lnTo>
                      <a:lnTo>
                        <a:pt x="81" y="7"/>
                      </a:lnTo>
                      <a:lnTo>
                        <a:pt x="76" y="4"/>
                      </a:lnTo>
                      <a:lnTo>
                        <a:pt x="67" y="4"/>
                      </a:lnTo>
                      <a:lnTo>
                        <a:pt x="67" y="4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80" name="Netherlands">
                  <a:extLst>
                    <a:ext uri="{FF2B5EF4-FFF2-40B4-BE49-F238E27FC236}">
                      <a16:creationId xmlns:a16="http://schemas.microsoft.com/office/drawing/2014/main" id="{BA41E68B-21AB-4DAC-8308-9FE59F0997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72526" y="3257334"/>
                  <a:ext cx="96186" cy="82868"/>
                </a:xfrm>
                <a:custGeom>
                  <a:avLst/>
                  <a:gdLst/>
                  <a:ahLst/>
                  <a:cxnLst>
                    <a:cxn ang="0">
                      <a:pos x="21" y="44"/>
                    </a:cxn>
                    <a:cxn ang="0">
                      <a:pos x="26" y="42"/>
                    </a:cxn>
                    <a:cxn ang="0">
                      <a:pos x="31" y="45"/>
                    </a:cxn>
                    <a:cxn ang="0">
                      <a:pos x="37" y="48"/>
                    </a:cxn>
                    <a:cxn ang="0">
                      <a:pos x="43" y="52"/>
                    </a:cxn>
                    <a:cxn ang="0">
                      <a:pos x="47" y="56"/>
                    </a:cxn>
                    <a:cxn ang="0">
                      <a:pos x="48" y="44"/>
                    </a:cxn>
                    <a:cxn ang="0">
                      <a:pos x="48" y="41"/>
                    </a:cxn>
                    <a:cxn ang="0">
                      <a:pos x="48" y="37"/>
                    </a:cxn>
                    <a:cxn ang="0">
                      <a:pos x="50" y="37"/>
                    </a:cxn>
                    <a:cxn ang="0">
                      <a:pos x="57" y="34"/>
                    </a:cxn>
                    <a:cxn ang="0">
                      <a:pos x="58" y="32"/>
                    </a:cxn>
                    <a:cxn ang="0">
                      <a:pos x="60" y="28"/>
                    </a:cxn>
                    <a:cxn ang="0">
                      <a:pos x="63" y="27"/>
                    </a:cxn>
                    <a:cxn ang="0">
                      <a:pos x="60" y="22"/>
                    </a:cxn>
                    <a:cxn ang="0">
                      <a:pos x="57" y="18"/>
                    </a:cxn>
                    <a:cxn ang="0">
                      <a:pos x="58" y="15"/>
                    </a:cxn>
                    <a:cxn ang="0">
                      <a:pos x="65" y="11"/>
                    </a:cxn>
                    <a:cxn ang="0">
                      <a:pos x="65" y="5"/>
                    </a:cxn>
                    <a:cxn ang="0">
                      <a:pos x="64" y="0"/>
                    </a:cxn>
                    <a:cxn ang="0">
                      <a:pos x="60" y="1"/>
                    </a:cxn>
                    <a:cxn ang="0">
                      <a:pos x="57" y="0"/>
                    </a:cxn>
                    <a:cxn ang="0">
                      <a:pos x="44" y="1"/>
                    </a:cxn>
                    <a:cxn ang="0">
                      <a:pos x="40" y="4"/>
                    </a:cxn>
                    <a:cxn ang="0">
                      <a:pos x="37" y="10"/>
                    </a:cxn>
                    <a:cxn ang="0">
                      <a:pos x="37" y="12"/>
                    </a:cxn>
                    <a:cxn ang="0">
                      <a:pos x="37" y="15"/>
                    </a:cxn>
                    <a:cxn ang="0">
                      <a:pos x="31" y="15"/>
                    </a:cxn>
                    <a:cxn ang="0">
                      <a:pos x="30" y="14"/>
                    </a:cxn>
                    <a:cxn ang="0">
                      <a:pos x="26" y="12"/>
                    </a:cxn>
                    <a:cxn ang="0">
                      <a:pos x="23" y="17"/>
                    </a:cxn>
                    <a:cxn ang="0">
                      <a:pos x="21" y="21"/>
                    </a:cxn>
                    <a:cxn ang="0">
                      <a:pos x="16" y="27"/>
                    </a:cxn>
                    <a:cxn ang="0">
                      <a:pos x="16" y="29"/>
                    </a:cxn>
                    <a:cxn ang="0">
                      <a:pos x="11" y="38"/>
                    </a:cxn>
                    <a:cxn ang="0">
                      <a:pos x="3" y="45"/>
                    </a:cxn>
                    <a:cxn ang="0">
                      <a:pos x="0" y="47"/>
                    </a:cxn>
                    <a:cxn ang="0">
                      <a:pos x="6" y="48"/>
                    </a:cxn>
                    <a:cxn ang="0">
                      <a:pos x="19" y="45"/>
                    </a:cxn>
                    <a:cxn ang="0">
                      <a:pos x="21" y="44"/>
                    </a:cxn>
                  </a:cxnLst>
                  <a:rect l="0" t="0" r="r" b="b"/>
                  <a:pathLst>
                    <a:path w="65" h="56">
                      <a:moveTo>
                        <a:pt x="21" y="44"/>
                      </a:moveTo>
                      <a:lnTo>
                        <a:pt x="21" y="44"/>
                      </a:lnTo>
                      <a:lnTo>
                        <a:pt x="23" y="42"/>
                      </a:lnTo>
                      <a:lnTo>
                        <a:pt x="26" y="42"/>
                      </a:lnTo>
                      <a:lnTo>
                        <a:pt x="30" y="44"/>
                      </a:lnTo>
                      <a:lnTo>
                        <a:pt x="31" y="45"/>
                      </a:lnTo>
                      <a:lnTo>
                        <a:pt x="31" y="45"/>
                      </a:lnTo>
                      <a:lnTo>
                        <a:pt x="37" y="48"/>
                      </a:lnTo>
                      <a:lnTo>
                        <a:pt x="43" y="52"/>
                      </a:lnTo>
                      <a:lnTo>
                        <a:pt x="43" y="52"/>
                      </a:lnTo>
                      <a:lnTo>
                        <a:pt x="47" y="56"/>
                      </a:lnTo>
                      <a:lnTo>
                        <a:pt x="47" y="56"/>
                      </a:lnTo>
                      <a:lnTo>
                        <a:pt x="47" y="49"/>
                      </a:lnTo>
                      <a:lnTo>
                        <a:pt x="48" y="44"/>
                      </a:lnTo>
                      <a:lnTo>
                        <a:pt x="48" y="44"/>
                      </a:lnTo>
                      <a:lnTo>
                        <a:pt x="48" y="41"/>
                      </a:lnTo>
                      <a:lnTo>
                        <a:pt x="48" y="38"/>
                      </a:lnTo>
                      <a:lnTo>
                        <a:pt x="48" y="37"/>
                      </a:lnTo>
                      <a:lnTo>
                        <a:pt x="50" y="37"/>
                      </a:lnTo>
                      <a:lnTo>
                        <a:pt x="50" y="37"/>
                      </a:lnTo>
                      <a:lnTo>
                        <a:pt x="56" y="35"/>
                      </a:lnTo>
                      <a:lnTo>
                        <a:pt x="57" y="34"/>
                      </a:lnTo>
                      <a:lnTo>
                        <a:pt x="58" y="32"/>
                      </a:lnTo>
                      <a:lnTo>
                        <a:pt x="58" y="32"/>
                      </a:lnTo>
                      <a:lnTo>
                        <a:pt x="58" y="29"/>
                      </a:lnTo>
                      <a:lnTo>
                        <a:pt x="60" y="28"/>
                      </a:lnTo>
                      <a:lnTo>
                        <a:pt x="63" y="27"/>
                      </a:lnTo>
                      <a:lnTo>
                        <a:pt x="63" y="27"/>
                      </a:lnTo>
                      <a:lnTo>
                        <a:pt x="61" y="24"/>
                      </a:lnTo>
                      <a:lnTo>
                        <a:pt x="60" y="22"/>
                      </a:lnTo>
                      <a:lnTo>
                        <a:pt x="57" y="18"/>
                      </a:lnTo>
                      <a:lnTo>
                        <a:pt x="57" y="18"/>
                      </a:lnTo>
                      <a:lnTo>
                        <a:pt x="57" y="17"/>
                      </a:lnTo>
                      <a:lnTo>
                        <a:pt x="58" y="15"/>
                      </a:lnTo>
                      <a:lnTo>
                        <a:pt x="61" y="14"/>
                      </a:lnTo>
                      <a:lnTo>
                        <a:pt x="65" y="11"/>
                      </a:lnTo>
                      <a:lnTo>
                        <a:pt x="65" y="11"/>
                      </a:lnTo>
                      <a:lnTo>
                        <a:pt x="65" y="5"/>
                      </a:lnTo>
                      <a:lnTo>
                        <a:pt x="64" y="0"/>
                      </a:lnTo>
                      <a:lnTo>
                        <a:pt x="64" y="0"/>
                      </a:lnTo>
                      <a:lnTo>
                        <a:pt x="63" y="1"/>
                      </a:lnTo>
                      <a:lnTo>
                        <a:pt x="60" y="1"/>
                      </a:lnTo>
                      <a:lnTo>
                        <a:pt x="60" y="1"/>
                      </a:lnTo>
                      <a:lnTo>
                        <a:pt x="57" y="0"/>
                      </a:lnTo>
                      <a:lnTo>
                        <a:pt x="54" y="0"/>
                      </a:lnTo>
                      <a:lnTo>
                        <a:pt x="44" y="1"/>
                      </a:lnTo>
                      <a:lnTo>
                        <a:pt x="44" y="1"/>
                      </a:lnTo>
                      <a:lnTo>
                        <a:pt x="40" y="4"/>
                      </a:lnTo>
                      <a:lnTo>
                        <a:pt x="37" y="7"/>
                      </a:lnTo>
                      <a:lnTo>
                        <a:pt x="37" y="10"/>
                      </a:lnTo>
                      <a:lnTo>
                        <a:pt x="37" y="12"/>
                      </a:lnTo>
                      <a:lnTo>
                        <a:pt x="37" y="12"/>
                      </a:lnTo>
                      <a:lnTo>
                        <a:pt x="38" y="14"/>
                      </a:lnTo>
                      <a:lnTo>
                        <a:pt x="37" y="15"/>
                      </a:lnTo>
                      <a:lnTo>
                        <a:pt x="36" y="15"/>
                      </a:lnTo>
                      <a:lnTo>
                        <a:pt x="31" y="15"/>
                      </a:lnTo>
                      <a:lnTo>
                        <a:pt x="30" y="14"/>
                      </a:lnTo>
                      <a:lnTo>
                        <a:pt x="30" y="14"/>
                      </a:lnTo>
                      <a:lnTo>
                        <a:pt x="29" y="11"/>
                      </a:lnTo>
                      <a:lnTo>
                        <a:pt x="26" y="12"/>
                      </a:lnTo>
                      <a:lnTo>
                        <a:pt x="23" y="14"/>
                      </a:lnTo>
                      <a:lnTo>
                        <a:pt x="23" y="17"/>
                      </a:lnTo>
                      <a:lnTo>
                        <a:pt x="23" y="17"/>
                      </a:lnTo>
                      <a:lnTo>
                        <a:pt x="21" y="21"/>
                      </a:lnTo>
                      <a:lnTo>
                        <a:pt x="19" y="24"/>
                      </a:lnTo>
                      <a:lnTo>
                        <a:pt x="16" y="27"/>
                      </a:lnTo>
                      <a:lnTo>
                        <a:pt x="16" y="29"/>
                      </a:lnTo>
                      <a:lnTo>
                        <a:pt x="16" y="29"/>
                      </a:lnTo>
                      <a:lnTo>
                        <a:pt x="14" y="35"/>
                      </a:lnTo>
                      <a:lnTo>
                        <a:pt x="11" y="38"/>
                      </a:lnTo>
                      <a:lnTo>
                        <a:pt x="3" y="45"/>
                      </a:lnTo>
                      <a:lnTo>
                        <a:pt x="3" y="45"/>
                      </a:lnTo>
                      <a:lnTo>
                        <a:pt x="0" y="47"/>
                      </a:lnTo>
                      <a:lnTo>
                        <a:pt x="0" y="47"/>
                      </a:lnTo>
                      <a:lnTo>
                        <a:pt x="6" y="48"/>
                      </a:lnTo>
                      <a:lnTo>
                        <a:pt x="6" y="48"/>
                      </a:lnTo>
                      <a:lnTo>
                        <a:pt x="14" y="47"/>
                      </a:lnTo>
                      <a:lnTo>
                        <a:pt x="19" y="45"/>
                      </a:lnTo>
                      <a:lnTo>
                        <a:pt x="21" y="44"/>
                      </a:lnTo>
                      <a:lnTo>
                        <a:pt x="21" y="44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82" name="Luxembourg">
                  <a:extLst>
                    <a:ext uri="{FF2B5EF4-FFF2-40B4-BE49-F238E27FC236}">
                      <a16:creationId xmlns:a16="http://schemas.microsoft.com/office/drawing/2014/main" id="{E2B67B72-30D0-4A47-8CA4-6233069065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36158" y="3362398"/>
                  <a:ext cx="14798" cy="22197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5" y="0"/>
                    </a:cxn>
                    <a:cxn ang="0">
                      <a:pos x="3" y="1"/>
                    </a:cxn>
                    <a:cxn ang="0">
                      <a:pos x="1" y="4"/>
                    </a:cxn>
                    <a:cxn ang="0">
                      <a:pos x="0" y="8"/>
                    </a:cxn>
                    <a:cxn ang="0">
                      <a:pos x="0" y="14"/>
                    </a:cxn>
                    <a:cxn ang="0">
                      <a:pos x="0" y="14"/>
                    </a:cxn>
                    <a:cxn ang="0">
                      <a:pos x="10" y="15"/>
                    </a:cxn>
                    <a:cxn ang="0">
                      <a:pos x="10" y="15"/>
                    </a:cxn>
                    <a:cxn ang="0">
                      <a:pos x="8" y="10"/>
                    </a:cxn>
                    <a:cxn ang="0">
                      <a:pos x="7" y="5"/>
                    </a:cxn>
                    <a:cxn ang="0">
                      <a:pos x="5" y="1"/>
                    </a:cxn>
                    <a:cxn ang="0">
                      <a:pos x="5" y="1"/>
                    </a:cxn>
                    <a:cxn ang="0">
                      <a:pos x="5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4"/>
                      </a:lnTo>
                      <a:lnTo>
                        <a:pt x="0" y="8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10" y="15"/>
                      </a:lnTo>
                      <a:lnTo>
                        <a:pt x="10" y="15"/>
                      </a:lnTo>
                      <a:lnTo>
                        <a:pt x="8" y="10"/>
                      </a:lnTo>
                      <a:lnTo>
                        <a:pt x="7" y="5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86" name="Belgium">
                  <a:extLst>
                    <a:ext uri="{FF2B5EF4-FFF2-40B4-BE49-F238E27FC236}">
                      <a16:creationId xmlns:a16="http://schemas.microsoft.com/office/drawing/2014/main" id="{98F95EBB-2933-419C-BF59-4D964CA25B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56249" y="3319485"/>
                  <a:ext cx="91747" cy="63631"/>
                </a:xfrm>
                <a:custGeom>
                  <a:avLst/>
                  <a:gdLst/>
                  <a:ahLst/>
                  <a:cxnLst>
                    <a:cxn ang="0">
                      <a:pos x="3" y="12"/>
                    </a:cxn>
                    <a:cxn ang="0">
                      <a:pos x="7" y="17"/>
                    </a:cxn>
                    <a:cxn ang="0">
                      <a:pos x="8" y="17"/>
                    </a:cxn>
                    <a:cxn ang="0">
                      <a:pos x="11" y="19"/>
                    </a:cxn>
                    <a:cxn ang="0">
                      <a:pos x="17" y="22"/>
                    </a:cxn>
                    <a:cxn ang="0">
                      <a:pos x="25" y="27"/>
                    </a:cxn>
                    <a:cxn ang="0">
                      <a:pos x="27" y="29"/>
                    </a:cxn>
                    <a:cxn ang="0">
                      <a:pos x="28" y="33"/>
                    </a:cxn>
                    <a:cxn ang="0">
                      <a:pos x="31" y="33"/>
                    </a:cxn>
                    <a:cxn ang="0">
                      <a:pos x="37" y="29"/>
                    </a:cxn>
                    <a:cxn ang="0">
                      <a:pos x="38" y="30"/>
                    </a:cxn>
                    <a:cxn ang="0">
                      <a:pos x="41" y="37"/>
                    </a:cxn>
                    <a:cxn ang="0">
                      <a:pos x="42" y="37"/>
                    </a:cxn>
                    <a:cxn ang="0">
                      <a:pos x="47" y="40"/>
                    </a:cxn>
                    <a:cxn ang="0">
                      <a:pos x="51" y="43"/>
                    </a:cxn>
                    <a:cxn ang="0">
                      <a:pos x="54" y="43"/>
                    </a:cxn>
                    <a:cxn ang="0">
                      <a:pos x="54" y="37"/>
                    </a:cxn>
                    <a:cxn ang="0">
                      <a:pos x="57" y="30"/>
                    </a:cxn>
                    <a:cxn ang="0">
                      <a:pos x="59" y="29"/>
                    </a:cxn>
                    <a:cxn ang="0">
                      <a:pos x="62" y="24"/>
                    </a:cxn>
                    <a:cxn ang="0">
                      <a:pos x="61" y="22"/>
                    </a:cxn>
                    <a:cxn ang="0">
                      <a:pos x="58" y="17"/>
                    </a:cxn>
                    <a:cxn ang="0">
                      <a:pos x="58" y="14"/>
                    </a:cxn>
                    <a:cxn ang="0">
                      <a:pos x="58" y="14"/>
                    </a:cxn>
                    <a:cxn ang="0">
                      <a:pos x="54" y="10"/>
                    </a:cxn>
                    <a:cxn ang="0">
                      <a:pos x="42" y="3"/>
                    </a:cxn>
                    <a:cxn ang="0">
                      <a:pos x="41" y="2"/>
                    </a:cxn>
                    <a:cxn ang="0">
                      <a:pos x="34" y="0"/>
                    </a:cxn>
                    <a:cxn ang="0">
                      <a:pos x="32" y="2"/>
                    </a:cxn>
                    <a:cxn ang="0">
                      <a:pos x="25" y="5"/>
                    </a:cxn>
                    <a:cxn ang="0">
                      <a:pos x="17" y="6"/>
                    </a:cxn>
                    <a:cxn ang="0">
                      <a:pos x="11" y="5"/>
                    </a:cxn>
                    <a:cxn ang="0">
                      <a:pos x="0" y="9"/>
                    </a:cxn>
                    <a:cxn ang="0">
                      <a:pos x="1" y="10"/>
                    </a:cxn>
                    <a:cxn ang="0">
                      <a:pos x="3" y="12"/>
                    </a:cxn>
                  </a:cxnLst>
                  <a:rect l="0" t="0" r="r" b="b"/>
                  <a:pathLst>
                    <a:path w="62" h="43">
                      <a:moveTo>
                        <a:pt x="3" y="12"/>
                      </a:moveTo>
                      <a:lnTo>
                        <a:pt x="3" y="12"/>
                      </a:lnTo>
                      <a:lnTo>
                        <a:pt x="5" y="16"/>
                      </a:lnTo>
                      <a:lnTo>
                        <a:pt x="7" y="17"/>
                      </a:lnTo>
                      <a:lnTo>
                        <a:pt x="8" y="17"/>
                      </a:lnTo>
                      <a:lnTo>
                        <a:pt x="8" y="17"/>
                      </a:lnTo>
                      <a:lnTo>
                        <a:pt x="10" y="17"/>
                      </a:lnTo>
                      <a:lnTo>
                        <a:pt x="11" y="19"/>
                      </a:lnTo>
                      <a:lnTo>
                        <a:pt x="17" y="22"/>
                      </a:lnTo>
                      <a:lnTo>
                        <a:pt x="17" y="22"/>
                      </a:lnTo>
                      <a:lnTo>
                        <a:pt x="22" y="24"/>
                      </a:lnTo>
                      <a:lnTo>
                        <a:pt x="25" y="27"/>
                      </a:lnTo>
                      <a:lnTo>
                        <a:pt x="27" y="29"/>
                      </a:lnTo>
                      <a:lnTo>
                        <a:pt x="27" y="29"/>
                      </a:lnTo>
                      <a:lnTo>
                        <a:pt x="27" y="32"/>
                      </a:lnTo>
                      <a:lnTo>
                        <a:pt x="28" y="33"/>
                      </a:lnTo>
                      <a:lnTo>
                        <a:pt x="31" y="33"/>
                      </a:lnTo>
                      <a:lnTo>
                        <a:pt x="31" y="33"/>
                      </a:lnTo>
                      <a:lnTo>
                        <a:pt x="35" y="30"/>
                      </a:lnTo>
                      <a:lnTo>
                        <a:pt x="37" y="29"/>
                      </a:lnTo>
                      <a:lnTo>
                        <a:pt x="38" y="30"/>
                      </a:lnTo>
                      <a:lnTo>
                        <a:pt x="38" y="30"/>
                      </a:lnTo>
                      <a:lnTo>
                        <a:pt x="40" y="34"/>
                      </a:lnTo>
                      <a:lnTo>
                        <a:pt x="41" y="37"/>
                      </a:lnTo>
                      <a:lnTo>
                        <a:pt x="42" y="37"/>
                      </a:lnTo>
                      <a:lnTo>
                        <a:pt x="42" y="37"/>
                      </a:lnTo>
                      <a:lnTo>
                        <a:pt x="45" y="39"/>
                      </a:lnTo>
                      <a:lnTo>
                        <a:pt x="47" y="40"/>
                      </a:lnTo>
                      <a:lnTo>
                        <a:pt x="48" y="42"/>
                      </a:lnTo>
                      <a:lnTo>
                        <a:pt x="51" y="43"/>
                      </a:lnTo>
                      <a:lnTo>
                        <a:pt x="51" y="43"/>
                      </a:lnTo>
                      <a:lnTo>
                        <a:pt x="54" y="43"/>
                      </a:lnTo>
                      <a:lnTo>
                        <a:pt x="54" y="43"/>
                      </a:lnTo>
                      <a:lnTo>
                        <a:pt x="54" y="37"/>
                      </a:lnTo>
                      <a:lnTo>
                        <a:pt x="55" y="33"/>
                      </a:lnTo>
                      <a:lnTo>
                        <a:pt x="57" y="30"/>
                      </a:lnTo>
                      <a:lnTo>
                        <a:pt x="59" y="29"/>
                      </a:lnTo>
                      <a:lnTo>
                        <a:pt x="59" y="29"/>
                      </a:lnTo>
                      <a:lnTo>
                        <a:pt x="61" y="27"/>
                      </a:lnTo>
                      <a:lnTo>
                        <a:pt x="62" y="24"/>
                      </a:lnTo>
                      <a:lnTo>
                        <a:pt x="62" y="24"/>
                      </a:lnTo>
                      <a:lnTo>
                        <a:pt x="61" y="22"/>
                      </a:lnTo>
                      <a:lnTo>
                        <a:pt x="59" y="20"/>
                      </a:lnTo>
                      <a:lnTo>
                        <a:pt x="58" y="17"/>
                      </a:lnTo>
                      <a:lnTo>
                        <a:pt x="58" y="14"/>
                      </a:lnTo>
                      <a:lnTo>
                        <a:pt x="58" y="14"/>
                      </a:lnTo>
                      <a:lnTo>
                        <a:pt x="58" y="14"/>
                      </a:lnTo>
                      <a:lnTo>
                        <a:pt x="58" y="14"/>
                      </a:lnTo>
                      <a:lnTo>
                        <a:pt x="54" y="10"/>
                      </a:lnTo>
                      <a:lnTo>
                        <a:pt x="54" y="10"/>
                      </a:lnTo>
                      <a:lnTo>
                        <a:pt x="48" y="6"/>
                      </a:lnTo>
                      <a:lnTo>
                        <a:pt x="42" y="3"/>
                      </a:lnTo>
                      <a:lnTo>
                        <a:pt x="42" y="3"/>
                      </a:lnTo>
                      <a:lnTo>
                        <a:pt x="41" y="2"/>
                      </a:lnTo>
                      <a:lnTo>
                        <a:pt x="37" y="0"/>
                      </a:lnTo>
                      <a:lnTo>
                        <a:pt x="34" y="0"/>
                      </a:lnTo>
                      <a:lnTo>
                        <a:pt x="32" y="2"/>
                      </a:lnTo>
                      <a:lnTo>
                        <a:pt x="32" y="2"/>
                      </a:lnTo>
                      <a:lnTo>
                        <a:pt x="30" y="3"/>
                      </a:lnTo>
                      <a:lnTo>
                        <a:pt x="25" y="5"/>
                      </a:lnTo>
                      <a:lnTo>
                        <a:pt x="17" y="6"/>
                      </a:lnTo>
                      <a:lnTo>
                        <a:pt x="17" y="6"/>
                      </a:lnTo>
                      <a:lnTo>
                        <a:pt x="11" y="5"/>
                      </a:lnTo>
                      <a:lnTo>
                        <a:pt x="11" y="5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1" y="10"/>
                      </a:lnTo>
                      <a:lnTo>
                        <a:pt x="3" y="12"/>
                      </a:lnTo>
                      <a:lnTo>
                        <a:pt x="3" y="12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87" name="Romania">
                  <a:extLst>
                    <a:ext uri="{FF2B5EF4-FFF2-40B4-BE49-F238E27FC236}">
                      <a16:creationId xmlns:a16="http://schemas.microsoft.com/office/drawing/2014/main" id="{8363EB06-1302-46E8-A661-24FCA8D081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5027" y="3417150"/>
                  <a:ext cx="214569" cy="139100"/>
                </a:xfrm>
                <a:custGeom>
                  <a:avLst/>
                  <a:gdLst/>
                  <a:ahLst/>
                  <a:cxnLst>
                    <a:cxn ang="0">
                      <a:pos x="131" y="62"/>
                    </a:cxn>
                    <a:cxn ang="0">
                      <a:pos x="124" y="59"/>
                    </a:cxn>
                    <a:cxn ang="0">
                      <a:pos x="124" y="58"/>
                    </a:cxn>
                    <a:cxn ang="0">
                      <a:pos x="124" y="58"/>
                    </a:cxn>
                    <a:cxn ang="0">
                      <a:pos x="121" y="48"/>
                    </a:cxn>
                    <a:cxn ang="0">
                      <a:pos x="122" y="40"/>
                    </a:cxn>
                    <a:cxn ang="0">
                      <a:pos x="122" y="38"/>
                    </a:cxn>
                    <a:cxn ang="0">
                      <a:pos x="119" y="30"/>
                    </a:cxn>
                    <a:cxn ang="0">
                      <a:pos x="111" y="17"/>
                    </a:cxn>
                    <a:cxn ang="0">
                      <a:pos x="101" y="0"/>
                    </a:cxn>
                    <a:cxn ang="0">
                      <a:pos x="94" y="3"/>
                    </a:cxn>
                    <a:cxn ang="0">
                      <a:pos x="89" y="7"/>
                    </a:cxn>
                    <a:cxn ang="0">
                      <a:pos x="84" y="8"/>
                    </a:cxn>
                    <a:cxn ang="0">
                      <a:pos x="78" y="7"/>
                    </a:cxn>
                    <a:cxn ang="0">
                      <a:pos x="77" y="8"/>
                    </a:cxn>
                    <a:cxn ang="0">
                      <a:pos x="69" y="11"/>
                    </a:cxn>
                    <a:cxn ang="0">
                      <a:pos x="69" y="11"/>
                    </a:cxn>
                    <a:cxn ang="0">
                      <a:pos x="60" y="8"/>
                    </a:cxn>
                    <a:cxn ang="0">
                      <a:pos x="51" y="7"/>
                    </a:cxn>
                    <a:cxn ang="0">
                      <a:pos x="44" y="5"/>
                    </a:cxn>
                    <a:cxn ang="0">
                      <a:pos x="37" y="5"/>
                    </a:cxn>
                    <a:cxn ang="0">
                      <a:pos x="35" y="8"/>
                    </a:cxn>
                    <a:cxn ang="0">
                      <a:pos x="25" y="15"/>
                    </a:cxn>
                    <a:cxn ang="0">
                      <a:pos x="18" y="27"/>
                    </a:cxn>
                    <a:cxn ang="0">
                      <a:pos x="10" y="40"/>
                    </a:cxn>
                    <a:cxn ang="0">
                      <a:pos x="4" y="45"/>
                    </a:cxn>
                    <a:cxn ang="0">
                      <a:pos x="0" y="47"/>
                    </a:cxn>
                    <a:cxn ang="0">
                      <a:pos x="1" y="49"/>
                    </a:cxn>
                    <a:cxn ang="0">
                      <a:pos x="5" y="54"/>
                    </a:cxn>
                    <a:cxn ang="0">
                      <a:pos x="5" y="57"/>
                    </a:cxn>
                    <a:cxn ang="0">
                      <a:pos x="8" y="62"/>
                    </a:cxn>
                    <a:cxn ang="0">
                      <a:pos x="11" y="62"/>
                    </a:cxn>
                    <a:cxn ang="0">
                      <a:pos x="13" y="64"/>
                    </a:cxn>
                    <a:cxn ang="0">
                      <a:pos x="13" y="71"/>
                    </a:cxn>
                    <a:cxn ang="0">
                      <a:pos x="14" y="72"/>
                    </a:cxn>
                    <a:cxn ang="0">
                      <a:pos x="28" y="75"/>
                    </a:cxn>
                    <a:cxn ang="0">
                      <a:pos x="31" y="78"/>
                    </a:cxn>
                    <a:cxn ang="0">
                      <a:pos x="32" y="81"/>
                    </a:cxn>
                    <a:cxn ang="0">
                      <a:pos x="32" y="85"/>
                    </a:cxn>
                    <a:cxn ang="0">
                      <a:pos x="38" y="88"/>
                    </a:cxn>
                    <a:cxn ang="0">
                      <a:pos x="41" y="91"/>
                    </a:cxn>
                    <a:cxn ang="0">
                      <a:pos x="50" y="92"/>
                    </a:cxn>
                    <a:cxn ang="0">
                      <a:pos x="58" y="92"/>
                    </a:cxn>
                    <a:cxn ang="0">
                      <a:pos x="75" y="94"/>
                    </a:cxn>
                    <a:cxn ang="0">
                      <a:pos x="87" y="88"/>
                    </a:cxn>
                    <a:cxn ang="0">
                      <a:pos x="91" y="86"/>
                    </a:cxn>
                    <a:cxn ang="0">
                      <a:pos x="106" y="85"/>
                    </a:cxn>
                    <a:cxn ang="0">
                      <a:pos x="114" y="86"/>
                    </a:cxn>
                    <a:cxn ang="0">
                      <a:pos x="119" y="89"/>
                    </a:cxn>
                    <a:cxn ang="0">
                      <a:pos x="122" y="91"/>
                    </a:cxn>
                    <a:cxn ang="0">
                      <a:pos x="128" y="94"/>
                    </a:cxn>
                    <a:cxn ang="0">
                      <a:pos x="128" y="85"/>
                    </a:cxn>
                    <a:cxn ang="0">
                      <a:pos x="131" y="77"/>
                    </a:cxn>
                    <a:cxn ang="0">
                      <a:pos x="136" y="72"/>
                    </a:cxn>
                    <a:cxn ang="0">
                      <a:pos x="139" y="71"/>
                    </a:cxn>
                    <a:cxn ang="0">
                      <a:pos x="145" y="68"/>
                    </a:cxn>
                    <a:cxn ang="0">
                      <a:pos x="145" y="64"/>
                    </a:cxn>
                    <a:cxn ang="0">
                      <a:pos x="145" y="62"/>
                    </a:cxn>
                    <a:cxn ang="0">
                      <a:pos x="139" y="58"/>
                    </a:cxn>
                    <a:cxn ang="0">
                      <a:pos x="131" y="62"/>
                    </a:cxn>
                  </a:cxnLst>
                  <a:rect l="0" t="0" r="r" b="b"/>
                  <a:pathLst>
                    <a:path w="145" h="94">
                      <a:moveTo>
                        <a:pt x="131" y="62"/>
                      </a:moveTo>
                      <a:lnTo>
                        <a:pt x="131" y="62"/>
                      </a:lnTo>
                      <a:lnTo>
                        <a:pt x="125" y="61"/>
                      </a:lnTo>
                      <a:lnTo>
                        <a:pt x="124" y="59"/>
                      </a:lnTo>
                      <a:lnTo>
                        <a:pt x="124" y="58"/>
                      </a:lnTo>
                      <a:lnTo>
                        <a:pt x="124" y="58"/>
                      </a:lnTo>
                      <a:lnTo>
                        <a:pt x="124" y="58"/>
                      </a:lnTo>
                      <a:lnTo>
                        <a:pt x="124" y="58"/>
                      </a:lnTo>
                      <a:lnTo>
                        <a:pt x="122" y="54"/>
                      </a:lnTo>
                      <a:lnTo>
                        <a:pt x="121" y="48"/>
                      </a:lnTo>
                      <a:lnTo>
                        <a:pt x="121" y="44"/>
                      </a:lnTo>
                      <a:lnTo>
                        <a:pt x="122" y="40"/>
                      </a:lnTo>
                      <a:lnTo>
                        <a:pt x="122" y="40"/>
                      </a:lnTo>
                      <a:lnTo>
                        <a:pt x="122" y="38"/>
                      </a:lnTo>
                      <a:lnTo>
                        <a:pt x="122" y="35"/>
                      </a:lnTo>
                      <a:lnTo>
                        <a:pt x="119" y="30"/>
                      </a:lnTo>
                      <a:lnTo>
                        <a:pt x="111" y="17"/>
                      </a:lnTo>
                      <a:lnTo>
                        <a:pt x="111" y="17"/>
                      </a:lnTo>
                      <a:lnTo>
                        <a:pt x="101" y="0"/>
                      </a:lnTo>
                      <a:lnTo>
                        <a:pt x="101" y="0"/>
                      </a:lnTo>
                      <a:lnTo>
                        <a:pt x="95" y="1"/>
                      </a:lnTo>
                      <a:lnTo>
                        <a:pt x="94" y="3"/>
                      </a:lnTo>
                      <a:lnTo>
                        <a:pt x="94" y="3"/>
                      </a:lnTo>
                      <a:lnTo>
                        <a:pt x="89" y="7"/>
                      </a:lnTo>
                      <a:lnTo>
                        <a:pt x="84" y="8"/>
                      </a:lnTo>
                      <a:lnTo>
                        <a:pt x="84" y="8"/>
                      </a:lnTo>
                      <a:lnTo>
                        <a:pt x="79" y="7"/>
                      </a:lnTo>
                      <a:lnTo>
                        <a:pt x="78" y="7"/>
                      </a:lnTo>
                      <a:lnTo>
                        <a:pt x="77" y="8"/>
                      </a:lnTo>
                      <a:lnTo>
                        <a:pt x="77" y="8"/>
                      </a:lnTo>
                      <a:lnTo>
                        <a:pt x="72" y="11"/>
                      </a:lnTo>
                      <a:lnTo>
                        <a:pt x="69" y="11"/>
                      </a:lnTo>
                      <a:lnTo>
                        <a:pt x="69" y="11"/>
                      </a:lnTo>
                      <a:lnTo>
                        <a:pt x="69" y="11"/>
                      </a:lnTo>
                      <a:lnTo>
                        <a:pt x="65" y="8"/>
                      </a:lnTo>
                      <a:lnTo>
                        <a:pt x="60" y="8"/>
                      </a:lnTo>
                      <a:lnTo>
                        <a:pt x="60" y="8"/>
                      </a:lnTo>
                      <a:lnTo>
                        <a:pt x="51" y="7"/>
                      </a:lnTo>
                      <a:lnTo>
                        <a:pt x="44" y="5"/>
                      </a:lnTo>
                      <a:lnTo>
                        <a:pt x="44" y="5"/>
                      </a:lnTo>
                      <a:lnTo>
                        <a:pt x="37" y="5"/>
                      </a:lnTo>
                      <a:lnTo>
                        <a:pt x="37" y="5"/>
                      </a:lnTo>
                      <a:lnTo>
                        <a:pt x="37" y="7"/>
                      </a:lnTo>
                      <a:lnTo>
                        <a:pt x="35" y="8"/>
                      </a:lnTo>
                      <a:lnTo>
                        <a:pt x="35" y="8"/>
                      </a:lnTo>
                      <a:lnTo>
                        <a:pt x="25" y="15"/>
                      </a:lnTo>
                      <a:lnTo>
                        <a:pt x="25" y="15"/>
                      </a:lnTo>
                      <a:lnTo>
                        <a:pt x="18" y="27"/>
                      </a:lnTo>
                      <a:lnTo>
                        <a:pt x="14" y="34"/>
                      </a:lnTo>
                      <a:lnTo>
                        <a:pt x="10" y="40"/>
                      </a:lnTo>
                      <a:lnTo>
                        <a:pt x="10" y="40"/>
                      </a:lnTo>
                      <a:lnTo>
                        <a:pt x="4" y="45"/>
                      </a:lnTo>
                      <a:lnTo>
                        <a:pt x="1" y="47"/>
                      </a:lnTo>
                      <a:lnTo>
                        <a:pt x="0" y="47"/>
                      </a:lnTo>
                      <a:lnTo>
                        <a:pt x="0" y="47"/>
                      </a:lnTo>
                      <a:lnTo>
                        <a:pt x="1" y="49"/>
                      </a:lnTo>
                      <a:lnTo>
                        <a:pt x="3" y="51"/>
                      </a:lnTo>
                      <a:lnTo>
                        <a:pt x="5" y="54"/>
                      </a:lnTo>
                      <a:lnTo>
                        <a:pt x="5" y="57"/>
                      </a:lnTo>
                      <a:lnTo>
                        <a:pt x="5" y="57"/>
                      </a:lnTo>
                      <a:lnTo>
                        <a:pt x="7" y="61"/>
                      </a:lnTo>
                      <a:lnTo>
                        <a:pt x="8" y="62"/>
                      </a:lnTo>
                      <a:lnTo>
                        <a:pt x="11" y="62"/>
                      </a:lnTo>
                      <a:lnTo>
                        <a:pt x="11" y="62"/>
                      </a:lnTo>
                      <a:lnTo>
                        <a:pt x="13" y="62"/>
                      </a:lnTo>
                      <a:lnTo>
                        <a:pt x="13" y="64"/>
                      </a:lnTo>
                      <a:lnTo>
                        <a:pt x="13" y="67"/>
                      </a:lnTo>
                      <a:lnTo>
                        <a:pt x="13" y="71"/>
                      </a:lnTo>
                      <a:lnTo>
                        <a:pt x="14" y="72"/>
                      </a:lnTo>
                      <a:lnTo>
                        <a:pt x="14" y="72"/>
                      </a:lnTo>
                      <a:lnTo>
                        <a:pt x="24" y="74"/>
                      </a:lnTo>
                      <a:lnTo>
                        <a:pt x="28" y="75"/>
                      </a:lnTo>
                      <a:lnTo>
                        <a:pt x="31" y="77"/>
                      </a:lnTo>
                      <a:lnTo>
                        <a:pt x="31" y="78"/>
                      </a:lnTo>
                      <a:lnTo>
                        <a:pt x="31" y="78"/>
                      </a:lnTo>
                      <a:lnTo>
                        <a:pt x="32" y="81"/>
                      </a:lnTo>
                      <a:lnTo>
                        <a:pt x="32" y="85"/>
                      </a:lnTo>
                      <a:lnTo>
                        <a:pt x="32" y="85"/>
                      </a:lnTo>
                      <a:lnTo>
                        <a:pt x="35" y="86"/>
                      </a:lnTo>
                      <a:lnTo>
                        <a:pt x="38" y="88"/>
                      </a:lnTo>
                      <a:lnTo>
                        <a:pt x="40" y="89"/>
                      </a:lnTo>
                      <a:lnTo>
                        <a:pt x="41" y="91"/>
                      </a:lnTo>
                      <a:lnTo>
                        <a:pt x="41" y="91"/>
                      </a:lnTo>
                      <a:lnTo>
                        <a:pt x="50" y="92"/>
                      </a:lnTo>
                      <a:lnTo>
                        <a:pt x="58" y="92"/>
                      </a:lnTo>
                      <a:lnTo>
                        <a:pt x="58" y="92"/>
                      </a:lnTo>
                      <a:lnTo>
                        <a:pt x="75" y="94"/>
                      </a:lnTo>
                      <a:lnTo>
                        <a:pt x="75" y="94"/>
                      </a:lnTo>
                      <a:lnTo>
                        <a:pt x="81" y="92"/>
                      </a:lnTo>
                      <a:lnTo>
                        <a:pt x="87" y="88"/>
                      </a:lnTo>
                      <a:lnTo>
                        <a:pt x="87" y="88"/>
                      </a:lnTo>
                      <a:lnTo>
                        <a:pt x="91" y="86"/>
                      </a:lnTo>
                      <a:lnTo>
                        <a:pt x="97" y="85"/>
                      </a:lnTo>
                      <a:lnTo>
                        <a:pt x="106" y="85"/>
                      </a:lnTo>
                      <a:lnTo>
                        <a:pt x="106" y="85"/>
                      </a:lnTo>
                      <a:lnTo>
                        <a:pt x="114" y="86"/>
                      </a:lnTo>
                      <a:lnTo>
                        <a:pt x="116" y="88"/>
                      </a:lnTo>
                      <a:lnTo>
                        <a:pt x="119" y="89"/>
                      </a:lnTo>
                      <a:lnTo>
                        <a:pt x="119" y="89"/>
                      </a:lnTo>
                      <a:lnTo>
                        <a:pt x="122" y="91"/>
                      </a:lnTo>
                      <a:lnTo>
                        <a:pt x="128" y="94"/>
                      </a:lnTo>
                      <a:lnTo>
                        <a:pt x="128" y="94"/>
                      </a:lnTo>
                      <a:lnTo>
                        <a:pt x="128" y="85"/>
                      </a:lnTo>
                      <a:lnTo>
                        <a:pt x="128" y="85"/>
                      </a:lnTo>
                      <a:lnTo>
                        <a:pt x="129" y="81"/>
                      </a:lnTo>
                      <a:lnTo>
                        <a:pt x="131" y="77"/>
                      </a:lnTo>
                      <a:lnTo>
                        <a:pt x="133" y="74"/>
                      </a:lnTo>
                      <a:lnTo>
                        <a:pt x="136" y="72"/>
                      </a:lnTo>
                      <a:lnTo>
                        <a:pt x="136" y="72"/>
                      </a:lnTo>
                      <a:lnTo>
                        <a:pt x="139" y="71"/>
                      </a:lnTo>
                      <a:lnTo>
                        <a:pt x="142" y="71"/>
                      </a:lnTo>
                      <a:lnTo>
                        <a:pt x="145" y="68"/>
                      </a:lnTo>
                      <a:lnTo>
                        <a:pt x="145" y="64"/>
                      </a:lnTo>
                      <a:lnTo>
                        <a:pt x="145" y="64"/>
                      </a:lnTo>
                      <a:lnTo>
                        <a:pt x="145" y="62"/>
                      </a:lnTo>
                      <a:lnTo>
                        <a:pt x="145" y="62"/>
                      </a:lnTo>
                      <a:lnTo>
                        <a:pt x="139" y="58"/>
                      </a:lnTo>
                      <a:lnTo>
                        <a:pt x="139" y="58"/>
                      </a:lnTo>
                      <a:lnTo>
                        <a:pt x="135" y="61"/>
                      </a:lnTo>
                      <a:lnTo>
                        <a:pt x="131" y="62"/>
                      </a:lnTo>
                      <a:lnTo>
                        <a:pt x="131" y="62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88" name="Moldova">
                  <a:extLst>
                    <a:ext uri="{FF2B5EF4-FFF2-40B4-BE49-F238E27FC236}">
                      <a16:creationId xmlns:a16="http://schemas.microsoft.com/office/drawing/2014/main" id="{0372EF00-482E-4782-98AC-71888A9661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24486" y="3412711"/>
                  <a:ext cx="73989" cy="90267"/>
                </a:xfrm>
                <a:custGeom>
                  <a:avLst/>
                  <a:gdLst/>
                  <a:ahLst/>
                  <a:cxnLst>
                    <a:cxn ang="0">
                      <a:pos x="35" y="15"/>
                    </a:cxn>
                    <a:cxn ang="0">
                      <a:pos x="35" y="15"/>
                    </a:cxn>
                    <a:cxn ang="0">
                      <a:pos x="34" y="11"/>
                    </a:cxn>
                    <a:cxn ang="0">
                      <a:pos x="31" y="8"/>
                    </a:cxn>
                    <a:cxn ang="0">
                      <a:pos x="27" y="7"/>
                    </a:cxn>
                    <a:cxn ang="0">
                      <a:pos x="24" y="7"/>
                    </a:cxn>
                    <a:cxn ang="0">
                      <a:pos x="24" y="7"/>
                    </a:cxn>
                    <a:cxn ang="0">
                      <a:pos x="21" y="6"/>
                    </a:cxn>
                    <a:cxn ang="0">
                      <a:pos x="18" y="3"/>
                    </a:cxn>
                    <a:cxn ang="0">
                      <a:pos x="14" y="0"/>
                    </a:cxn>
                    <a:cxn ang="0">
                      <a:pos x="11" y="0"/>
                    </a:cxn>
                    <a:cxn ang="0">
                      <a:pos x="11" y="0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10" y="20"/>
                    </a:cxn>
                    <a:cxn ang="0">
                      <a:pos x="10" y="20"/>
                    </a:cxn>
                    <a:cxn ang="0">
                      <a:pos x="18" y="33"/>
                    </a:cxn>
                    <a:cxn ang="0">
                      <a:pos x="21" y="38"/>
                    </a:cxn>
                    <a:cxn ang="0">
                      <a:pos x="21" y="41"/>
                    </a:cxn>
                    <a:cxn ang="0">
                      <a:pos x="21" y="43"/>
                    </a:cxn>
                    <a:cxn ang="0">
                      <a:pos x="21" y="43"/>
                    </a:cxn>
                    <a:cxn ang="0">
                      <a:pos x="20" y="47"/>
                    </a:cxn>
                    <a:cxn ang="0">
                      <a:pos x="20" y="51"/>
                    </a:cxn>
                    <a:cxn ang="0">
                      <a:pos x="21" y="57"/>
                    </a:cxn>
                    <a:cxn ang="0">
                      <a:pos x="23" y="61"/>
                    </a:cxn>
                    <a:cxn ang="0">
                      <a:pos x="23" y="61"/>
                    </a:cxn>
                    <a:cxn ang="0">
                      <a:pos x="28" y="54"/>
                    </a:cxn>
                    <a:cxn ang="0">
                      <a:pos x="31" y="50"/>
                    </a:cxn>
                    <a:cxn ang="0">
                      <a:pos x="32" y="47"/>
                    </a:cxn>
                    <a:cxn ang="0">
                      <a:pos x="32" y="47"/>
                    </a:cxn>
                    <a:cxn ang="0">
                      <a:pos x="34" y="41"/>
                    </a:cxn>
                    <a:cxn ang="0">
                      <a:pos x="35" y="40"/>
                    </a:cxn>
                    <a:cxn ang="0">
                      <a:pos x="38" y="40"/>
                    </a:cxn>
                    <a:cxn ang="0">
                      <a:pos x="38" y="40"/>
                    </a:cxn>
                    <a:cxn ang="0">
                      <a:pos x="47" y="41"/>
                    </a:cxn>
                    <a:cxn ang="0">
                      <a:pos x="48" y="43"/>
                    </a:cxn>
                    <a:cxn ang="0">
                      <a:pos x="50" y="41"/>
                    </a:cxn>
                    <a:cxn ang="0">
                      <a:pos x="50" y="41"/>
                    </a:cxn>
                    <a:cxn ang="0">
                      <a:pos x="48" y="37"/>
                    </a:cxn>
                    <a:cxn ang="0">
                      <a:pos x="45" y="31"/>
                    </a:cxn>
                    <a:cxn ang="0">
                      <a:pos x="45" y="31"/>
                    </a:cxn>
                    <a:cxn ang="0">
                      <a:pos x="41" y="24"/>
                    </a:cxn>
                    <a:cxn ang="0">
                      <a:pos x="35" y="15"/>
                    </a:cxn>
                    <a:cxn ang="0">
                      <a:pos x="35" y="15"/>
                    </a:cxn>
                  </a:cxnLst>
                  <a:rect l="0" t="0" r="r" b="b"/>
                  <a:pathLst>
                    <a:path w="50" h="61">
                      <a:moveTo>
                        <a:pt x="35" y="15"/>
                      </a:moveTo>
                      <a:lnTo>
                        <a:pt x="35" y="15"/>
                      </a:lnTo>
                      <a:lnTo>
                        <a:pt x="34" y="11"/>
                      </a:lnTo>
                      <a:lnTo>
                        <a:pt x="31" y="8"/>
                      </a:lnTo>
                      <a:lnTo>
                        <a:pt x="27" y="7"/>
                      </a:lnTo>
                      <a:lnTo>
                        <a:pt x="24" y="7"/>
                      </a:lnTo>
                      <a:lnTo>
                        <a:pt x="24" y="7"/>
                      </a:lnTo>
                      <a:lnTo>
                        <a:pt x="21" y="6"/>
                      </a:lnTo>
                      <a:lnTo>
                        <a:pt x="18" y="3"/>
                      </a:lnTo>
                      <a:lnTo>
                        <a:pt x="14" y="0"/>
                      </a:lnTo>
                      <a:lnTo>
                        <a:pt x="11" y="0"/>
                      </a:lnTo>
                      <a:lnTo>
                        <a:pt x="11" y="0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10" y="20"/>
                      </a:lnTo>
                      <a:lnTo>
                        <a:pt x="10" y="20"/>
                      </a:lnTo>
                      <a:lnTo>
                        <a:pt x="18" y="33"/>
                      </a:lnTo>
                      <a:lnTo>
                        <a:pt x="21" y="38"/>
                      </a:lnTo>
                      <a:lnTo>
                        <a:pt x="21" y="41"/>
                      </a:lnTo>
                      <a:lnTo>
                        <a:pt x="21" y="43"/>
                      </a:lnTo>
                      <a:lnTo>
                        <a:pt x="21" y="43"/>
                      </a:lnTo>
                      <a:lnTo>
                        <a:pt x="20" y="47"/>
                      </a:lnTo>
                      <a:lnTo>
                        <a:pt x="20" y="51"/>
                      </a:lnTo>
                      <a:lnTo>
                        <a:pt x="21" y="57"/>
                      </a:lnTo>
                      <a:lnTo>
                        <a:pt x="23" y="61"/>
                      </a:lnTo>
                      <a:lnTo>
                        <a:pt x="23" y="61"/>
                      </a:lnTo>
                      <a:lnTo>
                        <a:pt x="28" y="54"/>
                      </a:lnTo>
                      <a:lnTo>
                        <a:pt x="31" y="50"/>
                      </a:lnTo>
                      <a:lnTo>
                        <a:pt x="32" y="47"/>
                      </a:lnTo>
                      <a:lnTo>
                        <a:pt x="32" y="47"/>
                      </a:lnTo>
                      <a:lnTo>
                        <a:pt x="34" y="41"/>
                      </a:lnTo>
                      <a:lnTo>
                        <a:pt x="35" y="40"/>
                      </a:lnTo>
                      <a:lnTo>
                        <a:pt x="38" y="40"/>
                      </a:lnTo>
                      <a:lnTo>
                        <a:pt x="38" y="40"/>
                      </a:lnTo>
                      <a:lnTo>
                        <a:pt x="47" y="41"/>
                      </a:lnTo>
                      <a:lnTo>
                        <a:pt x="48" y="43"/>
                      </a:lnTo>
                      <a:lnTo>
                        <a:pt x="50" y="41"/>
                      </a:lnTo>
                      <a:lnTo>
                        <a:pt x="50" y="41"/>
                      </a:lnTo>
                      <a:lnTo>
                        <a:pt x="48" y="37"/>
                      </a:lnTo>
                      <a:lnTo>
                        <a:pt x="45" y="31"/>
                      </a:lnTo>
                      <a:lnTo>
                        <a:pt x="45" y="31"/>
                      </a:lnTo>
                      <a:lnTo>
                        <a:pt x="41" y="24"/>
                      </a:lnTo>
                      <a:lnTo>
                        <a:pt x="35" y="15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89" name="Bulgaria">
                  <a:extLst>
                    <a:ext uri="{FF2B5EF4-FFF2-40B4-BE49-F238E27FC236}">
                      <a16:creationId xmlns:a16="http://schemas.microsoft.com/office/drawing/2014/main" id="{32C5CFD3-0955-4E6F-885F-4D587EEDA0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6461" y="3542931"/>
                  <a:ext cx="147978" cy="79908"/>
                </a:xfrm>
                <a:custGeom>
                  <a:avLst/>
                  <a:gdLst/>
                  <a:ahLst/>
                  <a:cxnLst>
                    <a:cxn ang="0">
                      <a:pos x="78" y="0"/>
                    </a:cxn>
                    <a:cxn ang="0">
                      <a:pos x="63" y="1"/>
                    </a:cxn>
                    <a:cxn ang="0">
                      <a:pos x="59" y="3"/>
                    </a:cxn>
                    <a:cxn ang="0">
                      <a:pos x="47" y="9"/>
                    </a:cxn>
                    <a:cxn ang="0">
                      <a:pos x="30" y="7"/>
                    </a:cxn>
                    <a:cxn ang="0">
                      <a:pos x="22" y="7"/>
                    </a:cxn>
                    <a:cxn ang="0">
                      <a:pos x="13" y="6"/>
                    </a:cxn>
                    <a:cxn ang="0">
                      <a:pos x="10" y="3"/>
                    </a:cxn>
                    <a:cxn ang="0">
                      <a:pos x="4" y="0"/>
                    </a:cxn>
                    <a:cxn ang="0">
                      <a:pos x="3" y="1"/>
                    </a:cxn>
                    <a:cxn ang="0">
                      <a:pos x="2" y="3"/>
                    </a:cxn>
                    <a:cxn ang="0">
                      <a:pos x="0" y="9"/>
                    </a:cxn>
                    <a:cxn ang="0">
                      <a:pos x="3" y="11"/>
                    </a:cxn>
                    <a:cxn ang="0">
                      <a:pos x="9" y="21"/>
                    </a:cxn>
                    <a:cxn ang="0">
                      <a:pos x="7" y="23"/>
                    </a:cxn>
                    <a:cxn ang="0">
                      <a:pos x="6" y="23"/>
                    </a:cxn>
                    <a:cxn ang="0">
                      <a:pos x="3" y="28"/>
                    </a:cxn>
                    <a:cxn ang="0">
                      <a:pos x="2" y="33"/>
                    </a:cxn>
                    <a:cxn ang="0">
                      <a:pos x="3" y="37"/>
                    </a:cxn>
                    <a:cxn ang="0">
                      <a:pos x="12" y="47"/>
                    </a:cxn>
                    <a:cxn ang="0">
                      <a:pos x="13" y="50"/>
                    </a:cxn>
                    <a:cxn ang="0">
                      <a:pos x="14" y="51"/>
                    </a:cxn>
                    <a:cxn ang="0">
                      <a:pos x="33" y="51"/>
                    </a:cxn>
                    <a:cxn ang="0">
                      <a:pos x="36" y="51"/>
                    </a:cxn>
                    <a:cxn ang="0">
                      <a:pos x="53" y="54"/>
                    </a:cxn>
                    <a:cxn ang="0">
                      <a:pos x="59" y="54"/>
                    </a:cxn>
                    <a:cxn ang="0">
                      <a:pos x="60" y="51"/>
                    </a:cxn>
                    <a:cxn ang="0">
                      <a:pos x="60" y="50"/>
                    </a:cxn>
                    <a:cxn ang="0">
                      <a:pos x="67" y="47"/>
                    </a:cxn>
                    <a:cxn ang="0">
                      <a:pos x="66" y="44"/>
                    </a:cxn>
                    <a:cxn ang="0">
                      <a:pos x="67" y="43"/>
                    </a:cxn>
                    <a:cxn ang="0">
                      <a:pos x="78" y="41"/>
                    </a:cxn>
                    <a:cxn ang="0">
                      <a:pos x="83" y="43"/>
                    </a:cxn>
                    <a:cxn ang="0">
                      <a:pos x="90" y="41"/>
                    </a:cxn>
                    <a:cxn ang="0">
                      <a:pos x="88" y="38"/>
                    </a:cxn>
                    <a:cxn ang="0">
                      <a:pos x="87" y="37"/>
                    </a:cxn>
                    <a:cxn ang="0">
                      <a:pos x="84" y="31"/>
                    </a:cxn>
                    <a:cxn ang="0">
                      <a:pos x="83" y="26"/>
                    </a:cxn>
                    <a:cxn ang="0">
                      <a:pos x="84" y="26"/>
                    </a:cxn>
                    <a:cxn ang="0">
                      <a:pos x="90" y="19"/>
                    </a:cxn>
                    <a:cxn ang="0">
                      <a:pos x="97" y="11"/>
                    </a:cxn>
                    <a:cxn ang="0">
                      <a:pos x="100" y="10"/>
                    </a:cxn>
                    <a:cxn ang="0">
                      <a:pos x="100" y="9"/>
                    </a:cxn>
                    <a:cxn ang="0">
                      <a:pos x="91" y="4"/>
                    </a:cxn>
                    <a:cxn ang="0">
                      <a:pos x="88" y="3"/>
                    </a:cxn>
                    <a:cxn ang="0">
                      <a:pos x="78" y="0"/>
                    </a:cxn>
                  </a:cxnLst>
                  <a:rect l="0" t="0" r="r" b="b"/>
                  <a:pathLst>
                    <a:path w="100" h="54">
                      <a:moveTo>
                        <a:pt x="78" y="0"/>
                      </a:moveTo>
                      <a:lnTo>
                        <a:pt x="78" y="0"/>
                      </a:lnTo>
                      <a:lnTo>
                        <a:pt x="69" y="0"/>
                      </a:lnTo>
                      <a:lnTo>
                        <a:pt x="63" y="1"/>
                      </a:lnTo>
                      <a:lnTo>
                        <a:pt x="59" y="3"/>
                      </a:lnTo>
                      <a:lnTo>
                        <a:pt x="59" y="3"/>
                      </a:lnTo>
                      <a:lnTo>
                        <a:pt x="53" y="7"/>
                      </a:lnTo>
                      <a:lnTo>
                        <a:pt x="47" y="9"/>
                      </a:lnTo>
                      <a:lnTo>
                        <a:pt x="47" y="9"/>
                      </a:lnTo>
                      <a:lnTo>
                        <a:pt x="30" y="7"/>
                      </a:lnTo>
                      <a:lnTo>
                        <a:pt x="30" y="7"/>
                      </a:lnTo>
                      <a:lnTo>
                        <a:pt x="22" y="7"/>
                      </a:lnTo>
                      <a:lnTo>
                        <a:pt x="13" y="6"/>
                      </a:lnTo>
                      <a:lnTo>
                        <a:pt x="13" y="6"/>
                      </a:lnTo>
                      <a:lnTo>
                        <a:pt x="12" y="4"/>
                      </a:lnTo>
                      <a:lnTo>
                        <a:pt x="10" y="3"/>
                      </a:lnTo>
                      <a:lnTo>
                        <a:pt x="7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2" y="3"/>
                      </a:lnTo>
                      <a:lnTo>
                        <a:pt x="0" y="6"/>
                      </a:lnTo>
                      <a:lnTo>
                        <a:pt x="0" y="9"/>
                      </a:lnTo>
                      <a:lnTo>
                        <a:pt x="3" y="11"/>
                      </a:lnTo>
                      <a:lnTo>
                        <a:pt x="3" y="11"/>
                      </a:lnTo>
                      <a:lnTo>
                        <a:pt x="7" y="19"/>
                      </a:lnTo>
                      <a:lnTo>
                        <a:pt x="9" y="21"/>
                      </a:lnTo>
                      <a:lnTo>
                        <a:pt x="9" y="21"/>
                      </a:lnTo>
                      <a:lnTo>
                        <a:pt x="7" y="23"/>
                      </a:lnTo>
                      <a:lnTo>
                        <a:pt x="7" y="23"/>
                      </a:lnTo>
                      <a:lnTo>
                        <a:pt x="6" y="23"/>
                      </a:lnTo>
                      <a:lnTo>
                        <a:pt x="4" y="24"/>
                      </a:lnTo>
                      <a:lnTo>
                        <a:pt x="3" y="28"/>
                      </a:lnTo>
                      <a:lnTo>
                        <a:pt x="3" y="28"/>
                      </a:lnTo>
                      <a:lnTo>
                        <a:pt x="2" y="33"/>
                      </a:lnTo>
                      <a:lnTo>
                        <a:pt x="3" y="37"/>
                      </a:lnTo>
                      <a:lnTo>
                        <a:pt x="3" y="37"/>
                      </a:lnTo>
                      <a:lnTo>
                        <a:pt x="7" y="41"/>
                      </a:lnTo>
                      <a:lnTo>
                        <a:pt x="12" y="47"/>
                      </a:lnTo>
                      <a:lnTo>
                        <a:pt x="12" y="47"/>
                      </a:lnTo>
                      <a:lnTo>
                        <a:pt x="13" y="50"/>
                      </a:lnTo>
                      <a:lnTo>
                        <a:pt x="14" y="51"/>
                      </a:lnTo>
                      <a:lnTo>
                        <a:pt x="14" y="51"/>
                      </a:lnTo>
                      <a:lnTo>
                        <a:pt x="26" y="51"/>
                      </a:lnTo>
                      <a:lnTo>
                        <a:pt x="33" y="51"/>
                      </a:lnTo>
                      <a:lnTo>
                        <a:pt x="36" y="51"/>
                      </a:lnTo>
                      <a:lnTo>
                        <a:pt x="36" y="51"/>
                      </a:lnTo>
                      <a:lnTo>
                        <a:pt x="46" y="54"/>
                      </a:lnTo>
                      <a:lnTo>
                        <a:pt x="53" y="54"/>
                      </a:lnTo>
                      <a:lnTo>
                        <a:pt x="53" y="54"/>
                      </a:lnTo>
                      <a:lnTo>
                        <a:pt x="59" y="54"/>
                      </a:lnTo>
                      <a:lnTo>
                        <a:pt x="59" y="53"/>
                      </a:lnTo>
                      <a:lnTo>
                        <a:pt x="60" y="51"/>
                      </a:lnTo>
                      <a:lnTo>
                        <a:pt x="60" y="51"/>
                      </a:lnTo>
                      <a:lnTo>
                        <a:pt x="60" y="50"/>
                      </a:lnTo>
                      <a:lnTo>
                        <a:pt x="61" y="48"/>
                      </a:lnTo>
                      <a:lnTo>
                        <a:pt x="67" y="47"/>
                      </a:lnTo>
                      <a:lnTo>
                        <a:pt x="67" y="47"/>
                      </a:lnTo>
                      <a:lnTo>
                        <a:pt x="66" y="44"/>
                      </a:lnTo>
                      <a:lnTo>
                        <a:pt x="67" y="43"/>
                      </a:lnTo>
                      <a:lnTo>
                        <a:pt x="67" y="43"/>
                      </a:lnTo>
                      <a:lnTo>
                        <a:pt x="74" y="41"/>
                      </a:lnTo>
                      <a:lnTo>
                        <a:pt x="78" y="41"/>
                      </a:lnTo>
                      <a:lnTo>
                        <a:pt x="83" y="43"/>
                      </a:lnTo>
                      <a:lnTo>
                        <a:pt x="83" y="43"/>
                      </a:lnTo>
                      <a:lnTo>
                        <a:pt x="87" y="43"/>
                      </a:lnTo>
                      <a:lnTo>
                        <a:pt x="90" y="41"/>
                      </a:lnTo>
                      <a:lnTo>
                        <a:pt x="90" y="41"/>
                      </a:lnTo>
                      <a:lnTo>
                        <a:pt x="88" y="38"/>
                      </a:lnTo>
                      <a:lnTo>
                        <a:pt x="87" y="37"/>
                      </a:lnTo>
                      <a:lnTo>
                        <a:pt x="87" y="37"/>
                      </a:lnTo>
                      <a:lnTo>
                        <a:pt x="86" y="36"/>
                      </a:lnTo>
                      <a:lnTo>
                        <a:pt x="84" y="31"/>
                      </a:lnTo>
                      <a:lnTo>
                        <a:pt x="83" y="27"/>
                      </a:lnTo>
                      <a:lnTo>
                        <a:pt x="83" y="26"/>
                      </a:lnTo>
                      <a:lnTo>
                        <a:pt x="84" y="26"/>
                      </a:lnTo>
                      <a:lnTo>
                        <a:pt x="84" y="26"/>
                      </a:lnTo>
                      <a:lnTo>
                        <a:pt x="87" y="23"/>
                      </a:lnTo>
                      <a:lnTo>
                        <a:pt x="90" y="19"/>
                      </a:lnTo>
                      <a:lnTo>
                        <a:pt x="93" y="14"/>
                      </a:lnTo>
                      <a:lnTo>
                        <a:pt x="97" y="11"/>
                      </a:lnTo>
                      <a:lnTo>
                        <a:pt x="97" y="11"/>
                      </a:lnTo>
                      <a:lnTo>
                        <a:pt x="100" y="10"/>
                      </a:lnTo>
                      <a:lnTo>
                        <a:pt x="100" y="9"/>
                      </a:lnTo>
                      <a:lnTo>
                        <a:pt x="100" y="9"/>
                      </a:lnTo>
                      <a:lnTo>
                        <a:pt x="94" y="6"/>
                      </a:lnTo>
                      <a:lnTo>
                        <a:pt x="91" y="4"/>
                      </a:lnTo>
                      <a:lnTo>
                        <a:pt x="91" y="4"/>
                      </a:lnTo>
                      <a:lnTo>
                        <a:pt x="88" y="3"/>
                      </a:lnTo>
                      <a:lnTo>
                        <a:pt x="86" y="1"/>
                      </a:lnTo>
                      <a:lnTo>
                        <a:pt x="78" y="0"/>
                      </a:lnTo>
                      <a:lnTo>
                        <a:pt x="78" y="0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90" name="Macedonia">
                  <a:extLst>
                    <a:ext uri="{FF2B5EF4-FFF2-40B4-BE49-F238E27FC236}">
                      <a16:creationId xmlns:a16="http://schemas.microsoft.com/office/drawing/2014/main" id="{EB3EAC7A-6A2A-4EED-A03C-2C2E1118D9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5027" y="3593245"/>
                  <a:ext cx="62150" cy="44394"/>
                </a:xfrm>
                <a:custGeom>
                  <a:avLst/>
                  <a:gdLst/>
                  <a:ahLst/>
                  <a:cxnLst>
                    <a:cxn ang="0">
                      <a:pos x="10" y="30"/>
                    </a:cxn>
                    <a:cxn ang="0">
                      <a:pos x="10" y="30"/>
                    </a:cxn>
                    <a:cxn ang="0">
                      <a:pos x="10" y="30"/>
                    </a:cxn>
                    <a:cxn ang="0">
                      <a:pos x="10" y="30"/>
                    </a:cxn>
                    <a:cxn ang="0">
                      <a:pos x="10" y="30"/>
                    </a:cxn>
                    <a:cxn ang="0">
                      <a:pos x="10" y="30"/>
                    </a:cxn>
                    <a:cxn ang="0">
                      <a:pos x="10" y="30"/>
                    </a:cxn>
                    <a:cxn ang="0">
                      <a:pos x="11" y="30"/>
                    </a:cxn>
                    <a:cxn ang="0">
                      <a:pos x="11" y="30"/>
                    </a:cxn>
                    <a:cxn ang="0">
                      <a:pos x="11" y="30"/>
                    </a:cxn>
                    <a:cxn ang="0">
                      <a:pos x="11" y="30"/>
                    </a:cxn>
                    <a:cxn ang="0">
                      <a:pos x="15" y="30"/>
                    </a:cxn>
                    <a:cxn ang="0">
                      <a:pos x="15" y="30"/>
                    </a:cxn>
                    <a:cxn ang="0">
                      <a:pos x="17" y="30"/>
                    </a:cxn>
                    <a:cxn ang="0">
                      <a:pos x="17" y="30"/>
                    </a:cxn>
                    <a:cxn ang="0">
                      <a:pos x="18" y="30"/>
                    </a:cxn>
                    <a:cxn ang="0">
                      <a:pos x="18" y="30"/>
                    </a:cxn>
                    <a:cxn ang="0">
                      <a:pos x="18" y="30"/>
                    </a:cxn>
                    <a:cxn ang="0">
                      <a:pos x="18" y="30"/>
                    </a:cxn>
                    <a:cxn ang="0">
                      <a:pos x="20" y="30"/>
                    </a:cxn>
                    <a:cxn ang="0">
                      <a:pos x="20" y="30"/>
                    </a:cxn>
                    <a:cxn ang="0">
                      <a:pos x="23" y="29"/>
                    </a:cxn>
                    <a:cxn ang="0">
                      <a:pos x="24" y="26"/>
                    </a:cxn>
                    <a:cxn ang="0">
                      <a:pos x="25" y="24"/>
                    </a:cxn>
                    <a:cxn ang="0">
                      <a:pos x="27" y="24"/>
                    </a:cxn>
                    <a:cxn ang="0">
                      <a:pos x="27" y="24"/>
                    </a:cxn>
                    <a:cxn ang="0">
                      <a:pos x="30" y="24"/>
                    </a:cxn>
                    <a:cxn ang="0">
                      <a:pos x="35" y="23"/>
                    </a:cxn>
                    <a:cxn ang="0">
                      <a:pos x="42" y="19"/>
                    </a:cxn>
                    <a:cxn ang="0">
                      <a:pos x="42" y="19"/>
                    </a:cxn>
                    <a:cxn ang="0">
                      <a:pos x="42" y="17"/>
                    </a:cxn>
                    <a:cxn ang="0">
                      <a:pos x="42" y="17"/>
                    </a:cxn>
                    <a:cxn ang="0">
                      <a:pos x="41" y="16"/>
                    </a:cxn>
                    <a:cxn ang="0">
                      <a:pos x="40" y="13"/>
                    </a:cxn>
                    <a:cxn ang="0">
                      <a:pos x="40" y="13"/>
                    </a:cxn>
                    <a:cxn ang="0">
                      <a:pos x="35" y="7"/>
                    </a:cxn>
                    <a:cxn ang="0">
                      <a:pos x="31" y="3"/>
                    </a:cxn>
                    <a:cxn ang="0">
                      <a:pos x="31" y="3"/>
                    </a:cxn>
                    <a:cxn ang="0">
                      <a:pos x="30" y="2"/>
                    </a:cxn>
                    <a:cxn ang="0">
                      <a:pos x="30" y="2"/>
                    </a:cxn>
                    <a:cxn ang="0">
                      <a:pos x="30" y="2"/>
                    </a:cxn>
                    <a:cxn ang="0">
                      <a:pos x="30" y="2"/>
                    </a:cxn>
                    <a:cxn ang="0">
                      <a:pos x="30" y="0"/>
                    </a:cxn>
                    <a:cxn ang="0">
                      <a:pos x="30" y="0"/>
                    </a:cxn>
                    <a:cxn ang="0">
                      <a:pos x="3" y="4"/>
                    </a:cxn>
                    <a:cxn ang="0">
                      <a:pos x="3" y="4"/>
                    </a:cxn>
                    <a:cxn ang="0">
                      <a:pos x="1" y="4"/>
                    </a:cxn>
                    <a:cxn ang="0">
                      <a:pos x="1" y="4"/>
                    </a:cxn>
                    <a:cxn ang="0">
                      <a:pos x="0" y="13"/>
                    </a:cxn>
                    <a:cxn ang="0">
                      <a:pos x="0" y="20"/>
                    </a:cxn>
                    <a:cxn ang="0">
                      <a:pos x="0" y="20"/>
                    </a:cxn>
                    <a:cxn ang="0">
                      <a:pos x="3" y="26"/>
                    </a:cxn>
                    <a:cxn ang="0">
                      <a:pos x="10" y="30"/>
                    </a:cxn>
                    <a:cxn ang="0">
                      <a:pos x="10" y="30"/>
                    </a:cxn>
                  </a:cxnLst>
                  <a:rect l="0" t="0" r="r" b="b"/>
                  <a:pathLst>
                    <a:path w="42" h="30">
                      <a:moveTo>
                        <a:pt x="10" y="30"/>
                      </a:moveTo>
                      <a:lnTo>
                        <a:pt x="10" y="30"/>
                      </a:lnTo>
                      <a:lnTo>
                        <a:pt x="10" y="30"/>
                      </a:lnTo>
                      <a:lnTo>
                        <a:pt x="10" y="30"/>
                      </a:lnTo>
                      <a:lnTo>
                        <a:pt x="10" y="30"/>
                      </a:lnTo>
                      <a:lnTo>
                        <a:pt x="10" y="30"/>
                      </a:lnTo>
                      <a:lnTo>
                        <a:pt x="10" y="30"/>
                      </a:lnTo>
                      <a:lnTo>
                        <a:pt x="11" y="30"/>
                      </a:lnTo>
                      <a:lnTo>
                        <a:pt x="11" y="30"/>
                      </a:lnTo>
                      <a:lnTo>
                        <a:pt x="11" y="30"/>
                      </a:lnTo>
                      <a:lnTo>
                        <a:pt x="11" y="30"/>
                      </a:lnTo>
                      <a:lnTo>
                        <a:pt x="15" y="30"/>
                      </a:lnTo>
                      <a:lnTo>
                        <a:pt x="15" y="30"/>
                      </a:lnTo>
                      <a:lnTo>
                        <a:pt x="17" y="30"/>
                      </a:lnTo>
                      <a:lnTo>
                        <a:pt x="17" y="30"/>
                      </a:lnTo>
                      <a:lnTo>
                        <a:pt x="18" y="30"/>
                      </a:lnTo>
                      <a:lnTo>
                        <a:pt x="18" y="30"/>
                      </a:lnTo>
                      <a:lnTo>
                        <a:pt x="18" y="30"/>
                      </a:lnTo>
                      <a:lnTo>
                        <a:pt x="18" y="30"/>
                      </a:lnTo>
                      <a:lnTo>
                        <a:pt x="20" y="30"/>
                      </a:lnTo>
                      <a:lnTo>
                        <a:pt x="20" y="30"/>
                      </a:lnTo>
                      <a:lnTo>
                        <a:pt x="23" y="29"/>
                      </a:lnTo>
                      <a:lnTo>
                        <a:pt x="24" y="26"/>
                      </a:lnTo>
                      <a:lnTo>
                        <a:pt x="25" y="24"/>
                      </a:lnTo>
                      <a:lnTo>
                        <a:pt x="27" y="24"/>
                      </a:lnTo>
                      <a:lnTo>
                        <a:pt x="27" y="24"/>
                      </a:lnTo>
                      <a:lnTo>
                        <a:pt x="30" y="24"/>
                      </a:lnTo>
                      <a:lnTo>
                        <a:pt x="35" y="23"/>
                      </a:lnTo>
                      <a:lnTo>
                        <a:pt x="42" y="19"/>
                      </a:lnTo>
                      <a:lnTo>
                        <a:pt x="42" y="19"/>
                      </a:lnTo>
                      <a:lnTo>
                        <a:pt x="42" y="17"/>
                      </a:lnTo>
                      <a:lnTo>
                        <a:pt x="42" y="17"/>
                      </a:lnTo>
                      <a:lnTo>
                        <a:pt x="41" y="16"/>
                      </a:lnTo>
                      <a:lnTo>
                        <a:pt x="40" y="13"/>
                      </a:lnTo>
                      <a:lnTo>
                        <a:pt x="40" y="13"/>
                      </a:lnTo>
                      <a:lnTo>
                        <a:pt x="35" y="7"/>
                      </a:lnTo>
                      <a:lnTo>
                        <a:pt x="31" y="3"/>
                      </a:lnTo>
                      <a:lnTo>
                        <a:pt x="31" y="3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30" y="0"/>
                      </a:lnTo>
                      <a:lnTo>
                        <a:pt x="30" y="0"/>
                      </a:lnTo>
                      <a:lnTo>
                        <a:pt x="3" y="4"/>
                      </a:lnTo>
                      <a:lnTo>
                        <a:pt x="3" y="4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0" y="13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3" y="26"/>
                      </a:lnTo>
                      <a:lnTo>
                        <a:pt x="10" y="30"/>
                      </a:lnTo>
                      <a:lnTo>
                        <a:pt x="10" y="30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91" name="Ukraine">
                  <a:extLst>
                    <a:ext uri="{FF2B5EF4-FFF2-40B4-BE49-F238E27FC236}">
                      <a16:creationId xmlns:a16="http://schemas.microsoft.com/office/drawing/2014/main" id="{757A411C-F10C-43DA-BA8D-163F6F32DF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4982" y="3289889"/>
                  <a:ext cx="423218" cy="242684"/>
                </a:xfrm>
                <a:custGeom>
                  <a:avLst/>
                  <a:gdLst/>
                  <a:ahLst/>
                  <a:cxnLst>
                    <a:cxn ang="0">
                      <a:pos x="264" y="96"/>
                    </a:cxn>
                    <a:cxn ang="0">
                      <a:pos x="280" y="94"/>
                    </a:cxn>
                    <a:cxn ang="0">
                      <a:pos x="280" y="83"/>
                    </a:cxn>
                    <a:cxn ang="0">
                      <a:pos x="283" y="77"/>
                    </a:cxn>
                    <a:cxn ang="0">
                      <a:pos x="283" y="73"/>
                    </a:cxn>
                    <a:cxn ang="0">
                      <a:pos x="286" y="64"/>
                    </a:cxn>
                    <a:cxn ang="0">
                      <a:pos x="277" y="59"/>
                    </a:cxn>
                    <a:cxn ang="0">
                      <a:pos x="259" y="53"/>
                    </a:cxn>
                    <a:cxn ang="0">
                      <a:pos x="247" y="49"/>
                    </a:cxn>
                    <a:cxn ang="0">
                      <a:pos x="235" y="44"/>
                    </a:cxn>
                    <a:cxn ang="0">
                      <a:pos x="222" y="43"/>
                    </a:cxn>
                    <a:cxn ang="0">
                      <a:pos x="212" y="40"/>
                    </a:cxn>
                    <a:cxn ang="0">
                      <a:pos x="205" y="26"/>
                    </a:cxn>
                    <a:cxn ang="0">
                      <a:pos x="193" y="23"/>
                    </a:cxn>
                    <a:cxn ang="0">
                      <a:pos x="190" y="12"/>
                    </a:cxn>
                    <a:cxn ang="0">
                      <a:pos x="180" y="0"/>
                    </a:cxn>
                    <a:cxn ang="0">
                      <a:pos x="163" y="2"/>
                    </a:cxn>
                    <a:cxn ang="0">
                      <a:pos x="156" y="5"/>
                    </a:cxn>
                    <a:cxn ang="0">
                      <a:pos x="142" y="6"/>
                    </a:cxn>
                    <a:cxn ang="0">
                      <a:pos x="132" y="16"/>
                    </a:cxn>
                    <a:cxn ang="0">
                      <a:pos x="126" y="20"/>
                    </a:cxn>
                    <a:cxn ang="0">
                      <a:pos x="109" y="17"/>
                    </a:cxn>
                    <a:cxn ang="0">
                      <a:pos x="98" y="16"/>
                    </a:cxn>
                    <a:cxn ang="0">
                      <a:pos x="89" y="17"/>
                    </a:cxn>
                    <a:cxn ang="0">
                      <a:pos x="71" y="13"/>
                    </a:cxn>
                    <a:cxn ang="0">
                      <a:pos x="41" y="9"/>
                    </a:cxn>
                    <a:cxn ang="0">
                      <a:pos x="30" y="15"/>
                    </a:cxn>
                    <a:cxn ang="0">
                      <a:pos x="23" y="22"/>
                    </a:cxn>
                    <a:cxn ang="0">
                      <a:pos x="30" y="37"/>
                    </a:cxn>
                    <a:cxn ang="0">
                      <a:pos x="14" y="52"/>
                    </a:cxn>
                    <a:cxn ang="0">
                      <a:pos x="7" y="70"/>
                    </a:cxn>
                    <a:cxn ang="0">
                      <a:pos x="0" y="81"/>
                    </a:cxn>
                    <a:cxn ang="0">
                      <a:pos x="10" y="91"/>
                    </a:cxn>
                    <a:cxn ang="0">
                      <a:pos x="33" y="94"/>
                    </a:cxn>
                    <a:cxn ang="0">
                      <a:pos x="42" y="97"/>
                    </a:cxn>
                    <a:cxn ang="0">
                      <a:pos x="52" y="93"/>
                    </a:cxn>
                    <a:cxn ang="0">
                      <a:pos x="67" y="89"/>
                    </a:cxn>
                    <a:cxn ang="0">
                      <a:pos x="88" y="83"/>
                    </a:cxn>
                    <a:cxn ang="0">
                      <a:pos x="101" y="90"/>
                    </a:cxn>
                    <a:cxn ang="0">
                      <a:pos x="115" y="107"/>
                    </a:cxn>
                    <a:cxn ang="0">
                      <a:pos x="124" y="124"/>
                    </a:cxn>
                    <a:cxn ang="0">
                      <a:pos x="109" y="123"/>
                    </a:cxn>
                    <a:cxn ang="0">
                      <a:pos x="102" y="137"/>
                    </a:cxn>
                    <a:cxn ang="0">
                      <a:pos x="104" y="148"/>
                    </a:cxn>
                    <a:cxn ang="0">
                      <a:pos x="118" y="148"/>
                    </a:cxn>
                    <a:cxn ang="0">
                      <a:pos x="125" y="137"/>
                    </a:cxn>
                    <a:cxn ang="0">
                      <a:pos x="139" y="120"/>
                    </a:cxn>
                    <a:cxn ang="0">
                      <a:pos x="159" y="118"/>
                    </a:cxn>
                    <a:cxn ang="0">
                      <a:pos x="159" y="128"/>
                    </a:cxn>
                    <a:cxn ang="0">
                      <a:pos x="183" y="130"/>
                    </a:cxn>
                    <a:cxn ang="0">
                      <a:pos x="173" y="138"/>
                    </a:cxn>
                    <a:cxn ang="0">
                      <a:pos x="171" y="147"/>
                    </a:cxn>
                    <a:cxn ang="0">
                      <a:pos x="179" y="161"/>
                    </a:cxn>
                    <a:cxn ang="0">
                      <a:pos x="193" y="160"/>
                    </a:cxn>
                    <a:cxn ang="0">
                      <a:pos x="209" y="154"/>
                    </a:cxn>
                    <a:cxn ang="0">
                      <a:pos x="230" y="151"/>
                    </a:cxn>
                    <a:cxn ang="0">
                      <a:pos x="213" y="147"/>
                    </a:cxn>
                    <a:cxn ang="0">
                      <a:pos x="203" y="141"/>
                    </a:cxn>
                    <a:cxn ang="0">
                      <a:pos x="207" y="126"/>
                    </a:cxn>
                    <a:cxn ang="0">
                      <a:pos x="242" y="114"/>
                    </a:cxn>
                    <a:cxn ang="0">
                      <a:pos x="253" y="104"/>
                    </a:cxn>
                  </a:cxnLst>
                  <a:rect l="0" t="0" r="r" b="b"/>
                  <a:pathLst>
                    <a:path w="286" h="164">
                      <a:moveTo>
                        <a:pt x="254" y="103"/>
                      </a:moveTo>
                      <a:lnTo>
                        <a:pt x="254" y="103"/>
                      </a:lnTo>
                      <a:lnTo>
                        <a:pt x="257" y="101"/>
                      </a:lnTo>
                      <a:lnTo>
                        <a:pt x="260" y="98"/>
                      </a:lnTo>
                      <a:lnTo>
                        <a:pt x="264" y="96"/>
                      </a:lnTo>
                      <a:lnTo>
                        <a:pt x="267" y="94"/>
                      </a:lnTo>
                      <a:lnTo>
                        <a:pt x="267" y="94"/>
                      </a:lnTo>
                      <a:lnTo>
                        <a:pt x="274" y="96"/>
                      </a:lnTo>
                      <a:lnTo>
                        <a:pt x="279" y="96"/>
                      </a:lnTo>
                      <a:lnTo>
                        <a:pt x="280" y="94"/>
                      </a:lnTo>
                      <a:lnTo>
                        <a:pt x="280" y="94"/>
                      </a:lnTo>
                      <a:lnTo>
                        <a:pt x="281" y="90"/>
                      </a:lnTo>
                      <a:lnTo>
                        <a:pt x="283" y="86"/>
                      </a:lnTo>
                      <a:lnTo>
                        <a:pt x="283" y="86"/>
                      </a:lnTo>
                      <a:lnTo>
                        <a:pt x="280" y="83"/>
                      </a:lnTo>
                      <a:lnTo>
                        <a:pt x="280" y="80"/>
                      </a:lnTo>
                      <a:lnTo>
                        <a:pt x="280" y="79"/>
                      </a:lnTo>
                      <a:lnTo>
                        <a:pt x="280" y="79"/>
                      </a:lnTo>
                      <a:lnTo>
                        <a:pt x="280" y="79"/>
                      </a:lnTo>
                      <a:lnTo>
                        <a:pt x="283" y="77"/>
                      </a:lnTo>
                      <a:lnTo>
                        <a:pt x="284" y="77"/>
                      </a:lnTo>
                      <a:lnTo>
                        <a:pt x="286" y="76"/>
                      </a:lnTo>
                      <a:lnTo>
                        <a:pt x="286" y="76"/>
                      </a:lnTo>
                      <a:lnTo>
                        <a:pt x="284" y="74"/>
                      </a:lnTo>
                      <a:lnTo>
                        <a:pt x="283" y="73"/>
                      </a:lnTo>
                      <a:lnTo>
                        <a:pt x="281" y="70"/>
                      </a:lnTo>
                      <a:lnTo>
                        <a:pt x="281" y="70"/>
                      </a:lnTo>
                      <a:lnTo>
                        <a:pt x="284" y="67"/>
                      </a:lnTo>
                      <a:lnTo>
                        <a:pt x="286" y="66"/>
                      </a:lnTo>
                      <a:lnTo>
                        <a:pt x="286" y="64"/>
                      </a:lnTo>
                      <a:lnTo>
                        <a:pt x="286" y="64"/>
                      </a:lnTo>
                      <a:lnTo>
                        <a:pt x="284" y="62"/>
                      </a:lnTo>
                      <a:lnTo>
                        <a:pt x="283" y="62"/>
                      </a:lnTo>
                      <a:lnTo>
                        <a:pt x="277" y="59"/>
                      </a:lnTo>
                      <a:lnTo>
                        <a:pt x="277" y="59"/>
                      </a:lnTo>
                      <a:lnTo>
                        <a:pt x="273" y="57"/>
                      </a:lnTo>
                      <a:lnTo>
                        <a:pt x="270" y="56"/>
                      </a:lnTo>
                      <a:lnTo>
                        <a:pt x="263" y="54"/>
                      </a:lnTo>
                      <a:lnTo>
                        <a:pt x="263" y="54"/>
                      </a:lnTo>
                      <a:lnTo>
                        <a:pt x="259" y="53"/>
                      </a:lnTo>
                      <a:lnTo>
                        <a:pt x="254" y="53"/>
                      </a:lnTo>
                      <a:lnTo>
                        <a:pt x="252" y="53"/>
                      </a:lnTo>
                      <a:lnTo>
                        <a:pt x="250" y="53"/>
                      </a:lnTo>
                      <a:lnTo>
                        <a:pt x="250" y="53"/>
                      </a:lnTo>
                      <a:lnTo>
                        <a:pt x="247" y="49"/>
                      </a:lnTo>
                      <a:lnTo>
                        <a:pt x="243" y="44"/>
                      </a:lnTo>
                      <a:lnTo>
                        <a:pt x="243" y="44"/>
                      </a:lnTo>
                      <a:lnTo>
                        <a:pt x="242" y="43"/>
                      </a:lnTo>
                      <a:lnTo>
                        <a:pt x="239" y="43"/>
                      </a:lnTo>
                      <a:lnTo>
                        <a:pt x="235" y="44"/>
                      </a:lnTo>
                      <a:lnTo>
                        <a:pt x="235" y="44"/>
                      </a:lnTo>
                      <a:lnTo>
                        <a:pt x="230" y="46"/>
                      </a:lnTo>
                      <a:lnTo>
                        <a:pt x="226" y="46"/>
                      </a:lnTo>
                      <a:lnTo>
                        <a:pt x="226" y="46"/>
                      </a:lnTo>
                      <a:lnTo>
                        <a:pt x="222" y="43"/>
                      </a:lnTo>
                      <a:lnTo>
                        <a:pt x="220" y="42"/>
                      </a:lnTo>
                      <a:lnTo>
                        <a:pt x="217" y="42"/>
                      </a:lnTo>
                      <a:lnTo>
                        <a:pt x="217" y="42"/>
                      </a:lnTo>
                      <a:lnTo>
                        <a:pt x="213" y="42"/>
                      </a:lnTo>
                      <a:lnTo>
                        <a:pt x="212" y="40"/>
                      </a:lnTo>
                      <a:lnTo>
                        <a:pt x="212" y="39"/>
                      </a:lnTo>
                      <a:lnTo>
                        <a:pt x="212" y="39"/>
                      </a:lnTo>
                      <a:lnTo>
                        <a:pt x="212" y="36"/>
                      </a:lnTo>
                      <a:lnTo>
                        <a:pt x="210" y="32"/>
                      </a:lnTo>
                      <a:lnTo>
                        <a:pt x="205" y="26"/>
                      </a:lnTo>
                      <a:lnTo>
                        <a:pt x="205" y="26"/>
                      </a:lnTo>
                      <a:lnTo>
                        <a:pt x="199" y="26"/>
                      </a:lnTo>
                      <a:lnTo>
                        <a:pt x="195" y="25"/>
                      </a:lnTo>
                      <a:lnTo>
                        <a:pt x="193" y="23"/>
                      </a:lnTo>
                      <a:lnTo>
                        <a:pt x="193" y="23"/>
                      </a:lnTo>
                      <a:lnTo>
                        <a:pt x="190" y="19"/>
                      </a:lnTo>
                      <a:lnTo>
                        <a:pt x="189" y="16"/>
                      </a:lnTo>
                      <a:lnTo>
                        <a:pt x="189" y="15"/>
                      </a:lnTo>
                      <a:lnTo>
                        <a:pt x="189" y="15"/>
                      </a:lnTo>
                      <a:lnTo>
                        <a:pt x="190" y="12"/>
                      </a:lnTo>
                      <a:lnTo>
                        <a:pt x="189" y="9"/>
                      </a:lnTo>
                      <a:lnTo>
                        <a:pt x="188" y="2"/>
                      </a:lnTo>
                      <a:lnTo>
                        <a:pt x="188" y="2"/>
                      </a:lnTo>
                      <a:lnTo>
                        <a:pt x="185" y="0"/>
                      </a:lnTo>
                      <a:lnTo>
                        <a:pt x="180" y="0"/>
                      </a:lnTo>
                      <a:lnTo>
                        <a:pt x="175" y="0"/>
                      </a:lnTo>
                      <a:lnTo>
                        <a:pt x="175" y="0"/>
                      </a:lnTo>
                      <a:lnTo>
                        <a:pt x="169" y="0"/>
                      </a:lnTo>
                      <a:lnTo>
                        <a:pt x="166" y="0"/>
                      </a:lnTo>
                      <a:lnTo>
                        <a:pt x="163" y="2"/>
                      </a:lnTo>
                      <a:lnTo>
                        <a:pt x="163" y="2"/>
                      </a:lnTo>
                      <a:lnTo>
                        <a:pt x="161" y="3"/>
                      </a:lnTo>
                      <a:lnTo>
                        <a:pt x="158" y="5"/>
                      </a:lnTo>
                      <a:lnTo>
                        <a:pt x="156" y="5"/>
                      </a:lnTo>
                      <a:lnTo>
                        <a:pt x="156" y="5"/>
                      </a:lnTo>
                      <a:lnTo>
                        <a:pt x="153" y="5"/>
                      </a:lnTo>
                      <a:lnTo>
                        <a:pt x="152" y="3"/>
                      </a:lnTo>
                      <a:lnTo>
                        <a:pt x="152" y="3"/>
                      </a:lnTo>
                      <a:lnTo>
                        <a:pt x="145" y="5"/>
                      </a:lnTo>
                      <a:lnTo>
                        <a:pt x="142" y="6"/>
                      </a:lnTo>
                      <a:lnTo>
                        <a:pt x="142" y="6"/>
                      </a:lnTo>
                      <a:lnTo>
                        <a:pt x="136" y="9"/>
                      </a:lnTo>
                      <a:lnTo>
                        <a:pt x="134" y="13"/>
                      </a:lnTo>
                      <a:lnTo>
                        <a:pt x="132" y="16"/>
                      </a:lnTo>
                      <a:lnTo>
                        <a:pt x="132" y="16"/>
                      </a:lnTo>
                      <a:lnTo>
                        <a:pt x="131" y="20"/>
                      </a:lnTo>
                      <a:lnTo>
                        <a:pt x="131" y="22"/>
                      </a:lnTo>
                      <a:lnTo>
                        <a:pt x="129" y="22"/>
                      </a:lnTo>
                      <a:lnTo>
                        <a:pt x="129" y="22"/>
                      </a:lnTo>
                      <a:lnTo>
                        <a:pt x="126" y="20"/>
                      </a:lnTo>
                      <a:lnTo>
                        <a:pt x="122" y="19"/>
                      </a:lnTo>
                      <a:lnTo>
                        <a:pt x="115" y="20"/>
                      </a:lnTo>
                      <a:lnTo>
                        <a:pt x="115" y="20"/>
                      </a:lnTo>
                      <a:lnTo>
                        <a:pt x="112" y="20"/>
                      </a:lnTo>
                      <a:lnTo>
                        <a:pt x="109" y="17"/>
                      </a:lnTo>
                      <a:lnTo>
                        <a:pt x="106" y="16"/>
                      </a:lnTo>
                      <a:lnTo>
                        <a:pt x="104" y="17"/>
                      </a:lnTo>
                      <a:lnTo>
                        <a:pt x="104" y="17"/>
                      </a:lnTo>
                      <a:lnTo>
                        <a:pt x="101" y="17"/>
                      </a:lnTo>
                      <a:lnTo>
                        <a:pt x="98" y="16"/>
                      </a:lnTo>
                      <a:lnTo>
                        <a:pt x="95" y="16"/>
                      </a:lnTo>
                      <a:lnTo>
                        <a:pt x="94" y="16"/>
                      </a:lnTo>
                      <a:lnTo>
                        <a:pt x="94" y="16"/>
                      </a:lnTo>
                      <a:lnTo>
                        <a:pt x="92" y="17"/>
                      </a:lnTo>
                      <a:lnTo>
                        <a:pt x="89" y="17"/>
                      </a:lnTo>
                      <a:lnTo>
                        <a:pt x="82" y="15"/>
                      </a:lnTo>
                      <a:lnTo>
                        <a:pt x="82" y="15"/>
                      </a:lnTo>
                      <a:lnTo>
                        <a:pt x="79" y="13"/>
                      </a:lnTo>
                      <a:lnTo>
                        <a:pt x="75" y="13"/>
                      </a:lnTo>
                      <a:lnTo>
                        <a:pt x="71" y="13"/>
                      </a:lnTo>
                      <a:lnTo>
                        <a:pt x="68" y="12"/>
                      </a:lnTo>
                      <a:lnTo>
                        <a:pt x="68" y="12"/>
                      </a:lnTo>
                      <a:lnTo>
                        <a:pt x="64" y="10"/>
                      </a:lnTo>
                      <a:lnTo>
                        <a:pt x="55" y="9"/>
                      </a:lnTo>
                      <a:lnTo>
                        <a:pt x="41" y="9"/>
                      </a:lnTo>
                      <a:lnTo>
                        <a:pt x="41" y="9"/>
                      </a:lnTo>
                      <a:lnTo>
                        <a:pt x="37" y="9"/>
                      </a:lnTo>
                      <a:lnTo>
                        <a:pt x="34" y="10"/>
                      </a:lnTo>
                      <a:lnTo>
                        <a:pt x="30" y="15"/>
                      </a:lnTo>
                      <a:lnTo>
                        <a:pt x="30" y="15"/>
                      </a:lnTo>
                      <a:lnTo>
                        <a:pt x="28" y="16"/>
                      </a:lnTo>
                      <a:lnTo>
                        <a:pt x="25" y="17"/>
                      </a:lnTo>
                      <a:lnTo>
                        <a:pt x="21" y="17"/>
                      </a:lnTo>
                      <a:lnTo>
                        <a:pt x="21" y="17"/>
                      </a:lnTo>
                      <a:lnTo>
                        <a:pt x="23" y="22"/>
                      </a:lnTo>
                      <a:lnTo>
                        <a:pt x="23" y="22"/>
                      </a:lnTo>
                      <a:lnTo>
                        <a:pt x="27" y="30"/>
                      </a:lnTo>
                      <a:lnTo>
                        <a:pt x="30" y="34"/>
                      </a:lnTo>
                      <a:lnTo>
                        <a:pt x="30" y="37"/>
                      </a:lnTo>
                      <a:lnTo>
                        <a:pt x="30" y="37"/>
                      </a:lnTo>
                      <a:lnTo>
                        <a:pt x="27" y="40"/>
                      </a:lnTo>
                      <a:lnTo>
                        <a:pt x="25" y="42"/>
                      </a:lnTo>
                      <a:lnTo>
                        <a:pt x="23" y="43"/>
                      </a:lnTo>
                      <a:lnTo>
                        <a:pt x="23" y="43"/>
                      </a:lnTo>
                      <a:lnTo>
                        <a:pt x="14" y="52"/>
                      </a:lnTo>
                      <a:lnTo>
                        <a:pt x="7" y="59"/>
                      </a:lnTo>
                      <a:lnTo>
                        <a:pt x="7" y="59"/>
                      </a:lnTo>
                      <a:lnTo>
                        <a:pt x="8" y="64"/>
                      </a:lnTo>
                      <a:lnTo>
                        <a:pt x="8" y="67"/>
                      </a:lnTo>
                      <a:lnTo>
                        <a:pt x="7" y="70"/>
                      </a:lnTo>
                      <a:lnTo>
                        <a:pt x="7" y="70"/>
                      </a:lnTo>
                      <a:lnTo>
                        <a:pt x="3" y="76"/>
                      </a:lnTo>
                      <a:lnTo>
                        <a:pt x="1" y="79"/>
                      </a:lnTo>
                      <a:lnTo>
                        <a:pt x="0" y="81"/>
                      </a:lnTo>
                      <a:lnTo>
                        <a:pt x="0" y="81"/>
                      </a:lnTo>
                      <a:lnTo>
                        <a:pt x="1" y="84"/>
                      </a:lnTo>
                      <a:lnTo>
                        <a:pt x="3" y="86"/>
                      </a:lnTo>
                      <a:lnTo>
                        <a:pt x="7" y="90"/>
                      </a:lnTo>
                      <a:lnTo>
                        <a:pt x="7" y="90"/>
                      </a:lnTo>
                      <a:lnTo>
                        <a:pt x="10" y="91"/>
                      </a:lnTo>
                      <a:lnTo>
                        <a:pt x="10" y="91"/>
                      </a:lnTo>
                      <a:lnTo>
                        <a:pt x="17" y="91"/>
                      </a:lnTo>
                      <a:lnTo>
                        <a:pt x="17" y="91"/>
                      </a:lnTo>
                      <a:lnTo>
                        <a:pt x="24" y="93"/>
                      </a:lnTo>
                      <a:lnTo>
                        <a:pt x="33" y="94"/>
                      </a:lnTo>
                      <a:lnTo>
                        <a:pt x="33" y="94"/>
                      </a:lnTo>
                      <a:lnTo>
                        <a:pt x="38" y="94"/>
                      </a:lnTo>
                      <a:lnTo>
                        <a:pt x="42" y="97"/>
                      </a:lnTo>
                      <a:lnTo>
                        <a:pt x="42" y="97"/>
                      </a:lnTo>
                      <a:lnTo>
                        <a:pt x="42" y="97"/>
                      </a:lnTo>
                      <a:lnTo>
                        <a:pt x="45" y="97"/>
                      </a:lnTo>
                      <a:lnTo>
                        <a:pt x="50" y="94"/>
                      </a:lnTo>
                      <a:lnTo>
                        <a:pt x="50" y="94"/>
                      </a:lnTo>
                      <a:lnTo>
                        <a:pt x="51" y="93"/>
                      </a:lnTo>
                      <a:lnTo>
                        <a:pt x="52" y="93"/>
                      </a:lnTo>
                      <a:lnTo>
                        <a:pt x="57" y="94"/>
                      </a:lnTo>
                      <a:lnTo>
                        <a:pt x="57" y="94"/>
                      </a:lnTo>
                      <a:lnTo>
                        <a:pt x="62" y="93"/>
                      </a:lnTo>
                      <a:lnTo>
                        <a:pt x="67" y="89"/>
                      </a:lnTo>
                      <a:lnTo>
                        <a:pt x="67" y="89"/>
                      </a:lnTo>
                      <a:lnTo>
                        <a:pt x="70" y="87"/>
                      </a:lnTo>
                      <a:lnTo>
                        <a:pt x="75" y="84"/>
                      </a:lnTo>
                      <a:lnTo>
                        <a:pt x="85" y="83"/>
                      </a:lnTo>
                      <a:lnTo>
                        <a:pt x="85" y="83"/>
                      </a:lnTo>
                      <a:lnTo>
                        <a:pt x="88" y="83"/>
                      </a:lnTo>
                      <a:lnTo>
                        <a:pt x="92" y="86"/>
                      </a:lnTo>
                      <a:lnTo>
                        <a:pt x="95" y="89"/>
                      </a:lnTo>
                      <a:lnTo>
                        <a:pt x="98" y="90"/>
                      </a:lnTo>
                      <a:lnTo>
                        <a:pt x="98" y="90"/>
                      </a:lnTo>
                      <a:lnTo>
                        <a:pt x="101" y="90"/>
                      </a:lnTo>
                      <a:lnTo>
                        <a:pt x="105" y="91"/>
                      </a:lnTo>
                      <a:lnTo>
                        <a:pt x="108" y="94"/>
                      </a:lnTo>
                      <a:lnTo>
                        <a:pt x="109" y="98"/>
                      </a:lnTo>
                      <a:lnTo>
                        <a:pt x="109" y="98"/>
                      </a:lnTo>
                      <a:lnTo>
                        <a:pt x="115" y="107"/>
                      </a:lnTo>
                      <a:lnTo>
                        <a:pt x="119" y="114"/>
                      </a:lnTo>
                      <a:lnTo>
                        <a:pt x="119" y="114"/>
                      </a:lnTo>
                      <a:lnTo>
                        <a:pt x="122" y="120"/>
                      </a:lnTo>
                      <a:lnTo>
                        <a:pt x="124" y="124"/>
                      </a:lnTo>
                      <a:lnTo>
                        <a:pt x="124" y="124"/>
                      </a:lnTo>
                      <a:lnTo>
                        <a:pt x="122" y="126"/>
                      </a:lnTo>
                      <a:lnTo>
                        <a:pt x="121" y="124"/>
                      </a:lnTo>
                      <a:lnTo>
                        <a:pt x="112" y="123"/>
                      </a:lnTo>
                      <a:lnTo>
                        <a:pt x="112" y="123"/>
                      </a:lnTo>
                      <a:lnTo>
                        <a:pt x="109" y="123"/>
                      </a:lnTo>
                      <a:lnTo>
                        <a:pt x="108" y="124"/>
                      </a:lnTo>
                      <a:lnTo>
                        <a:pt x="106" y="130"/>
                      </a:lnTo>
                      <a:lnTo>
                        <a:pt x="106" y="130"/>
                      </a:lnTo>
                      <a:lnTo>
                        <a:pt x="105" y="133"/>
                      </a:lnTo>
                      <a:lnTo>
                        <a:pt x="102" y="137"/>
                      </a:lnTo>
                      <a:lnTo>
                        <a:pt x="97" y="144"/>
                      </a:lnTo>
                      <a:lnTo>
                        <a:pt x="97" y="144"/>
                      </a:lnTo>
                      <a:lnTo>
                        <a:pt x="97" y="145"/>
                      </a:lnTo>
                      <a:lnTo>
                        <a:pt x="98" y="147"/>
                      </a:lnTo>
                      <a:lnTo>
                        <a:pt x="104" y="148"/>
                      </a:lnTo>
                      <a:lnTo>
                        <a:pt x="104" y="148"/>
                      </a:lnTo>
                      <a:lnTo>
                        <a:pt x="108" y="147"/>
                      </a:lnTo>
                      <a:lnTo>
                        <a:pt x="112" y="144"/>
                      </a:lnTo>
                      <a:lnTo>
                        <a:pt x="112" y="144"/>
                      </a:lnTo>
                      <a:lnTo>
                        <a:pt x="118" y="148"/>
                      </a:lnTo>
                      <a:lnTo>
                        <a:pt x="118" y="148"/>
                      </a:lnTo>
                      <a:lnTo>
                        <a:pt x="118" y="144"/>
                      </a:lnTo>
                      <a:lnTo>
                        <a:pt x="119" y="141"/>
                      </a:lnTo>
                      <a:lnTo>
                        <a:pt x="125" y="137"/>
                      </a:lnTo>
                      <a:lnTo>
                        <a:pt x="125" y="137"/>
                      </a:lnTo>
                      <a:lnTo>
                        <a:pt x="129" y="131"/>
                      </a:lnTo>
                      <a:lnTo>
                        <a:pt x="132" y="127"/>
                      </a:lnTo>
                      <a:lnTo>
                        <a:pt x="135" y="123"/>
                      </a:lnTo>
                      <a:lnTo>
                        <a:pt x="139" y="120"/>
                      </a:lnTo>
                      <a:lnTo>
                        <a:pt x="139" y="120"/>
                      </a:lnTo>
                      <a:lnTo>
                        <a:pt x="146" y="118"/>
                      </a:lnTo>
                      <a:lnTo>
                        <a:pt x="151" y="117"/>
                      </a:lnTo>
                      <a:lnTo>
                        <a:pt x="156" y="117"/>
                      </a:lnTo>
                      <a:lnTo>
                        <a:pt x="156" y="117"/>
                      </a:lnTo>
                      <a:lnTo>
                        <a:pt x="159" y="118"/>
                      </a:lnTo>
                      <a:lnTo>
                        <a:pt x="161" y="120"/>
                      </a:lnTo>
                      <a:lnTo>
                        <a:pt x="159" y="123"/>
                      </a:lnTo>
                      <a:lnTo>
                        <a:pt x="156" y="126"/>
                      </a:lnTo>
                      <a:lnTo>
                        <a:pt x="156" y="127"/>
                      </a:lnTo>
                      <a:lnTo>
                        <a:pt x="159" y="128"/>
                      </a:lnTo>
                      <a:lnTo>
                        <a:pt x="159" y="128"/>
                      </a:lnTo>
                      <a:lnTo>
                        <a:pt x="165" y="130"/>
                      </a:lnTo>
                      <a:lnTo>
                        <a:pt x="173" y="130"/>
                      </a:lnTo>
                      <a:lnTo>
                        <a:pt x="180" y="130"/>
                      </a:lnTo>
                      <a:lnTo>
                        <a:pt x="183" y="130"/>
                      </a:lnTo>
                      <a:lnTo>
                        <a:pt x="185" y="131"/>
                      </a:lnTo>
                      <a:lnTo>
                        <a:pt x="185" y="131"/>
                      </a:lnTo>
                      <a:lnTo>
                        <a:pt x="183" y="134"/>
                      </a:lnTo>
                      <a:lnTo>
                        <a:pt x="182" y="135"/>
                      </a:lnTo>
                      <a:lnTo>
                        <a:pt x="173" y="138"/>
                      </a:lnTo>
                      <a:lnTo>
                        <a:pt x="166" y="141"/>
                      </a:lnTo>
                      <a:lnTo>
                        <a:pt x="163" y="144"/>
                      </a:lnTo>
                      <a:lnTo>
                        <a:pt x="163" y="144"/>
                      </a:lnTo>
                      <a:lnTo>
                        <a:pt x="165" y="145"/>
                      </a:lnTo>
                      <a:lnTo>
                        <a:pt x="171" y="147"/>
                      </a:lnTo>
                      <a:lnTo>
                        <a:pt x="179" y="151"/>
                      </a:lnTo>
                      <a:lnTo>
                        <a:pt x="179" y="151"/>
                      </a:lnTo>
                      <a:lnTo>
                        <a:pt x="180" y="154"/>
                      </a:lnTo>
                      <a:lnTo>
                        <a:pt x="180" y="157"/>
                      </a:lnTo>
                      <a:lnTo>
                        <a:pt x="179" y="161"/>
                      </a:lnTo>
                      <a:lnTo>
                        <a:pt x="180" y="164"/>
                      </a:lnTo>
                      <a:lnTo>
                        <a:pt x="180" y="164"/>
                      </a:lnTo>
                      <a:lnTo>
                        <a:pt x="182" y="164"/>
                      </a:lnTo>
                      <a:lnTo>
                        <a:pt x="185" y="164"/>
                      </a:lnTo>
                      <a:lnTo>
                        <a:pt x="193" y="160"/>
                      </a:lnTo>
                      <a:lnTo>
                        <a:pt x="193" y="160"/>
                      </a:lnTo>
                      <a:lnTo>
                        <a:pt x="196" y="158"/>
                      </a:lnTo>
                      <a:lnTo>
                        <a:pt x="200" y="157"/>
                      </a:lnTo>
                      <a:lnTo>
                        <a:pt x="205" y="155"/>
                      </a:lnTo>
                      <a:lnTo>
                        <a:pt x="209" y="154"/>
                      </a:lnTo>
                      <a:lnTo>
                        <a:pt x="209" y="154"/>
                      </a:lnTo>
                      <a:lnTo>
                        <a:pt x="215" y="151"/>
                      </a:lnTo>
                      <a:lnTo>
                        <a:pt x="220" y="151"/>
                      </a:lnTo>
                      <a:lnTo>
                        <a:pt x="226" y="151"/>
                      </a:lnTo>
                      <a:lnTo>
                        <a:pt x="230" y="151"/>
                      </a:lnTo>
                      <a:lnTo>
                        <a:pt x="230" y="151"/>
                      </a:lnTo>
                      <a:lnTo>
                        <a:pt x="230" y="148"/>
                      </a:lnTo>
                      <a:lnTo>
                        <a:pt x="227" y="147"/>
                      </a:lnTo>
                      <a:lnTo>
                        <a:pt x="222" y="147"/>
                      </a:lnTo>
                      <a:lnTo>
                        <a:pt x="213" y="147"/>
                      </a:lnTo>
                      <a:lnTo>
                        <a:pt x="213" y="147"/>
                      </a:lnTo>
                      <a:lnTo>
                        <a:pt x="209" y="145"/>
                      </a:lnTo>
                      <a:lnTo>
                        <a:pt x="206" y="145"/>
                      </a:lnTo>
                      <a:lnTo>
                        <a:pt x="205" y="143"/>
                      </a:lnTo>
                      <a:lnTo>
                        <a:pt x="203" y="141"/>
                      </a:lnTo>
                      <a:lnTo>
                        <a:pt x="200" y="137"/>
                      </a:lnTo>
                      <a:lnTo>
                        <a:pt x="200" y="133"/>
                      </a:lnTo>
                      <a:lnTo>
                        <a:pt x="200" y="133"/>
                      </a:lnTo>
                      <a:lnTo>
                        <a:pt x="203" y="130"/>
                      </a:lnTo>
                      <a:lnTo>
                        <a:pt x="207" y="126"/>
                      </a:lnTo>
                      <a:lnTo>
                        <a:pt x="215" y="123"/>
                      </a:lnTo>
                      <a:lnTo>
                        <a:pt x="220" y="120"/>
                      </a:lnTo>
                      <a:lnTo>
                        <a:pt x="220" y="120"/>
                      </a:lnTo>
                      <a:lnTo>
                        <a:pt x="232" y="118"/>
                      </a:lnTo>
                      <a:lnTo>
                        <a:pt x="242" y="114"/>
                      </a:lnTo>
                      <a:lnTo>
                        <a:pt x="242" y="114"/>
                      </a:lnTo>
                      <a:lnTo>
                        <a:pt x="254" y="111"/>
                      </a:lnTo>
                      <a:lnTo>
                        <a:pt x="254" y="111"/>
                      </a:lnTo>
                      <a:lnTo>
                        <a:pt x="253" y="106"/>
                      </a:lnTo>
                      <a:lnTo>
                        <a:pt x="253" y="104"/>
                      </a:lnTo>
                      <a:lnTo>
                        <a:pt x="254" y="103"/>
                      </a:lnTo>
                      <a:lnTo>
                        <a:pt x="254" y="103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92" name="Belarus">
                  <a:extLst>
                    <a:ext uri="{FF2B5EF4-FFF2-40B4-BE49-F238E27FC236}">
                      <a16:creationId xmlns:a16="http://schemas.microsoft.com/office/drawing/2014/main" id="{65B2F616-6B0F-4E93-8215-3BBE53C7B5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40138" y="3164107"/>
                  <a:ext cx="220488" cy="158338"/>
                </a:xfrm>
                <a:custGeom>
                  <a:avLst/>
                  <a:gdLst/>
                  <a:ahLst/>
                  <a:cxnLst>
                    <a:cxn ang="0">
                      <a:pos x="138" y="51"/>
                    </a:cxn>
                    <a:cxn ang="0">
                      <a:pos x="131" y="44"/>
                    </a:cxn>
                    <a:cxn ang="0">
                      <a:pos x="128" y="40"/>
                    </a:cxn>
                    <a:cxn ang="0">
                      <a:pos x="124" y="34"/>
                    </a:cxn>
                    <a:cxn ang="0">
                      <a:pos x="122" y="23"/>
                    </a:cxn>
                    <a:cxn ang="0">
                      <a:pos x="122" y="13"/>
                    </a:cxn>
                    <a:cxn ang="0">
                      <a:pos x="114" y="9"/>
                    </a:cxn>
                    <a:cxn ang="0">
                      <a:pos x="105" y="7"/>
                    </a:cxn>
                    <a:cxn ang="0">
                      <a:pos x="97" y="7"/>
                    </a:cxn>
                    <a:cxn ang="0">
                      <a:pos x="91" y="3"/>
                    </a:cxn>
                    <a:cxn ang="0">
                      <a:pos x="87" y="4"/>
                    </a:cxn>
                    <a:cxn ang="0">
                      <a:pos x="81" y="1"/>
                    </a:cxn>
                    <a:cxn ang="0">
                      <a:pos x="75" y="1"/>
                    </a:cxn>
                    <a:cxn ang="0">
                      <a:pos x="71" y="7"/>
                    </a:cxn>
                    <a:cxn ang="0">
                      <a:pos x="62" y="7"/>
                    </a:cxn>
                    <a:cxn ang="0">
                      <a:pos x="58" y="9"/>
                    </a:cxn>
                    <a:cxn ang="0">
                      <a:pos x="54" y="17"/>
                    </a:cxn>
                    <a:cxn ang="0">
                      <a:pos x="51" y="24"/>
                    </a:cxn>
                    <a:cxn ang="0">
                      <a:pos x="48" y="26"/>
                    </a:cxn>
                    <a:cxn ang="0">
                      <a:pos x="47" y="28"/>
                    </a:cxn>
                    <a:cxn ang="0">
                      <a:pos x="38" y="36"/>
                    </a:cxn>
                    <a:cxn ang="0">
                      <a:pos x="35" y="43"/>
                    </a:cxn>
                    <a:cxn ang="0">
                      <a:pos x="27" y="46"/>
                    </a:cxn>
                    <a:cxn ang="0">
                      <a:pos x="23" y="50"/>
                    </a:cxn>
                    <a:cxn ang="0">
                      <a:pos x="17" y="50"/>
                    </a:cxn>
                    <a:cxn ang="0">
                      <a:pos x="6" y="51"/>
                    </a:cxn>
                    <a:cxn ang="0">
                      <a:pos x="6" y="58"/>
                    </a:cxn>
                    <a:cxn ang="0">
                      <a:pos x="8" y="63"/>
                    </a:cxn>
                    <a:cxn ang="0">
                      <a:pos x="10" y="74"/>
                    </a:cxn>
                    <a:cxn ang="0">
                      <a:pos x="3" y="81"/>
                    </a:cxn>
                    <a:cxn ang="0">
                      <a:pos x="0" y="85"/>
                    </a:cxn>
                    <a:cxn ang="0">
                      <a:pos x="4" y="91"/>
                    </a:cxn>
                    <a:cxn ang="0">
                      <a:pos x="4" y="102"/>
                    </a:cxn>
                    <a:cxn ang="0">
                      <a:pos x="11" y="101"/>
                    </a:cxn>
                    <a:cxn ang="0">
                      <a:pos x="17" y="95"/>
                    </a:cxn>
                    <a:cxn ang="0">
                      <a:pos x="24" y="94"/>
                    </a:cxn>
                    <a:cxn ang="0">
                      <a:pos x="51" y="97"/>
                    </a:cxn>
                    <a:cxn ang="0">
                      <a:pos x="58" y="98"/>
                    </a:cxn>
                    <a:cxn ang="0">
                      <a:pos x="65" y="100"/>
                    </a:cxn>
                    <a:cxn ang="0">
                      <a:pos x="77" y="101"/>
                    </a:cxn>
                    <a:cxn ang="0">
                      <a:pos x="81" y="101"/>
                    </a:cxn>
                    <a:cxn ang="0">
                      <a:pos x="87" y="102"/>
                    </a:cxn>
                    <a:cxn ang="0">
                      <a:pos x="95" y="105"/>
                    </a:cxn>
                    <a:cxn ang="0">
                      <a:pos x="105" y="104"/>
                    </a:cxn>
                    <a:cxn ang="0">
                      <a:pos x="112" y="107"/>
                    </a:cxn>
                    <a:cxn ang="0">
                      <a:pos x="115" y="101"/>
                    </a:cxn>
                    <a:cxn ang="0">
                      <a:pos x="119" y="94"/>
                    </a:cxn>
                    <a:cxn ang="0">
                      <a:pos x="128" y="90"/>
                    </a:cxn>
                    <a:cxn ang="0">
                      <a:pos x="132" y="81"/>
                    </a:cxn>
                    <a:cxn ang="0">
                      <a:pos x="129" y="70"/>
                    </a:cxn>
                    <a:cxn ang="0">
                      <a:pos x="132" y="67"/>
                    </a:cxn>
                    <a:cxn ang="0">
                      <a:pos x="141" y="68"/>
                    </a:cxn>
                    <a:cxn ang="0">
                      <a:pos x="149" y="64"/>
                    </a:cxn>
                    <a:cxn ang="0">
                      <a:pos x="148" y="58"/>
                    </a:cxn>
                    <a:cxn ang="0">
                      <a:pos x="141" y="53"/>
                    </a:cxn>
                  </a:cxnLst>
                  <a:rect l="0" t="0" r="r" b="b"/>
                  <a:pathLst>
                    <a:path w="149" h="107">
                      <a:moveTo>
                        <a:pt x="141" y="53"/>
                      </a:moveTo>
                      <a:lnTo>
                        <a:pt x="141" y="53"/>
                      </a:lnTo>
                      <a:lnTo>
                        <a:pt x="138" y="51"/>
                      </a:lnTo>
                      <a:lnTo>
                        <a:pt x="136" y="48"/>
                      </a:lnTo>
                      <a:lnTo>
                        <a:pt x="134" y="46"/>
                      </a:lnTo>
                      <a:lnTo>
                        <a:pt x="131" y="44"/>
                      </a:lnTo>
                      <a:lnTo>
                        <a:pt x="131" y="44"/>
                      </a:lnTo>
                      <a:lnTo>
                        <a:pt x="129" y="43"/>
                      </a:lnTo>
                      <a:lnTo>
                        <a:pt x="128" y="40"/>
                      </a:lnTo>
                      <a:lnTo>
                        <a:pt x="126" y="37"/>
                      </a:lnTo>
                      <a:lnTo>
                        <a:pt x="124" y="34"/>
                      </a:lnTo>
                      <a:lnTo>
                        <a:pt x="124" y="34"/>
                      </a:lnTo>
                      <a:lnTo>
                        <a:pt x="122" y="31"/>
                      </a:lnTo>
                      <a:lnTo>
                        <a:pt x="122" y="28"/>
                      </a:lnTo>
                      <a:lnTo>
                        <a:pt x="122" y="23"/>
                      </a:lnTo>
                      <a:lnTo>
                        <a:pt x="122" y="23"/>
                      </a:lnTo>
                      <a:lnTo>
                        <a:pt x="122" y="16"/>
                      </a:lnTo>
                      <a:lnTo>
                        <a:pt x="122" y="13"/>
                      </a:lnTo>
                      <a:lnTo>
                        <a:pt x="121" y="11"/>
                      </a:lnTo>
                      <a:lnTo>
                        <a:pt x="121" y="11"/>
                      </a:lnTo>
                      <a:lnTo>
                        <a:pt x="114" y="9"/>
                      </a:lnTo>
                      <a:lnTo>
                        <a:pt x="109" y="7"/>
                      </a:lnTo>
                      <a:lnTo>
                        <a:pt x="105" y="7"/>
                      </a:lnTo>
                      <a:lnTo>
                        <a:pt x="105" y="7"/>
                      </a:lnTo>
                      <a:lnTo>
                        <a:pt x="101" y="9"/>
                      </a:lnTo>
                      <a:lnTo>
                        <a:pt x="98" y="9"/>
                      </a:lnTo>
                      <a:lnTo>
                        <a:pt x="97" y="7"/>
                      </a:lnTo>
                      <a:lnTo>
                        <a:pt x="97" y="7"/>
                      </a:lnTo>
                      <a:lnTo>
                        <a:pt x="94" y="4"/>
                      </a:lnTo>
                      <a:lnTo>
                        <a:pt x="91" y="3"/>
                      </a:lnTo>
                      <a:lnTo>
                        <a:pt x="89" y="3"/>
                      </a:lnTo>
                      <a:lnTo>
                        <a:pt x="89" y="3"/>
                      </a:lnTo>
                      <a:lnTo>
                        <a:pt x="87" y="4"/>
                      </a:lnTo>
                      <a:lnTo>
                        <a:pt x="84" y="3"/>
                      </a:lnTo>
                      <a:lnTo>
                        <a:pt x="81" y="1"/>
                      </a:lnTo>
                      <a:lnTo>
                        <a:pt x="81" y="1"/>
                      </a:lnTo>
                      <a:lnTo>
                        <a:pt x="80" y="0"/>
                      </a:lnTo>
                      <a:lnTo>
                        <a:pt x="80" y="0"/>
                      </a:lnTo>
                      <a:lnTo>
                        <a:pt x="75" y="1"/>
                      </a:lnTo>
                      <a:lnTo>
                        <a:pt x="75" y="1"/>
                      </a:lnTo>
                      <a:lnTo>
                        <a:pt x="72" y="6"/>
                      </a:lnTo>
                      <a:lnTo>
                        <a:pt x="71" y="7"/>
                      </a:lnTo>
                      <a:lnTo>
                        <a:pt x="68" y="7"/>
                      </a:lnTo>
                      <a:lnTo>
                        <a:pt x="68" y="7"/>
                      </a:lnTo>
                      <a:lnTo>
                        <a:pt x="62" y="7"/>
                      </a:lnTo>
                      <a:lnTo>
                        <a:pt x="61" y="7"/>
                      </a:lnTo>
                      <a:lnTo>
                        <a:pt x="58" y="9"/>
                      </a:lnTo>
                      <a:lnTo>
                        <a:pt x="58" y="9"/>
                      </a:lnTo>
                      <a:lnTo>
                        <a:pt x="54" y="13"/>
                      </a:lnTo>
                      <a:lnTo>
                        <a:pt x="54" y="17"/>
                      </a:lnTo>
                      <a:lnTo>
                        <a:pt x="54" y="17"/>
                      </a:lnTo>
                      <a:lnTo>
                        <a:pt x="54" y="21"/>
                      </a:lnTo>
                      <a:lnTo>
                        <a:pt x="53" y="23"/>
                      </a:lnTo>
                      <a:lnTo>
                        <a:pt x="51" y="24"/>
                      </a:lnTo>
                      <a:lnTo>
                        <a:pt x="51" y="24"/>
                      </a:lnTo>
                      <a:lnTo>
                        <a:pt x="50" y="24"/>
                      </a:lnTo>
                      <a:lnTo>
                        <a:pt x="48" y="26"/>
                      </a:lnTo>
                      <a:lnTo>
                        <a:pt x="48" y="27"/>
                      </a:lnTo>
                      <a:lnTo>
                        <a:pt x="47" y="28"/>
                      </a:lnTo>
                      <a:lnTo>
                        <a:pt x="47" y="28"/>
                      </a:lnTo>
                      <a:lnTo>
                        <a:pt x="41" y="31"/>
                      </a:lnTo>
                      <a:lnTo>
                        <a:pt x="38" y="36"/>
                      </a:lnTo>
                      <a:lnTo>
                        <a:pt x="38" y="36"/>
                      </a:lnTo>
                      <a:lnTo>
                        <a:pt x="37" y="40"/>
                      </a:lnTo>
                      <a:lnTo>
                        <a:pt x="37" y="43"/>
                      </a:lnTo>
                      <a:lnTo>
                        <a:pt x="35" y="43"/>
                      </a:lnTo>
                      <a:lnTo>
                        <a:pt x="35" y="43"/>
                      </a:lnTo>
                      <a:lnTo>
                        <a:pt x="31" y="44"/>
                      </a:lnTo>
                      <a:lnTo>
                        <a:pt x="27" y="46"/>
                      </a:lnTo>
                      <a:lnTo>
                        <a:pt x="25" y="47"/>
                      </a:lnTo>
                      <a:lnTo>
                        <a:pt x="25" y="47"/>
                      </a:lnTo>
                      <a:lnTo>
                        <a:pt x="23" y="50"/>
                      </a:lnTo>
                      <a:lnTo>
                        <a:pt x="20" y="50"/>
                      </a:lnTo>
                      <a:lnTo>
                        <a:pt x="17" y="50"/>
                      </a:lnTo>
                      <a:lnTo>
                        <a:pt x="17" y="50"/>
                      </a:lnTo>
                      <a:lnTo>
                        <a:pt x="6" y="50"/>
                      </a:lnTo>
                      <a:lnTo>
                        <a:pt x="6" y="50"/>
                      </a:lnTo>
                      <a:lnTo>
                        <a:pt x="6" y="51"/>
                      </a:lnTo>
                      <a:lnTo>
                        <a:pt x="6" y="51"/>
                      </a:lnTo>
                      <a:lnTo>
                        <a:pt x="4" y="54"/>
                      </a:lnTo>
                      <a:lnTo>
                        <a:pt x="6" y="58"/>
                      </a:lnTo>
                      <a:lnTo>
                        <a:pt x="6" y="61"/>
                      </a:lnTo>
                      <a:lnTo>
                        <a:pt x="8" y="63"/>
                      </a:lnTo>
                      <a:lnTo>
                        <a:pt x="8" y="63"/>
                      </a:lnTo>
                      <a:lnTo>
                        <a:pt x="10" y="65"/>
                      </a:lnTo>
                      <a:lnTo>
                        <a:pt x="10" y="70"/>
                      </a:lnTo>
                      <a:lnTo>
                        <a:pt x="10" y="74"/>
                      </a:lnTo>
                      <a:lnTo>
                        <a:pt x="8" y="77"/>
                      </a:lnTo>
                      <a:lnTo>
                        <a:pt x="8" y="77"/>
                      </a:lnTo>
                      <a:lnTo>
                        <a:pt x="3" y="81"/>
                      </a:lnTo>
                      <a:lnTo>
                        <a:pt x="0" y="82"/>
                      </a:lnTo>
                      <a:lnTo>
                        <a:pt x="0" y="85"/>
                      </a:lnTo>
                      <a:lnTo>
                        <a:pt x="0" y="85"/>
                      </a:lnTo>
                      <a:lnTo>
                        <a:pt x="0" y="87"/>
                      </a:lnTo>
                      <a:lnTo>
                        <a:pt x="3" y="88"/>
                      </a:lnTo>
                      <a:lnTo>
                        <a:pt x="4" y="91"/>
                      </a:lnTo>
                      <a:lnTo>
                        <a:pt x="4" y="92"/>
                      </a:lnTo>
                      <a:lnTo>
                        <a:pt x="4" y="92"/>
                      </a:lnTo>
                      <a:lnTo>
                        <a:pt x="4" y="102"/>
                      </a:lnTo>
                      <a:lnTo>
                        <a:pt x="4" y="102"/>
                      </a:lnTo>
                      <a:lnTo>
                        <a:pt x="8" y="102"/>
                      </a:lnTo>
                      <a:lnTo>
                        <a:pt x="11" y="101"/>
                      </a:lnTo>
                      <a:lnTo>
                        <a:pt x="13" y="100"/>
                      </a:lnTo>
                      <a:lnTo>
                        <a:pt x="13" y="100"/>
                      </a:lnTo>
                      <a:lnTo>
                        <a:pt x="17" y="95"/>
                      </a:lnTo>
                      <a:lnTo>
                        <a:pt x="20" y="94"/>
                      </a:lnTo>
                      <a:lnTo>
                        <a:pt x="24" y="94"/>
                      </a:lnTo>
                      <a:lnTo>
                        <a:pt x="24" y="94"/>
                      </a:lnTo>
                      <a:lnTo>
                        <a:pt x="38" y="94"/>
                      </a:lnTo>
                      <a:lnTo>
                        <a:pt x="47" y="95"/>
                      </a:lnTo>
                      <a:lnTo>
                        <a:pt x="51" y="97"/>
                      </a:lnTo>
                      <a:lnTo>
                        <a:pt x="51" y="97"/>
                      </a:lnTo>
                      <a:lnTo>
                        <a:pt x="54" y="98"/>
                      </a:lnTo>
                      <a:lnTo>
                        <a:pt x="58" y="98"/>
                      </a:lnTo>
                      <a:lnTo>
                        <a:pt x="62" y="98"/>
                      </a:lnTo>
                      <a:lnTo>
                        <a:pt x="65" y="100"/>
                      </a:lnTo>
                      <a:lnTo>
                        <a:pt x="65" y="100"/>
                      </a:lnTo>
                      <a:lnTo>
                        <a:pt x="72" y="102"/>
                      </a:lnTo>
                      <a:lnTo>
                        <a:pt x="75" y="102"/>
                      </a:lnTo>
                      <a:lnTo>
                        <a:pt x="77" y="101"/>
                      </a:lnTo>
                      <a:lnTo>
                        <a:pt x="77" y="101"/>
                      </a:lnTo>
                      <a:lnTo>
                        <a:pt x="78" y="101"/>
                      </a:lnTo>
                      <a:lnTo>
                        <a:pt x="81" y="101"/>
                      </a:lnTo>
                      <a:lnTo>
                        <a:pt x="84" y="102"/>
                      </a:lnTo>
                      <a:lnTo>
                        <a:pt x="87" y="102"/>
                      </a:lnTo>
                      <a:lnTo>
                        <a:pt x="87" y="102"/>
                      </a:lnTo>
                      <a:lnTo>
                        <a:pt x="89" y="101"/>
                      </a:lnTo>
                      <a:lnTo>
                        <a:pt x="92" y="102"/>
                      </a:lnTo>
                      <a:lnTo>
                        <a:pt x="95" y="105"/>
                      </a:lnTo>
                      <a:lnTo>
                        <a:pt x="98" y="105"/>
                      </a:lnTo>
                      <a:lnTo>
                        <a:pt x="98" y="105"/>
                      </a:lnTo>
                      <a:lnTo>
                        <a:pt x="105" y="104"/>
                      </a:lnTo>
                      <a:lnTo>
                        <a:pt x="109" y="105"/>
                      </a:lnTo>
                      <a:lnTo>
                        <a:pt x="112" y="107"/>
                      </a:lnTo>
                      <a:lnTo>
                        <a:pt x="112" y="107"/>
                      </a:lnTo>
                      <a:lnTo>
                        <a:pt x="114" y="107"/>
                      </a:lnTo>
                      <a:lnTo>
                        <a:pt x="114" y="105"/>
                      </a:lnTo>
                      <a:lnTo>
                        <a:pt x="115" y="101"/>
                      </a:lnTo>
                      <a:lnTo>
                        <a:pt x="115" y="101"/>
                      </a:lnTo>
                      <a:lnTo>
                        <a:pt x="117" y="98"/>
                      </a:lnTo>
                      <a:lnTo>
                        <a:pt x="119" y="94"/>
                      </a:lnTo>
                      <a:lnTo>
                        <a:pt x="125" y="91"/>
                      </a:lnTo>
                      <a:lnTo>
                        <a:pt x="125" y="91"/>
                      </a:lnTo>
                      <a:lnTo>
                        <a:pt x="128" y="90"/>
                      </a:lnTo>
                      <a:lnTo>
                        <a:pt x="135" y="88"/>
                      </a:lnTo>
                      <a:lnTo>
                        <a:pt x="135" y="88"/>
                      </a:lnTo>
                      <a:lnTo>
                        <a:pt x="132" y="81"/>
                      </a:lnTo>
                      <a:lnTo>
                        <a:pt x="132" y="81"/>
                      </a:lnTo>
                      <a:lnTo>
                        <a:pt x="129" y="73"/>
                      </a:lnTo>
                      <a:lnTo>
                        <a:pt x="129" y="70"/>
                      </a:lnTo>
                      <a:lnTo>
                        <a:pt x="129" y="67"/>
                      </a:lnTo>
                      <a:lnTo>
                        <a:pt x="129" y="67"/>
                      </a:lnTo>
                      <a:lnTo>
                        <a:pt x="132" y="67"/>
                      </a:lnTo>
                      <a:lnTo>
                        <a:pt x="135" y="67"/>
                      </a:lnTo>
                      <a:lnTo>
                        <a:pt x="138" y="68"/>
                      </a:lnTo>
                      <a:lnTo>
                        <a:pt x="141" y="68"/>
                      </a:lnTo>
                      <a:lnTo>
                        <a:pt x="141" y="68"/>
                      </a:lnTo>
                      <a:lnTo>
                        <a:pt x="146" y="65"/>
                      </a:lnTo>
                      <a:lnTo>
                        <a:pt x="149" y="64"/>
                      </a:lnTo>
                      <a:lnTo>
                        <a:pt x="149" y="61"/>
                      </a:lnTo>
                      <a:lnTo>
                        <a:pt x="149" y="61"/>
                      </a:lnTo>
                      <a:lnTo>
                        <a:pt x="148" y="58"/>
                      </a:lnTo>
                      <a:lnTo>
                        <a:pt x="146" y="55"/>
                      </a:lnTo>
                      <a:lnTo>
                        <a:pt x="141" y="53"/>
                      </a:lnTo>
                      <a:lnTo>
                        <a:pt x="141" y="53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93" name="Latvia">
                  <a:extLst>
                    <a:ext uri="{FF2B5EF4-FFF2-40B4-BE49-F238E27FC236}">
                      <a16:creationId xmlns:a16="http://schemas.microsoft.com/office/drawing/2014/main" id="{3A43FF6C-D0D6-4C2E-8527-475684DDF4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85386" y="3100477"/>
                  <a:ext cx="173135" cy="82868"/>
                </a:xfrm>
                <a:custGeom>
                  <a:avLst/>
                  <a:gdLst/>
                  <a:ahLst/>
                  <a:cxnLst>
                    <a:cxn ang="0">
                      <a:pos x="38" y="39"/>
                    </a:cxn>
                    <a:cxn ang="0">
                      <a:pos x="54" y="39"/>
                    </a:cxn>
                    <a:cxn ang="0">
                      <a:pos x="58" y="39"/>
                    </a:cxn>
                    <a:cxn ang="0">
                      <a:pos x="64" y="40"/>
                    </a:cxn>
                    <a:cxn ang="0">
                      <a:pos x="68" y="42"/>
                    </a:cxn>
                    <a:cxn ang="0">
                      <a:pos x="71" y="43"/>
                    </a:cxn>
                    <a:cxn ang="0">
                      <a:pos x="84" y="50"/>
                    </a:cxn>
                    <a:cxn ang="0">
                      <a:pos x="91" y="56"/>
                    </a:cxn>
                    <a:cxn ang="0">
                      <a:pos x="95" y="52"/>
                    </a:cxn>
                    <a:cxn ang="0">
                      <a:pos x="98" y="50"/>
                    </a:cxn>
                    <a:cxn ang="0">
                      <a:pos x="105" y="50"/>
                    </a:cxn>
                    <a:cxn ang="0">
                      <a:pos x="108" y="50"/>
                    </a:cxn>
                    <a:cxn ang="0">
                      <a:pos x="112" y="44"/>
                    </a:cxn>
                    <a:cxn ang="0">
                      <a:pos x="117" y="43"/>
                    </a:cxn>
                    <a:cxn ang="0">
                      <a:pos x="115" y="37"/>
                    </a:cxn>
                    <a:cxn ang="0">
                      <a:pos x="114" y="33"/>
                    </a:cxn>
                    <a:cxn ang="0">
                      <a:pos x="108" y="26"/>
                    </a:cxn>
                    <a:cxn ang="0">
                      <a:pos x="108" y="23"/>
                    </a:cxn>
                    <a:cxn ang="0">
                      <a:pos x="108" y="17"/>
                    </a:cxn>
                    <a:cxn ang="0">
                      <a:pos x="107" y="15"/>
                    </a:cxn>
                    <a:cxn ang="0">
                      <a:pos x="104" y="10"/>
                    </a:cxn>
                    <a:cxn ang="0">
                      <a:pos x="88" y="10"/>
                    </a:cxn>
                    <a:cxn ang="0">
                      <a:pos x="85" y="9"/>
                    </a:cxn>
                    <a:cxn ang="0">
                      <a:pos x="72" y="0"/>
                    </a:cxn>
                    <a:cxn ang="0">
                      <a:pos x="65" y="0"/>
                    </a:cxn>
                    <a:cxn ang="0">
                      <a:pos x="55" y="0"/>
                    </a:cxn>
                    <a:cxn ang="0">
                      <a:pos x="53" y="7"/>
                    </a:cxn>
                    <a:cxn ang="0">
                      <a:pos x="54" y="16"/>
                    </a:cxn>
                    <a:cxn ang="0">
                      <a:pos x="53" y="20"/>
                    </a:cxn>
                    <a:cxn ang="0">
                      <a:pos x="41" y="23"/>
                    </a:cxn>
                    <a:cxn ang="0">
                      <a:pos x="37" y="20"/>
                    </a:cxn>
                    <a:cxn ang="0">
                      <a:pos x="27" y="6"/>
                    </a:cxn>
                    <a:cxn ang="0">
                      <a:pos x="25" y="5"/>
                    </a:cxn>
                    <a:cxn ang="0">
                      <a:pos x="20" y="7"/>
                    </a:cxn>
                    <a:cxn ang="0">
                      <a:pos x="11" y="13"/>
                    </a:cxn>
                    <a:cxn ang="0">
                      <a:pos x="7" y="19"/>
                    </a:cxn>
                    <a:cxn ang="0">
                      <a:pos x="4" y="26"/>
                    </a:cxn>
                    <a:cxn ang="0">
                      <a:pos x="1" y="29"/>
                    </a:cxn>
                    <a:cxn ang="0">
                      <a:pos x="0" y="36"/>
                    </a:cxn>
                    <a:cxn ang="0">
                      <a:pos x="3" y="42"/>
                    </a:cxn>
                    <a:cxn ang="0">
                      <a:pos x="3" y="42"/>
                    </a:cxn>
                    <a:cxn ang="0">
                      <a:pos x="16" y="39"/>
                    </a:cxn>
                    <a:cxn ang="0">
                      <a:pos x="20" y="37"/>
                    </a:cxn>
                    <a:cxn ang="0">
                      <a:pos x="38" y="39"/>
                    </a:cxn>
                  </a:cxnLst>
                  <a:rect l="0" t="0" r="r" b="b"/>
                  <a:pathLst>
                    <a:path w="117" h="56">
                      <a:moveTo>
                        <a:pt x="38" y="39"/>
                      </a:moveTo>
                      <a:lnTo>
                        <a:pt x="38" y="39"/>
                      </a:lnTo>
                      <a:lnTo>
                        <a:pt x="48" y="39"/>
                      </a:lnTo>
                      <a:lnTo>
                        <a:pt x="54" y="39"/>
                      </a:lnTo>
                      <a:lnTo>
                        <a:pt x="58" y="39"/>
                      </a:lnTo>
                      <a:lnTo>
                        <a:pt x="58" y="39"/>
                      </a:lnTo>
                      <a:lnTo>
                        <a:pt x="62" y="39"/>
                      </a:lnTo>
                      <a:lnTo>
                        <a:pt x="64" y="40"/>
                      </a:lnTo>
                      <a:lnTo>
                        <a:pt x="65" y="42"/>
                      </a:lnTo>
                      <a:lnTo>
                        <a:pt x="68" y="42"/>
                      </a:lnTo>
                      <a:lnTo>
                        <a:pt x="68" y="42"/>
                      </a:lnTo>
                      <a:lnTo>
                        <a:pt x="71" y="43"/>
                      </a:lnTo>
                      <a:lnTo>
                        <a:pt x="75" y="44"/>
                      </a:lnTo>
                      <a:lnTo>
                        <a:pt x="84" y="50"/>
                      </a:lnTo>
                      <a:lnTo>
                        <a:pt x="84" y="50"/>
                      </a:lnTo>
                      <a:lnTo>
                        <a:pt x="91" y="56"/>
                      </a:lnTo>
                      <a:lnTo>
                        <a:pt x="91" y="56"/>
                      </a:lnTo>
                      <a:lnTo>
                        <a:pt x="95" y="52"/>
                      </a:lnTo>
                      <a:lnTo>
                        <a:pt x="95" y="52"/>
                      </a:lnTo>
                      <a:lnTo>
                        <a:pt x="98" y="50"/>
                      </a:lnTo>
                      <a:lnTo>
                        <a:pt x="99" y="50"/>
                      </a:lnTo>
                      <a:lnTo>
                        <a:pt x="105" y="50"/>
                      </a:lnTo>
                      <a:lnTo>
                        <a:pt x="105" y="50"/>
                      </a:lnTo>
                      <a:lnTo>
                        <a:pt x="108" y="50"/>
                      </a:lnTo>
                      <a:lnTo>
                        <a:pt x="109" y="49"/>
                      </a:lnTo>
                      <a:lnTo>
                        <a:pt x="112" y="44"/>
                      </a:lnTo>
                      <a:lnTo>
                        <a:pt x="112" y="44"/>
                      </a:lnTo>
                      <a:lnTo>
                        <a:pt x="117" y="43"/>
                      </a:lnTo>
                      <a:lnTo>
                        <a:pt x="117" y="43"/>
                      </a:lnTo>
                      <a:lnTo>
                        <a:pt x="115" y="37"/>
                      </a:lnTo>
                      <a:lnTo>
                        <a:pt x="114" y="33"/>
                      </a:lnTo>
                      <a:lnTo>
                        <a:pt x="114" y="33"/>
                      </a:lnTo>
                      <a:lnTo>
                        <a:pt x="109" y="29"/>
                      </a:lnTo>
                      <a:lnTo>
                        <a:pt x="108" y="26"/>
                      </a:lnTo>
                      <a:lnTo>
                        <a:pt x="108" y="23"/>
                      </a:lnTo>
                      <a:lnTo>
                        <a:pt x="108" y="23"/>
                      </a:lnTo>
                      <a:lnTo>
                        <a:pt x="109" y="19"/>
                      </a:lnTo>
                      <a:lnTo>
                        <a:pt x="108" y="17"/>
                      </a:lnTo>
                      <a:lnTo>
                        <a:pt x="107" y="15"/>
                      </a:lnTo>
                      <a:lnTo>
                        <a:pt x="107" y="15"/>
                      </a:lnTo>
                      <a:lnTo>
                        <a:pt x="104" y="10"/>
                      </a:lnTo>
                      <a:lnTo>
                        <a:pt x="104" y="10"/>
                      </a:lnTo>
                      <a:lnTo>
                        <a:pt x="94" y="10"/>
                      </a:lnTo>
                      <a:lnTo>
                        <a:pt x="88" y="10"/>
                      </a:lnTo>
                      <a:lnTo>
                        <a:pt x="88" y="10"/>
                      </a:lnTo>
                      <a:lnTo>
                        <a:pt x="85" y="9"/>
                      </a:lnTo>
                      <a:lnTo>
                        <a:pt x="80" y="6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65" y="0"/>
                      </a:lnTo>
                      <a:lnTo>
                        <a:pt x="55" y="0"/>
                      </a:lnTo>
                      <a:lnTo>
                        <a:pt x="55" y="0"/>
                      </a:lnTo>
                      <a:lnTo>
                        <a:pt x="53" y="5"/>
                      </a:lnTo>
                      <a:lnTo>
                        <a:pt x="53" y="7"/>
                      </a:lnTo>
                      <a:lnTo>
                        <a:pt x="54" y="16"/>
                      </a:lnTo>
                      <a:lnTo>
                        <a:pt x="54" y="16"/>
                      </a:lnTo>
                      <a:lnTo>
                        <a:pt x="53" y="19"/>
                      </a:lnTo>
                      <a:lnTo>
                        <a:pt x="53" y="20"/>
                      </a:lnTo>
                      <a:lnTo>
                        <a:pt x="48" y="22"/>
                      </a:lnTo>
                      <a:lnTo>
                        <a:pt x="41" y="23"/>
                      </a:lnTo>
                      <a:lnTo>
                        <a:pt x="41" y="23"/>
                      </a:lnTo>
                      <a:lnTo>
                        <a:pt x="37" y="20"/>
                      </a:lnTo>
                      <a:lnTo>
                        <a:pt x="33" y="16"/>
                      </a:lnTo>
                      <a:lnTo>
                        <a:pt x="27" y="6"/>
                      </a:lnTo>
                      <a:lnTo>
                        <a:pt x="27" y="6"/>
                      </a:lnTo>
                      <a:lnTo>
                        <a:pt x="25" y="5"/>
                      </a:lnTo>
                      <a:lnTo>
                        <a:pt x="24" y="5"/>
                      </a:lnTo>
                      <a:lnTo>
                        <a:pt x="20" y="7"/>
                      </a:lnTo>
                      <a:lnTo>
                        <a:pt x="11" y="13"/>
                      </a:lnTo>
                      <a:lnTo>
                        <a:pt x="11" y="13"/>
                      </a:lnTo>
                      <a:lnTo>
                        <a:pt x="8" y="16"/>
                      </a:lnTo>
                      <a:lnTo>
                        <a:pt x="7" y="19"/>
                      </a:lnTo>
                      <a:lnTo>
                        <a:pt x="6" y="23"/>
                      </a:lnTo>
                      <a:lnTo>
                        <a:pt x="4" y="26"/>
                      </a:lnTo>
                      <a:lnTo>
                        <a:pt x="4" y="26"/>
                      </a:lnTo>
                      <a:lnTo>
                        <a:pt x="1" y="29"/>
                      </a:lnTo>
                      <a:lnTo>
                        <a:pt x="0" y="32"/>
                      </a:lnTo>
                      <a:lnTo>
                        <a:pt x="0" y="36"/>
                      </a:lnTo>
                      <a:lnTo>
                        <a:pt x="3" y="42"/>
                      </a:lnTo>
                      <a:lnTo>
                        <a:pt x="3" y="42"/>
                      </a:lnTo>
                      <a:lnTo>
                        <a:pt x="3" y="42"/>
                      </a:lnTo>
                      <a:lnTo>
                        <a:pt x="3" y="42"/>
                      </a:lnTo>
                      <a:lnTo>
                        <a:pt x="10" y="40"/>
                      </a:lnTo>
                      <a:lnTo>
                        <a:pt x="16" y="39"/>
                      </a:lnTo>
                      <a:lnTo>
                        <a:pt x="16" y="39"/>
                      </a:lnTo>
                      <a:lnTo>
                        <a:pt x="20" y="37"/>
                      </a:lnTo>
                      <a:lnTo>
                        <a:pt x="27" y="37"/>
                      </a:lnTo>
                      <a:lnTo>
                        <a:pt x="38" y="39"/>
                      </a:lnTo>
                      <a:lnTo>
                        <a:pt x="38" y="39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95" name="Lithuania">
                  <a:extLst>
                    <a:ext uri="{FF2B5EF4-FFF2-40B4-BE49-F238E27FC236}">
                      <a16:creationId xmlns:a16="http://schemas.microsoft.com/office/drawing/2014/main" id="{9254620A-7460-449F-BE00-AB2D061BCE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85386" y="3155229"/>
                  <a:ext cx="134661" cy="82868"/>
                </a:xfrm>
                <a:custGeom>
                  <a:avLst/>
                  <a:gdLst/>
                  <a:ahLst/>
                  <a:cxnLst>
                    <a:cxn ang="0">
                      <a:pos x="11" y="27"/>
                    </a:cxn>
                    <a:cxn ang="0">
                      <a:pos x="18" y="32"/>
                    </a:cxn>
                    <a:cxn ang="0">
                      <a:pos x="21" y="32"/>
                    </a:cxn>
                    <a:cxn ang="0">
                      <a:pos x="27" y="33"/>
                    </a:cxn>
                    <a:cxn ang="0">
                      <a:pos x="30" y="36"/>
                    </a:cxn>
                    <a:cxn ang="0">
                      <a:pos x="30" y="43"/>
                    </a:cxn>
                    <a:cxn ang="0">
                      <a:pos x="30" y="47"/>
                    </a:cxn>
                    <a:cxn ang="0">
                      <a:pos x="37" y="50"/>
                    </a:cxn>
                    <a:cxn ang="0">
                      <a:pos x="43" y="56"/>
                    </a:cxn>
                    <a:cxn ang="0">
                      <a:pos x="54" y="56"/>
                    </a:cxn>
                    <a:cxn ang="0">
                      <a:pos x="57" y="56"/>
                    </a:cxn>
                    <a:cxn ang="0">
                      <a:pos x="62" y="53"/>
                    </a:cxn>
                    <a:cxn ang="0">
                      <a:pos x="64" y="52"/>
                    </a:cxn>
                    <a:cxn ang="0">
                      <a:pos x="72" y="49"/>
                    </a:cxn>
                    <a:cxn ang="0">
                      <a:pos x="74" y="49"/>
                    </a:cxn>
                    <a:cxn ang="0">
                      <a:pos x="75" y="42"/>
                    </a:cxn>
                    <a:cxn ang="0">
                      <a:pos x="78" y="37"/>
                    </a:cxn>
                    <a:cxn ang="0">
                      <a:pos x="84" y="34"/>
                    </a:cxn>
                    <a:cxn ang="0">
                      <a:pos x="85" y="32"/>
                    </a:cxn>
                    <a:cxn ang="0">
                      <a:pos x="88" y="30"/>
                    </a:cxn>
                    <a:cxn ang="0">
                      <a:pos x="90" y="29"/>
                    </a:cxn>
                    <a:cxn ang="0">
                      <a:pos x="91" y="23"/>
                    </a:cxn>
                    <a:cxn ang="0">
                      <a:pos x="91" y="22"/>
                    </a:cxn>
                    <a:cxn ang="0">
                      <a:pos x="91" y="19"/>
                    </a:cxn>
                    <a:cxn ang="0">
                      <a:pos x="84" y="13"/>
                    </a:cxn>
                    <a:cxn ang="0">
                      <a:pos x="71" y="6"/>
                    </a:cxn>
                    <a:cxn ang="0">
                      <a:pos x="68" y="5"/>
                    </a:cxn>
                    <a:cxn ang="0">
                      <a:pos x="64" y="3"/>
                    </a:cxn>
                    <a:cxn ang="0">
                      <a:pos x="58" y="2"/>
                    </a:cxn>
                    <a:cxn ang="0">
                      <a:pos x="54" y="2"/>
                    </a:cxn>
                    <a:cxn ang="0">
                      <a:pos x="38" y="2"/>
                    </a:cxn>
                    <a:cxn ang="0">
                      <a:pos x="27" y="0"/>
                    </a:cxn>
                    <a:cxn ang="0">
                      <a:pos x="16" y="2"/>
                    </a:cxn>
                    <a:cxn ang="0">
                      <a:pos x="10" y="3"/>
                    </a:cxn>
                    <a:cxn ang="0">
                      <a:pos x="3" y="5"/>
                    </a:cxn>
                    <a:cxn ang="0">
                      <a:pos x="4" y="15"/>
                    </a:cxn>
                    <a:cxn ang="0">
                      <a:pos x="1" y="22"/>
                    </a:cxn>
                    <a:cxn ang="0">
                      <a:pos x="0" y="24"/>
                    </a:cxn>
                    <a:cxn ang="0">
                      <a:pos x="1" y="27"/>
                    </a:cxn>
                    <a:cxn ang="0">
                      <a:pos x="7" y="26"/>
                    </a:cxn>
                    <a:cxn ang="0">
                      <a:pos x="11" y="27"/>
                    </a:cxn>
                  </a:cxnLst>
                  <a:rect l="0" t="0" r="r" b="b"/>
                  <a:pathLst>
                    <a:path w="91" h="56">
                      <a:moveTo>
                        <a:pt x="11" y="27"/>
                      </a:moveTo>
                      <a:lnTo>
                        <a:pt x="11" y="27"/>
                      </a:lnTo>
                      <a:lnTo>
                        <a:pt x="16" y="30"/>
                      </a:lnTo>
                      <a:lnTo>
                        <a:pt x="18" y="32"/>
                      </a:lnTo>
                      <a:lnTo>
                        <a:pt x="21" y="32"/>
                      </a:lnTo>
                      <a:lnTo>
                        <a:pt x="21" y="32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8" y="34"/>
                      </a:lnTo>
                      <a:lnTo>
                        <a:pt x="30" y="36"/>
                      </a:lnTo>
                      <a:lnTo>
                        <a:pt x="30" y="36"/>
                      </a:lnTo>
                      <a:lnTo>
                        <a:pt x="30" y="43"/>
                      </a:lnTo>
                      <a:lnTo>
                        <a:pt x="30" y="46"/>
                      </a:lnTo>
                      <a:lnTo>
                        <a:pt x="30" y="47"/>
                      </a:lnTo>
                      <a:lnTo>
                        <a:pt x="30" y="47"/>
                      </a:lnTo>
                      <a:lnTo>
                        <a:pt x="37" y="50"/>
                      </a:lnTo>
                      <a:lnTo>
                        <a:pt x="40" y="53"/>
                      </a:lnTo>
                      <a:lnTo>
                        <a:pt x="43" y="56"/>
                      </a:lnTo>
                      <a:lnTo>
                        <a:pt x="43" y="56"/>
                      </a:lnTo>
                      <a:lnTo>
                        <a:pt x="54" y="56"/>
                      </a:lnTo>
                      <a:lnTo>
                        <a:pt x="54" y="56"/>
                      </a:lnTo>
                      <a:lnTo>
                        <a:pt x="57" y="56"/>
                      </a:lnTo>
                      <a:lnTo>
                        <a:pt x="60" y="56"/>
                      </a:lnTo>
                      <a:lnTo>
                        <a:pt x="62" y="53"/>
                      </a:lnTo>
                      <a:lnTo>
                        <a:pt x="62" y="53"/>
                      </a:lnTo>
                      <a:lnTo>
                        <a:pt x="64" y="52"/>
                      </a:lnTo>
                      <a:lnTo>
                        <a:pt x="68" y="50"/>
                      </a:lnTo>
                      <a:lnTo>
                        <a:pt x="72" y="49"/>
                      </a:lnTo>
                      <a:lnTo>
                        <a:pt x="72" y="49"/>
                      </a:lnTo>
                      <a:lnTo>
                        <a:pt x="74" y="49"/>
                      </a:lnTo>
                      <a:lnTo>
                        <a:pt x="74" y="46"/>
                      </a:lnTo>
                      <a:lnTo>
                        <a:pt x="75" y="42"/>
                      </a:lnTo>
                      <a:lnTo>
                        <a:pt x="75" y="42"/>
                      </a:lnTo>
                      <a:lnTo>
                        <a:pt x="78" y="37"/>
                      </a:lnTo>
                      <a:lnTo>
                        <a:pt x="84" y="34"/>
                      </a:lnTo>
                      <a:lnTo>
                        <a:pt x="84" y="34"/>
                      </a:lnTo>
                      <a:lnTo>
                        <a:pt x="85" y="33"/>
                      </a:lnTo>
                      <a:lnTo>
                        <a:pt x="85" y="32"/>
                      </a:lnTo>
                      <a:lnTo>
                        <a:pt x="87" y="30"/>
                      </a:lnTo>
                      <a:lnTo>
                        <a:pt x="88" y="30"/>
                      </a:lnTo>
                      <a:lnTo>
                        <a:pt x="88" y="30"/>
                      </a:lnTo>
                      <a:lnTo>
                        <a:pt x="90" y="29"/>
                      </a:lnTo>
                      <a:lnTo>
                        <a:pt x="91" y="27"/>
                      </a:lnTo>
                      <a:lnTo>
                        <a:pt x="91" y="23"/>
                      </a:lnTo>
                      <a:lnTo>
                        <a:pt x="91" y="23"/>
                      </a:lnTo>
                      <a:lnTo>
                        <a:pt x="91" y="22"/>
                      </a:lnTo>
                      <a:lnTo>
                        <a:pt x="91" y="19"/>
                      </a:lnTo>
                      <a:lnTo>
                        <a:pt x="91" y="19"/>
                      </a:lnTo>
                      <a:lnTo>
                        <a:pt x="84" y="13"/>
                      </a:lnTo>
                      <a:lnTo>
                        <a:pt x="84" y="13"/>
                      </a:lnTo>
                      <a:lnTo>
                        <a:pt x="75" y="7"/>
                      </a:lnTo>
                      <a:lnTo>
                        <a:pt x="71" y="6"/>
                      </a:lnTo>
                      <a:lnTo>
                        <a:pt x="68" y="5"/>
                      </a:lnTo>
                      <a:lnTo>
                        <a:pt x="68" y="5"/>
                      </a:lnTo>
                      <a:lnTo>
                        <a:pt x="65" y="5"/>
                      </a:lnTo>
                      <a:lnTo>
                        <a:pt x="64" y="3"/>
                      </a:lnTo>
                      <a:lnTo>
                        <a:pt x="62" y="2"/>
                      </a:lnTo>
                      <a:lnTo>
                        <a:pt x="58" y="2"/>
                      </a:lnTo>
                      <a:lnTo>
                        <a:pt x="58" y="2"/>
                      </a:lnTo>
                      <a:lnTo>
                        <a:pt x="54" y="2"/>
                      </a:lnTo>
                      <a:lnTo>
                        <a:pt x="48" y="2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27" y="0"/>
                      </a:lnTo>
                      <a:lnTo>
                        <a:pt x="20" y="0"/>
                      </a:lnTo>
                      <a:lnTo>
                        <a:pt x="16" y="2"/>
                      </a:ln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4" y="10"/>
                      </a:lnTo>
                      <a:lnTo>
                        <a:pt x="4" y="15"/>
                      </a:lnTo>
                      <a:lnTo>
                        <a:pt x="3" y="19"/>
                      </a:lnTo>
                      <a:lnTo>
                        <a:pt x="1" y="22"/>
                      </a:lnTo>
                      <a:lnTo>
                        <a:pt x="1" y="22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1" y="27"/>
                      </a:lnTo>
                      <a:lnTo>
                        <a:pt x="1" y="27"/>
                      </a:lnTo>
                      <a:lnTo>
                        <a:pt x="7" y="26"/>
                      </a:lnTo>
                      <a:lnTo>
                        <a:pt x="10" y="26"/>
                      </a:lnTo>
                      <a:lnTo>
                        <a:pt x="11" y="27"/>
                      </a:lnTo>
                      <a:lnTo>
                        <a:pt x="11" y="27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96" name="Switzerland">
                  <a:extLst>
                    <a:ext uri="{FF2B5EF4-FFF2-40B4-BE49-F238E27FC236}">
                      <a16:creationId xmlns:a16="http://schemas.microsoft.com/office/drawing/2014/main" id="{D9F015EB-0C79-48EB-B1EC-03C761CBB2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43555" y="3437867"/>
                  <a:ext cx="108024" cy="56232"/>
                </a:xfrm>
                <a:custGeom>
                  <a:avLst/>
                  <a:gdLst/>
                  <a:ahLst/>
                  <a:cxnLst>
                    <a:cxn ang="0">
                      <a:pos x="64" y="16"/>
                    </a:cxn>
                    <a:cxn ang="0">
                      <a:pos x="59" y="14"/>
                    </a:cxn>
                    <a:cxn ang="0">
                      <a:pos x="56" y="11"/>
                    </a:cxn>
                    <a:cxn ang="0">
                      <a:pos x="56" y="4"/>
                    </a:cxn>
                    <a:cxn ang="0">
                      <a:pos x="47" y="1"/>
                    </a:cxn>
                    <a:cxn ang="0">
                      <a:pos x="42" y="0"/>
                    </a:cxn>
                    <a:cxn ang="0">
                      <a:pos x="36" y="1"/>
                    </a:cxn>
                    <a:cxn ang="0">
                      <a:pos x="23" y="1"/>
                    </a:cxn>
                    <a:cxn ang="0">
                      <a:pos x="22" y="3"/>
                    </a:cxn>
                    <a:cxn ang="0">
                      <a:pos x="20" y="4"/>
                    </a:cxn>
                    <a:cxn ang="0">
                      <a:pos x="16" y="6"/>
                    </a:cxn>
                    <a:cxn ang="0">
                      <a:pos x="12" y="11"/>
                    </a:cxn>
                    <a:cxn ang="0">
                      <a:pos x="10" y="13"/>
                    </a:cxn>
                    <a:cxn ang="0">
                      <a:pos x="5" y="20"/>
                    </a:cxn>
                    <a:cxn ang="0">
                      <a:pos x="2" y="24"/>
                    </a:cxn>
                    <a:cxn ang="0">
                      <a:pos x="0" y="30"/>
                    </a:cxn>
                    <a:cxn ang="0">
                      <a:pos x="5" y="28"/>
                    </a:cxn>
                    <a:cxn ang="0">
                      <a:pos x="6" y="27"/>
                    </a:cxn>
                    <a:cxn ang="0">
                      <a:pos x="10" y="27"/>
                    </a:cxn>
                    <a:cxn ang="0">
                      <a:pos x="12" y="30"/>
                    </a:cxn>
                    <a:cxn ang="0">
                      <a:pos x="13" y="33"/>
                    </a:cxn>
                    <a:cxn ang="0">
                      <a:pos x="15" y="37"/>
                    </a:cxn>
                    <a:cxn ang="0">
                      <a:pos x="15" y="38"/>
                    </a:cxn>
                    <a:cxn ang="0">
                      <a:pos x="27" y="37"/>
                    </a:cxn>
                    <a:cxn ang="0">
                      <a:pos x="30" y="35"/>
                    </a:cxn>
                    <a:cxn ang="0">
                      <a:pos x="36" y="26"/>
                    </a:cxn>
                    <a:cxn ang="0">
                      <a:pos x="37" y="27"/>
                    </a:cxn>
                    <a:cxn ang="0">
                      <a:pos x="45" y="37"/>
                    </a:cxn>
                    <a:cxn ang="0">
                      <a:pos x="47" y="37"/>
                    </a:cxn>
                    <a:cxn ang="0">
                      <a:pos x="49" y="31"/>
                    </a:cxn>
                    <a:cxn ang="0">
                      <a:pos x="50" y="28"/>
                    </a:cxn>
                    <a:cxn ang="0">
                      <a:pos x="54" y="27"/>
                    </a:cxn>
                    <a:cxn ang="0">
                      <a:pos x="59" y="28"/>
                    </a:cxn>
                    <a:cxn ang="0">
                      <a:pos x="63" y="26"/>
                    </a:cxn>
                    <a:cxn ang="0">
                      <a:pos x="63" y="24"/>
                    </a:cxn>
                    <a:cxn ang="0">
                      <a:pos x="67" y="24"/>
                    </a:cxn>
                    <a:cxn ang="0">
                      <a:pos x="69" y="23"/>
                    </a:cxn>
                    <a:cxn ang="0">
                      <a:pos x="70" y="20"/>
                    </a:cxn>
                    <a:cxn ang="0">
                      <a:pos x="73" y="17"/>
                    </a:cxn>
                    <a:cxn ang="0">
                      <a:pos x="64" y="16"/>
                    </a:cxn>
                  </a:cxnLst>
                  <a:rect l="0" t="0" r="r" b="b"/>
                  <a:pathLst>
                    <a:path w="73" h="38">
                      <a:moveTo>
                        <a:pt x="64" y="16"/>
                      </a:moveTo>
                      <a:lnTo>
                        <a:pt x="64" y="16"/>
                      </a:lnTo>
                      <a:lnTo>
                        <a:pt x="62" y="16"/>
                      </a:lnTo>
                      <a:lnTo>
                        <a:pt x="59" y="14"/>
                      </a:lnTo>
                      <a:lnTo>
                        <a:pt x="56" y="11"/>
                      </a:lnTo>
                      <a:lnTo>
                        <a:pt x="56" y="11"/>
                      </a:lnTo>
                      <a:lnTo>
                        <a:pt x="56" y="8"/>
                      </a:lnTo>
                      <a:lnTo>
                        <a:pt x="56" y="4"/>
                      </a:lnTo>
                      <a:lnTo>
                        <a:pt x="56" y="4"/>
                      </a:lnTo>
                      <a:lnTo>
                        <a:pt x="47" y="1"/>
                      </a:lnTo>
                      <a:lnTo>
                        <a:pt x="47" y="1"/>
                      </a:lnTo>
                      <a:lnTo>
                        <a:pt x="42" y="0"/>
                      </a:lnTo>
                      <a:lnTo>
                        <a:pt x="36" y="1"/>
                      </a:lnTo>
                      <a:lnTo>
                        <a:pt x="36" y="1"/>
                      </a:lnTo>
                      <a:lnTo>
                        <a:pt x="30" y="3"/>
                      </a:lnTo>
                      <a:lnTo>
                        <a:pt x="23" y="1"/>
                      </a:lnTo>
                      <a:lnTo>
                        <a:pt x="23" y="1"/>
                      </a:lnTo>
                      <a:lnTo>
                        <a:pt x="22" y="3"/>
                      </a:lnTo>
                      <a:lnTo>
                        <a:pt x="20" y="4"/>
                      </a:lnTo>
                      <a:lnTo>
                        <a:pt x="20" y="4"/>
                      </a:lnTo>
                      <a:lnTo>
                        <a:pt x="17" y="4"/>
                      </a:lnTo>
                      <a:lnTo>
                        <a:pt x="16" y="6"/>
                      </a:lnTo>
                      <a:lnTo>
                        <a:pt x="13" y="8"/>
                      </a:lnTo>
                      <a:lnTo>
                        <a:pt x="12" y="11"/>
                      </a:lnTo>
                      <a:lnTo>
                        <a:pt x="12" y="11"/>
                      </a:lnTo>
                      <a:lnTo>
                        <a:pt x="10" y="13"/>
                      </a:lnTo>
                      <a:lnTo>
                        <a:pt x="8" y="16"/>
                      </a:lnTo>
                      <a:lnTo>
                        <a:pt x="5" y="20"/>
                      </a:lnTo>
                      <a:lnTo>
                        <a:pt x="2" y="24"/>
                      </a:lnTo>
                      <a:lnTo>
                        <a:pt x="2" y="24"/>
                      </a:lnTo>
                      <a:lnTo>
                        <a:pt x="0" y="28"/>
                      </a:lnTo>
                      <a:lnTo>
                        <a:pt x="0" y="30"/>
                      </a:lnTo>
                      <a:lnTo>
                        <a:pt x="2" y="31"/>
                      </a:lnTo>
                      <a:lnTo>
                        <a:pt x="5" y="28"/>
                      </a:lnTo>
                      <a:lnTo>
                        <a:pt x="5" y="28"/>
                      </a:lnTo>
                      <a:lnTo>
                        <a:pt x="6" y="27"/>
                      </a:lnTo>
                      <a:lnTo>
                        <a:pt x="9" y="27"/>
                      </a:lnTo>
                      <a:lnTo>
                        <a:pt x="10" y="27"/>
                      </a:lnTo>
                      <a:lnTo>
                        <a:pt x="12" y="30"/>
                      </a:lnTo>
                      <a:lnTo>
                        <a:pt x="12" y="30"/>
                      </a:lnTo>
                      <a:lnTo>
                        <a:pt x="12" y="31"/>
                      </a:lnTo>
                      <a:lnTo>
                        <a:pt x="13" y="33"/>
                      </a:lnTo>
                      <a:lnTo>
                        <a:pt x="15" y="35"/>
                      </a:lnTo>
                      <a:lnTo>
                        <a:pt x="15" y="37"/>
                      </a:lnTo>
                      <a:lnTo>
                        <a:pt x="15" y="37"/>
                      </a:lnTo>
                      <a:lnTo>
                        <a:pt x="15" y="38"/>
                      </a:lnTo>
                      <a:lnTo>
                        <a:pt x="15" y="38"/>
                      </a:lnTo>
                      <a:lnTo>
                        <a:pt x="27" y="37"/>
                      </a:lnTo>
                      <a:lnTo>
                        <a:pt x="27" y="37"/>
                      </a:lnTo>
                      <a:lnTo>
                        <a:pt x="30" y="35"/>
                      </a:lnTo>
                      <a:lnTo>
                        <a:pt x="33" y="31"/>
                      </a:lnTo>
                      <a:lnTo>
                        <a:pt x="36" y="26"/>
                      </a:lnTo>
                      <a:lnTo>
                        <a:pt x="36" y="26"/>
                      </a:lnTo>
                      <a:lnTo>
                        <a:pt x="37" y="27"/>
                      </a:lnTo>
                      <a:lnTo>
                        <a:pt x="39" y="30"/>
                      </a:lnTo>
                      <a:lnTo>
                        <a:pt x="45" y="37"/>
                      </a:lnTo>
                      <a:lnTo>
                        <a:pt x="45" y="37"/>
                      </a:lnTo>
                      <a:lnTo>
                        <a:pt x="47" y="37"/>
                      </a:lnTo>
                      <a:lnTo>
                        <a:pt x="49" y="35"/>
                      </a:lnTo>
                      <a:lnTo>
                        <a:pt x="49" y="31"/>
                      </a:lnTo>
                      <a:lnTo>
                        <a:pt x="49" y="31"/>
                      </a:lnTo>
                      <a:lnTo>
                        <a:pt x="50" y="28"/>
                      </a:lnTo>
                      <a:lnTo>
                        <a:pt x="52" y="28"/>
                      </a:lnTo>
                      <a:lnTo>
                        <a:pt x="54" y="27"/>
                      </a:lnTo>
                      <a:lnTo>
                        <a:pt x="54" y="27"/>
                      </a:lnTo>
                      <a:lnTo>
                        <a:pt x="59" y="28"/>
                      </a:lnTo>
                      <a:lnTo>
                        <a:pt x="62" y="27"/>
                      </a:lnTo>
                      <a:lnTo>
                        <a:pt x="63" y="26"/>
                      </a:lnTo>
                      <a:lnTo>
                        <a:pt x="63" y="26"/>
                      </a:lnTo>
                      <a:lnTo>
                        <a:pt x="63" y="24"/>
                      </a:lnTo>
                      <a:lnTo>
                        <a:pt x="64" y="23"/>
                      </a:lnTo>
                      <a:lnTo>
                        <a:pt x="67" y="24"/>
                      </a:lnTo>
                      <a:lnTo>
                        <a:pt x="67" y="24"/>
                      </a:lnTo>
                      <a:lnTo>
                        <a:pt x="69" y="23"/>
                      </a:lnTo>
                      <a:lnTo>
                        <a:pt x="69" y="21"/>
                      </a:lnTo>
                      <a:lnTo>
                        <a:pt x="70" y="20"/>
                      </a:lnTo>
                      <a:lnTo>
                        <a:pt x="73" y="17"/>
                      </a:lnTo>
                      <a:lnTo>
                        <a:pt x="73" y="17"/>
                      </a:lnTo>
                      <a:lnTo>
                        <a:pt x="69" y="16"/>
                      </a:lnTo>
                      <a:lnTo>
                        <a:pt x="64" y="16"/>
                      </a:lnTo>
                      <a:lnTo>
                        <a:pt x="64" y="16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97" name="Germany">
                  <a:extLst>
                    <a:ext uri="{FF2B5EF4-FFF2-40B4-BE49-F238E27FC236}">
                      <a16:creationId xmlns:a16="http://schemas.microsoft.com/office/drawing/2014/main" id="{854B49DE-7031-4CD6-96D4-36098F7F76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42076" y="3209980"/>
                  <a:ext cx="210129" cy="238246"/>
                </a:xfrm>
                <a:custGeom>
                  <a:avLst/>
                  <a:gdLst/>
                  <a:ahLst/>
                  <a:cxnLst>
                    <a:cxn ang="0">
                      <a:pos x="11" y="47"/>
                    </a:cxn>
                    <a:cxn ang="0">
                      <a:pos x="13" y="54"/>
                    </a:cxn>
                    <a:cxn ang="0">
                      <a:pos x="13" y="60"/>
                    </a:cxn>
                    <a:cxn ang="0">
                      <a:pos x="10" y="66"/>
                    </a:cxn>
                    <a:cxn ang="0">
                      <a:pos x="1" y="69"/>
                    </a:cxn>
                    <a:cxn ang="0">
                      <a:pos x="1" y="76"/>
                    </a:cxn>
                    <a:cxn ang="0">
                      <a:pos x="0" y="91"/>
                    </a:cxn>
                    <a:cxn ang="0">
                      <a:pos x="4" y="98"/>
                    </a:cxn>
                    <a:cxn ang="0">
                      <a:pos x="1" y="104"/>
                    </a:cxn>
                    <a:cxn ang="0">
                      <a:pos x="6" y="118"/>
                    </a:cxn>
                    <a:cxn ang="0">
                      <a:pos x="20" y="124"/>
                    </a:cxn>
                    <a:cxn ang="0">
                      <a:pos x="28" y="127"/>
                    </a:cxn>
                    <a:cxn ang="0">
                      <a:pos x="33" y="130"/>
                    </a:cxn>
                    <a:cxn ang="0">
                      <a:pos x="27" y="140"/>
                    </a:cxn>
                    <a:cxn ang="0">
                      <a:pos x="24" y="155"/>
                    </a:cxn>
                    <a:cxn ang="0">
                      <a:pos x="43" y="154"/>
                    </a:cxn>
                    <a:cxn ang="0">
                      <a:pos x="57" y="158"/>
                    </a:cxn>
                    <a:cxn ang="0">
                      <a:pos x="61" y="158"/>
                    </a:cxn>
                    <a:cxn ang="0">
                      <a:pos x="68" y="160"/>
                    </a:cxn>
                    <a:cxn ang="0">
                      <a:pos x="78" y="158"/>
                    </a:cxn>
                    <a:cxn ang="0">
                      <a:pos x="87" y="157"/>
                    </a:cxn>
                    <a:cxn ang="0">
                      <a:pos x="104" y="154"/>
                    </a:cxn>
                    <a:cxn ang="0">
                      <a:pos x="110" y="150"/>
                    </a:cxn>
                    <a:cxn ang="0">
                      <a:pos x="115" y="141"/>
                    </a:cxn>
                    <a:cxn ang="0">
                      <a:pos x="122" y="135"/>
                    </a:cxn>
                    <a:cxn ang="0">
                      <a:pos x="118" y="127"/>
                    </a:cxn>
                    <a:cxn ang="0">
                      <a:pos x="105" y="114"/>
                    </a:cxn>
                    <a:cxn ang="0">
                      <a:pos x="100" y="100"/>
                    </a:cxn>
                    <a:cxn ang="0">
                      <a:pos x="115" y="94"/>
                    </a:cxn>
                    <a:cxn ang="0">
                      <a:pos x="127" y="88"/>
                    </a:cxn>
                    <a:cxn ang="0">
                      <a:pos x="134" y="84"/>
                    </a:cxn>
                    <a:cxn ang="0">
                      <a:pos x="141" y="86"/>
                    </a:cxn>
                    <a:cxn ang="0">
                      <a:pos x="141" y="76"/>
                    </a:cxn>
                    <a:cxn ang="0">
                      <a:pos x="137" y="59"/>
                    </a:cxn>
                    <a:cxn ang="0">
                      <a:pos x="131" y="47"/>
                    </a:cxn>
                    <a:cxn ang="0">
                      <a:pos x="131" y="40"/>
                    </a:cxn>
                    <a:cxn ang="0">
                      <a:pos x="131" y="24"/>
                    </a:cxn>
                    <a:cxn ang="0">
                      <a:pos x="129" y="20"/>
                    </a:cxn>
                    <a:cxn ang="0">
                      <a:pos x="120" y="15"/>
                    </a:cxn>
                    <a:cxn ang="0">
                      <a:pos x="120" y="12"/>
                    </a:cxn>
                    <a:cxn ang="0">
                      <a:pos x="121" y="6"/>
                    </a:cxn>
                    <a:cxn ang="0">
                      <a:pos x="111" y="9"/>
                    </a:cxn>
                    <a:cxn ang="0">
                      <a:pos x="98" y="13"/>
                    </a:cxn>
                    <a:cxn ang="0">
                      <a:pos x="81" y="20"/>
                    </a:cxn>
                    <a:cxn ang="0">
                      <a:pos x="83" y="10"/>
                    </a:cxn>
                    <a:cxn ang="0">
                      <a:pos x="71" y="12"/>
                    </a:cxn>
                    <a:cxn ang="0">
                      <a:pos x="63" y="5"/>
                    </a:cxn>
                    <a:cxn ang="0">
                      <a:pos x="57" y="2"/>
                    </a:cxn>
                    <a:cxn ang="0">
                      <a:pos x="44" y="5"/>
                    </a:cxn>
                    <a:cxn ang="0">
                      <a:pos x="44" y="10"/>
                    </a:cxn>
                    <a:cxn ang="0">
                      <a:pos x="50" y="23"/>
                    </a:cxn>
                    <a:cxn ang="0">
                      <a:pos x="43" y="27"/>
                    </a:cxn>
                    <a:cxn ang="0">
                      <a:pos x="40" y="29"/>
                    </a:cxn>
                    <a:cxn ang="0">
                      <a:pos x="27" y="26"/>
                    </a:cxn>
                    <a:cxn ang="0">
                      <a:pos x="18" y="29"/>
                    </a:cxn>
                    <a:cxn ang="0">
                      <a:pos x="18" y="43"/>
                    </a:cxn>
                  </a:cxnLst>
                  <a:rect l="0" t="0" r="r" b="b"/>
                  <a:pathLst>
                    <a:path w="142" h="161">
                      <a:moveTo>
                        <a:pt x="18" y="43"/>
                      </a:moveTo>
                      <a:lnTo>
                        <a:pt x="18" y="43"/>
                      </a:lnTo>
                      <a:lnTo>
                        <a:pt x="14" y="46"/>
                      </a:lnTo>
                      <a:lnTo>
                        <a:pt x="11" y="47"/>
                      </a:lnTo>
                      <a:lnTo>
                        <a:pt x="10" y="49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13" y="54"/>
                      </a:lnTo>
                      <a:lnTo>
                        <a:pt x="14" y="56"/>
                      </a:lnTo>
                      <a:lnTo>
                        <a:pt x="16" y="59"/>
                      </a:lnTo>
                      <a:lnTo>
                        <a:pt x="16" y="59"/>
                      </a:lnTo>
                      <a:lnTo>
                        <a:pt x="13" y="60"/>
                      </a:lnTo>
                      <a:lnTo>
                        <a:pt x="11" y="61"/>
                      </a:lnTo>
                      <a:lnTo>
                        <a:pt x="11" y="64"/>
                      </a:lnTo>
                      <a:lnTo>
                        <a:pt x="11" y="64"/>
                      </a:lnTo>
                      <a:lnTo>
                        <a:pt x="10" y="66"/>
                      </a:lnTo>
                      <a:lnTo>
                        <a:pt x="9" y="67"/>
                      </a:lnTo>
                      <a:lnTo>
                        <a:pt x="3" y="69"/>
                      </a:lnTo>
                      <a:lnTo>
                        <a:pt x="3" y="69"/>
                      </a:lnTo>
                      <a:lnTo>
                        <a:pt x="1" y="69"/>
                      </a:lnTo>
                      <a:lnTo>
                        <a:pt x="1" y="70"/>
                      </a:lnTo>
                      <a:lnTo>
                        <a:pt x="1" y="73"/>
                      </a:lnTo>
                      <a:lnTo>
                        <a:pt x="1" y="76"/>
                      </a:lnTo>
                      <a:lnTo>
                        <a:pt x="1" y="76"/>
                      </a:lnTo>
                      <a:lnTo>
                        <a:pt x="0" y="83"/>
                      </a:lnTo>
                      <a:lnTo>
                        <a:pt x="0" y="88"/>
                      </a:lnTo>
                      <a:lnTo>
                        <a:pt x="0" y="88"/>
                      </a:lnTo>
                      <a:lnTo>
                        <a:pt x="0" y="91"/>
                      </a:lnTo>
                      <a:lnTo>
                        <a:pt x="1" y="94"/>
                      </a:lnTo>
                      <a:lnTo>
                        <a:pt x="3" y="96"/>
                      </a:lnTo>
                      <a:lnTo>
                        <a:pt x="4" y="98"/>
                      </a:lnTo>
                      <a:lnTo>
                        <a:pt x="4" y="98"/>
                      </a:lnTo>
                      <a:lnTo>
                        <a:pt x="1" y="101"/>
                      </a:lnTo>
                      <a:lnTo>
                        <a:pt x="1" y="103"/>
                      </a:lnTo>
                      <a:lnTo>
                        <a:pt x="1" y="104"/>
                      </a:lnTo>
                      <a:lnTo>
                        <a:pt x="1" y="104"/>
                      </a:lnTo>
                      <a:lnTo>
                        <a:pt x="3" y="108"/>
                      </a:lnTo>
                      <a:lnTo>
                        <a:pt x="4" y="113"/>
                      </a:lnTo>
                      <a:lnTo>
                        <a:pt x="6" y="118"/>
                      </a:lnTo>
                      <a:lnTo>
                        <a:pt x="6" y="118"/>
                      </a:lnTo>
                      <a:lnTo>
                        <a:pt x="10" y="120"/>
                      </a:lnTo>
                      <a:lnTo>
                        <a:pt x="10" y="120"/>
                      </a:lnTo>
                      <a:lnTo>
                        <a:pt x="14" y="123"/>
                      </a:lnTo>
                      <a:lnTo>
                        <a:pt x="20" y="124"/>
                      </a:lnTo>
                      <a:lnTo>
                        <a:pt x="20" y="124"/>
                      </a:lnTo>
                      <a:lnTo>
                        <a:pt x="23" y="125"/>
                      </a:lnTo>
                      <a:lnTo>
                        <a:pt x="26" y="127"/>
                      </a:lnTo>
                      <a:lnTo>
                        <a:pt x="28" y="127"/>
                      </a:lnTo>
                      <a:lnTo>
                        <a:pt x="28" y="127"/>
                      </a:lnTo>
                      <a:lnTo>
                        <a:pt x="30" y="128"/>
                      </a:lnTo>
                      <a:lnTo>
                        <a:pt x="33" y="128"/>
                      </a:lnTo>
                      <a:lnTo>
                        <a:pt x="33" y="130"/>
                      </a:lnTo>
                      <a:lnTo>
                        <a:pt x="31" y="133"/>
                      </a:lnTo>
                      <a:lnTo>
                        <a:pt x="31" y="133"/>
                      </a:lnTo>
                      <a:lnTo>
                        <a:pt x="28" y="135"/>
                      </a:lnTo>
                      <a:lnTo>
                        <a:pt x="27" y="140"/>
                      </a:lnTo>
                      <a:lnTo>
                        <a:pt x="26" y="145"/>
                      </a:lnTo>
                      <a:lnTo>
                        <a:pt x="26" y="145"/>
                      </a:lnTo>
                      <a:lnTo>
                        <a:pt x="24" y="155"/>
                      </a:lnTo>
                      <a:lnTo>
                        <a:pt x="24" y="155"/>
                      </a:lnTo>
                      <a:lnTo>
                        <a:pt x="31" y="157"/>
                      </a:lnTo>
                      <a:lnTo>
                        <a:pt x="37" y="155"/>
                      </a:lnTo>
                      <a:lnTo>
                        <a:pt x="37" y="155"/>
                      </a:lnTo>
                      <a:lnTo>
                        <a:pt x="43" y="154"/>
                      </a:lnTo>
                      <a:lnTo>
                        <a:pt x="48" y="155"/>
                      </a:lnTo>
                      <a:lnTo>
                        <a:pt x="48" y="155"/>
                      </a:lnTo>
                      <a:lnTo>
                        <a:pt x="57" y="158"/>
                      </a:lnTo>
                      <a:lnTo>
                        <a:pt x="57" y="158"/>
                      </a:lnTo>
                      <a:lnTo>
                        <a:pt x="58" y="158"/>
                      </a:lnTo>
                      <a:lnTo>
                        <a:pt x="60" y="157"/>
                      </a:lnTo>
                      <a:lnTo>
                        <a:pt x="60" y="157"/>
                      </a:lnTo>
                      <a:lnTo>
                        <a:pt x="61" y="158"/>
                      </a:lnTo>
                      <a:lnTo>
                        <a:pt x="64" y="160"/>
                      </a:lnTo>
                      <a:lnTo>
                        <a:pt x="67" y="161"/>
                      </a:lnTo>
                      <a:lnTo>
                        <a:pt x="68" y="160"/>
                      </a:lnTo>
                      <a:lnTo>
                        <a:pt x="68" y="160"/>
                      </a:lnTo>
                      <a:lnTo>
                        <a:pt x="71" y="158"/>
                      </a:lnTo>
                      <a:lnTo>
                        <a:pt x="73" y="157"/>
                      </a:lnTo>
                      <a:lnTo>
                        <a:pt x="78" y="158"/>
                      </a:lnTo>
                      <a:lnTo>
                        <a:pt x="78" y="158"/>
                      </a:lnTo>
                      <a:lnTo>
                        <a:pt x="83" y="160"/>
                      </a:lnTo>
                      <a:lnTo>
                        <a:pt x="85" y="158"/>
                      </a:lnTo>
                      <a:lnTo>
                        <a:pt x="87" y="157"/>
                      </a:lnTo>
                      <a:lnTo>
                        <a:pt x="87" y="157"/>
                      </a:lnTo>
                      <a:lnTo>
                        <a:pt x="91" y="155"/>
                      </a:lnTo>
                      <a:lnTo>
                        <a:pt x="95" y="154"/>
                      </a:lnTo>
                      <a:lnTo>
                        <a:pt x="104" y="154"/>
                      </a:lnTo>
                      <a:lnTo>
                        <a:pt x="104" y="154"/>
                      </a:lnTo>
                      <a:lnTo>
                        <a:pt x="107" y="155"/>
                      </a:lnTo>
                      <a:lnTo>
                        <a:pt x="108" y="155"/>
                      </a:lnTo>
                      <a:lnTo>
                        <a:pt x="111" y="154"/>
                      </a:lnTo>
                      <a:lnTo>
                        <a:pt x="110" y="150"/>
                      </a:lnTo>
                      <a:lnTo>
                        <a:pt x="110" y="150"/>
                      </a:lnTo>
                      <a:lnTo>
                        <a:pt x="110" y="145"/>
                      </a:lnTo>
                      <a:lnTo>
                        <a:pt x="112" y="143"/>
                      </a:lnTo>
                      <a:lnTo>
                        <a:pt x="115" y="141"/>
                      </a:lnTo>
                      <a:lnTo>
                        <a:pt x="117" y="140"/>
                      </a:lnTo>
                      <a:lnTo>
                        <a:pt x="117" y="140"/>
                      </a:lnTo>
                      <a:lnTo>
                        <a:pt x="118" y="137"/>
                      </a:lnTo>
                      <a:lnTo>
                        <a:pt x="122" y="135"/>
                      </a:lnTo>
                      <a:lnTo>
                        <a:pt x="125" y="134"/>
                      </a:lnTo>
                      <a:lnTo>
                        <a:pt x="125" y="133"/>
                      </a:lnTo>
                      <a:lnTo>
                        <a:pt x="125" y="133"/>
                      </a:lnTo>
                      <a:lnTo>
                        <a:pt x="118" y="127"/>
                      </a:lnTo>
                      <a:lnTo>
                        <a:pt x="108" y="120"/>
                      </a:lnTo>
                      <a:lnTo>
                        <a:pt x="108" y="120"/>
                      </a:lnTo>
                      <a:lnTo>
                        <a:pt x="107" y="117"/>
                      </a:lnTo>
                      <a:lnTo>
                        <a:pt x="105" y="114"/>
                      </a:lnTo>
                      <a:lnTo>
                        <a:pt x="104" y="107"/>
                      </a:lnTo>
                      <a:lnTo>
                        <a:pt x="104" y="107"/>
                      </a:lnTo>
                      <a:lnTo>
                        <a:pt x="101" y="101"/>
                      </a:lnTo>
                      <a:lnTo>
                        <a:pt x="100" y="100"/>
                      </a:lnTo>
                      <a:lnTo>
                        <a:pt x="102" y="98"/>
                      </a:lnTo>
                      <a:lnTo>
                        <a:pt x="102" y="98"/>
                      </a:lnTo>
                      <a:lnTo>
                        <a:pt x="111" y="96"/>
                      </a:lnTo>
                      <a:lnTo>
                        <a:pt x="115" y="94"/>
                      </a:lnTo>
                      <a:lnTo>
                        <a:pt x="120" y="91"/>
                      </a:lnTo>
                      <a:lnTo>
                        <a:pt x="120" y="91"/>
                      </a:lnTo>
                      <a:lnTo>
                        <a:pt x="122" y="90"/>
                      </a:lnTo>
                      <a:lnTo>
                        <a:pt x="127" y="88"/>
                      </a:lnTo>
                      <a:lnTo>
                        <a:pt x="129" y="87"/>
                      </a:lnTo>
                      <a:lnTo>
                        <a:pt x="132" y="86"/>
                      </a:lnTo>
                      <a:lnTo>
                        <a:pt x="132" y="86"/>
                      </a:lnTo>
                      <a:lnTo>
                        <a:pt x="134" y="84"/>
                      </a:lnTo>
                      <a:lnTo>
                        <a:pt x="137" y="86"/>
                      </a:lnTo>
                      <a:lnTo>
                        <a:pt x="139" y="86"/>
                      </a:lnTo>
                      <a:lnTo>
                        <a:pt x="141" y="86"/>
                      </a:lnTo>
                      <a:lnTo>
                        <a:pt x="141" y="86"/>
                      </a:lnTo>
                      <a:lnTo>
                        <a:pt x="142" y="81"/>
                      </a:lnTo>
                      <a:lnTo>
                        <a:pt x="142" y="79"/>
                      </a:lnTo>
                      <a:lnTo>
                        <a:pt x="141" y="76"/>
                      </a:lnTo>
                      <a:lnTo>
                        <a:pt x="141" y="76"/>
                      </a:lnTo>
                      <a:lnTo>
                        <a:pt x="138" y="71"/>
                      </a:lnTo>
                      <a:lnTo>
                        <a:pt x="137" y="63"/>
                      </a:lnTo>
                      <a:lnTo>
                        <a:pt x="137" y="63"/>
                      </a:lnTo>
                      <a:lnTo>
                        <a:pt x="137" y="59"/>
                      </a:lnTo>
                      <a:lnTo>
                        <a:pt x="135" y="54"/>
                      </a:lnTo>
                      <a:lnTo>
                        <a:pt x="135" y="54"/>
                      </a:lnTo>
                      <a:lnTo>
                        <a:pt x="134" y="50"/>
                      </a:lnTo>
                      <a:lnTo>
                        <a:pt x="131" y="47"/>
                      </a:lnTo>
                      <a:lnTo>
                        <a:pt x="131" y="47"/>
                      </a:lnTo>
                      <a:lnTo>
                        <a:pt x="129" y="44"/>
                      </a:lnTo>
                      <a:lnTo>
                        <a:pt x="129" y="43"/>
                      </a:lnTo>
                      <a:lnTo>
                        <a:pt x="131" y="40"/>
                      </a:lnTo>
                      <a:lnTo>
                        <a:pt x="131" y="40"/>
                      </a:lnTo>
                      <a:lnTo>
                        <a:pt x="131" y="37"/>
                      </a:lnTo>
                      <a:lnTo>
                        <a:pt x="132" y="32"/>
                      </a:lnTo>
                      <a:lnTo>
                        <a:pt x="131" y="24"/>
                      </a:lnTo>
                      <a:lnTo>
                        <a:pt x="131" y="24"/>
                      </a:lnTo>
                      <a:lnTo>
                        <a:pt x="131" y="22"/>
                      </a:lnTo>
                      <a:lnTo>
                        <a:pt x="131" y="22"/>
                      </a:lnTo>
                      <a:lnTo>
                        <a:pt x="129" y="20"/>
                      </a:lnTo>
                      <a:lnTo>
                        <a:pt x="129" y="20"/>
                      </a:lnTo>
                      <a:lnTo>
                        <a:pt x="128" y="17"/>
                      </a:lnTo>
                      <a:lnTo>
                        <a:pt x="127" y="16"/>
                      </a:lnTo>
                      <a:lnTo>
                        <a:pt x="120" y="15"/>
                      </a:lnTo>
                      <a:lnTo>
                        <a:pt x="120" y="15"/>
                      </a:lnTo>
                      <a:lnTo>
                        <a:pt x="118" y="15"/>
                      </a:lnTo>
                      <a:lnTo>
                        <a:pt x="118" y="15"/>
                      </a:lnTo>
                      <a:lnTo>
                        <a:pt x="120" y="12"/>
                      </a:lnTo>
                      <a:lnTo>
                        <a:pt x="121" y="9"/>
                      </a:lnTo>
                      <a:lnTo>
                        <a:pt x="121" y="7"/>
                      </a:lnTo>
                      <a:lnTo>
                        <a:pt x="121" y="6"/>
                      </a:lnTo>
                      <a:lnTo>
                        <a:pt x="121" y="6"/>
                      </a:lnTo>
                      <a:lnTo>
                        <a:pt x="120" y="5"/>
                      </a:lnTo>
                      <a:lnTo>
                        <a:pt x="118" y="5"/>
                      </a:lnTo>
                      <a:lnTo>
                        <a:pt x="115" y="7"/>
                      </a:lnTo>
                      <a:lnTo>
                        <a:pt x="111" y="9"/>
                      </a:lnTo>
                      <a:lnTo>
                        <a:pt x="107" y="9"/>
                      </a:lnTo>
                      <a:lnTo>
                        <a:pt x="107" y="9"/>
                      </a:lnTo>
                      <a:lnTo>
                        <a:pt x="102" y="10"/>
                      </a:lnTo>
                      <a:lnTo>
                        <a:pt x="98" y="13"/>
                      </a:lnTo>
                      <a:lnTo>
                        <a:pt x="90" y="20"/>
                      </a:lnTo>
                      <a:lnTo>
                        <a:pt x="90" y="20"/>
                      </a:lnTo>
                      <a:lnTo>
                        <a:pt x="85" y="22"/>
                      </a:lnTo>
                      <a:lnTo>
                        <a:pt x="81" y="20"/>
                      </a:lnTo>
                      <a:lnTo>
                        <a:pt x="80" y="17"/>
                      </a:lnTo>
                      <a:lnTo>
                        <a:pt x="81" y="13"/>
                      </a:lnTo>
                      <a:lnTo>
                        <a:pt x="81" y="13"/>
                      </a:lnTo>
                      <a:lnTo>
                        <a:pt x="83" y="10"/>
                      </a:lnTo>
                      <a:lnTo>
                        <a:pt x="81" y="9"/>
                      </a:lnTo>
                      <a:lnTo>
                        <a:pt x="75" y="10"/>
                      </a:lnTo>
                      <a:lnTo>
                        <a:pt x="75" y="10"/>
                      </a:lnTo>
                      <a:lnTo>
                        <a:pt x="71" y="12"/>
                      </a:lnTo>
                      <a:lnTo>
                        <a:pt x="67" y="10"/>
                      </a:lnTo>
                      <a:lnTo>
                        <a:pt x="64" y="9"/>
                      </a:lnTo>
                      <a:lnTo>
                        <a:pt x="63" y="5"/>
                      </a:lnTo>
                      <a:lnTo>
                        <a:pt x="63" y="5"/>
                      </a:lnTo>
                      <a:lnTo>
                        <a:pt x="63" y="2"/>
                      </a:lnTo>
                      <a:lnTo>
                        <a:pt x="63" y="2"/>
                      </a:lnTo>
                      <a:lnTo>
                        <a:pt x="57" y="2"/>
                      </a:lnTo>
                      <a:lnTo>
                        <a:pt x="57" y="2"/>
                      </a:lnTo>
                      <a:lnTo>
                        <a:pt x="50" y="0"/>
                      </a:lnTo>
                      <a:lnTo>
                        <a:pt x="41" y="0"/>
                      </a:lnTo>
                      <a:lnTo>
                        <a:pt x="41" y="0"/>
                      </a:lnTo>
                      <a:lnTo>
                        <a:pt x="44" y="5"/>
                      </a:lnTo>
                      <a:lnTo>
                        <a:pt x="44" y="6"/>
                      </a:lnTo>
                      <a:lnTo>
                        <a:pt x="44" y="7"/>
                      </a:lnTo>
                      <a:lnTo>
                        <a:pt x="44" y="7"/>
                      </a:lnTo>
                      <a:lnTo>
                        <a:pt x="44" y="10"/>
                      </a:lnTo>
                      <a:lnTo>
                        <a:pt x="44" y="15"/>
                      </a:lnTo>
                      <a:lnTo>
                        <a:pt x="48" y="22"/>
                      </a:lnTo>
                      <a:lnTo>
                        <a:pt x="48" y="22"/>
                      </a:lnTo>
                      <a:lnTo>
                        <a:pt x="50" y="23"/>
                      </a:lnTo>
                      <a:lnTo>
                        <a:pt x="48" y="24"/>
                      </a:lnTo>
                      <a:lnTo>
                        <a:pt x="47" y="26"/>
                      </a:lnTo>
                      <a:lnTo>
                        <a:pt x="43" y="26"/>
                      </a:lnTo>
                      <a:lnTo>
                        <a:pt x="43" y="27"/>
                      </a:lnTo>
                      <a:lnTo>
                        <a:pt x="41" y="27"/>
                      </a:lnTo>
                      <a:lnTo>
                        <a:pt x="41" y="27"/>
                      </a:lnTo>
                      <a:lnTo>
                        <a:pt x="41" y="29"/>
                      </a:lnTo>
                      <a:lnTo>
                        <a:pt x="40" y="29"/>
                      </a:lnTo>
                      <a:lnTo>
                        <a:pt x="37" y="29"/>
                      </a:lnTo>
                      <a:lnTo>
                        <a:pt x="30" y="26"/>
                      </a:lnTo>
                      <a:lnTo>
                        <a:pt x="30" y="26"/>
                      </a:lnTo>
                      <a:lnTo>
                        <a:pt x="27" y="26"/>
                      </a:lnTo>
                      <a:lnTo>
                        <a:pt x="23" y="26"/>
                      </a:lnTo>
                      <a:lnTo>
                        <a:pt x="18" y="27"/>
                      </a:lnTo>
                      <a:lnTo>
                        <a:pt x="18" y="29"/>
                      </a:lnTo>
                      <a:lnTo>
                        <a:pt x="18" y="29"/>
                      </a:lnTo>
                      <a:lnTo>
                        <a:pt x="17" y="32"/>
                      </a:lnTo>
                      <a:lnTo>
                        <a:pt x="17" y="32"/>
                      </a:lnTo>
                      <a:lnTo>
                        <a:pt x="18" y="37"/>
                      </a:lnTo>
                      <a:lnTo>
                        <a:pt x="18" y="43"/>
                      </a:lnTo>
                      <a:lnTo>
                        <a:pt x="18" y="43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98" name="Finland">
                  <a:extLst>
                    <a:ext uri="{FF2B5EF4-FFF2-40B4-BE49-F238E27FC236}">
                      <a16:creationId xmlns:a16="http://schemas.microsoft.com/office/drawing/2014/main" id="{F3F3C993-CB13-48C1-9DE5-075FB5A46B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86865" y="2637305"/>
                  <a:ext cx="248604" cy="393622"/>
                </a:xfrm>
                <a:custGeom>
                  <a:avLst/>
                  <a:gdLst/>
                  <a:ahLst/>
                  <a:cxnLst>
                    <a:cxn ang="0">
                      <a:pos x="155" y="211"/>
                    </a:cxn>
                    <a:cxn ang="0">
                      <a:pos x="168" y="198"/>
                    </a:cxn>
                    <a:cxn ang="0">
                      <a:pos x="157" y="182"/>
                    </a:cxn>
                    <a:cxn ang="0">
                      <a:pos x="143" y="171"/>
                    </a:cxn>
                    <a:cxn ang="0">
                      <a:pos x="153" y="163"/>
                    </a:cxn>
                    <a:cxn ang="0">
                      <a:pos x="144" y="154"/>
                    </a:cxn>
                    <a:cxn ang="0">
                      <a:pos x="147" y="147"/>
                    </a:cxn>
                    <a:cxn ang="0">
                      <a:pos x="138" y="141"/>
                    </a:cxn>
                    <a:cxn ang="0">
                      <a:pos x="143" y="137"/>
                    </a:cxn>
                    <a:cxn ang="0">
                      <a:pos x="140" y="124"/>
                    </a:cxn>
                    <a:cxn ang="0">
                      <a:pos x="145" y="114"/>
                    </a:cxn>
                    <a:cxn ang="0">
                      <a:pos x="130" y="89"/>
                    </a:cxn>
                    <a:cxn ang="0">
                      <a:pos x="144" y="71"/>
                    </a:cxn>
                    <a:cxn ang="0">
                      <a:pos x="134" y="57"/>
                    </a:cxn>
                    <a:cxn ang="0">
                      <a:pos x="124" y="52"/>
                    </a:cxn>
                    <a:cxn ang="0">
                      <a:pos x="123" y="39"/>
                    </a:cxn>
                    <a:cxn ang="0">
                      <a:pos x="128" y="32"/>
                    </a:cxn>
                    <a:cxn ang="0">
                      <a:pos x="133" y="23"/>
                    </a:cxn>
                    <a:cxn ang="0">
                      <a:pos x="125" y="9"/>
                    </a:cxn>
                    <a:cxn ang="0">
                      <a:pos x="110" y="0"/>
                    </a:cxn>
                    <a:cxn ang="0">
                      <a:pos x="94" y="5"/>
                    </a:cxn>
                    <a:cxn ang="0">
                      <a:pos x="86" y="10"/>
                    </a:cxn>
                    <a:cxn ang="0">
                      <a:pos x="77" y="17"/>
                    </a:cxn>
                    <a:cxn ang="0">
                      <a:pos x="74" y="32"/>
                    </a:cxn>
                    <a:cxn ang="0">
                      <a:pos x="67" y="40"/>
                    </a:cxn>
                    <a:cxn ang="0">
                      <a:pos x="59" y="37"/>
                    </a:cxn>
                    <a:cxn ang="0">
                      <a:pos x="46" y="37"/>
                    </a:cxn>
                    <a:cxn ang="0">
                      <a:pos x="29" y="36"/>
                    </a:cxn>
                    <a:cxn ang="0">
                      <a:pos x="12" y="23"/>
                    </a:cxn>
                    <a:cxn ang="0">
                      <a:pos x="0" y="32"/>
                    </a:cxn>
                    <a:cxn ang="0">
                      <a:pos x="33" y="50"/>
                    </a:cxn>
                    <a:cxn ang="0">
                      <a:pos x="40" y="67"/>
                    </a:cxn>
                    <a:cxn ang="0">
                      <a:pos x="43" y="76"/>
                    </a:cxn>
                    <a:cxn ang="0">
                      <a:pos x="46" y="87"/>
                    </a:cxn>
                    <a:cxn ang="0">
                      <a:pos x="44" y="101"/>
                    </a:cxn>
                    <a:cxn ang="0">
                      <a:pos x="47" y="110"/>
                    </a:cxn>
                    <a:cxn ang="0">
                      <a:pos x="63" y="123"/>
                    </a:cxn>
                    <a:cxn ang="0">
                      <a:pos x="69" y="135"/>
                    </a:cxn>
                    <a:cxn ang="0">
                      <a:pos x="63" y="140"/>
                    </a:cxn>
                    <a:cxn ang="0">
                      <a:pos x="54" y="154"/>
                    </a:cxn>
                    <a:cxn ang="0">
                      <a:pos x="37" y="165"/>
                    </a:cxn>
                    <a:cxn ang="0">
                      <a:pos x="27" y="172"/>
                    </a:cxn>
                    <a:cxn ang="0">
                      <a:pos x="22" y="182"/>
                    </a:cxn>
                    <a:cxn ang="0">
                      <a:pos x="7" y="190"/>
                    </a:cxn>
                    <a:cxn ang="0">
                      <a:pos x="2" y="199"/>
                    </a:cxn>
                    <a:cxn ang="0">
                      <a:pos x="6" y="214"/>
                    </a:cxn>
                    <a:cxn ang="0">
                      <a:pos x="9" y="234"/>
                    </a:cxn>
                    <a:cxn ang="0">
                      <a:pos x="5" y="251"/>
                    </a:cxn>
                    <a:cxn ang="0">
                      <a:pos x="20" y="256"/>
                    </a:cxn>
                    <a:cxn ang="0">
                      <a:pos x="30" y="262"/>
                    </a:cxn>
                    <a:cxn ang="0">
                      <a:pos x="47" y="266"/>
                    </a:cxn>
                    <a:cxn ang="0">
                      <a:pos x="97" y="255"/>
                    </a:cxn>
                    <a:cxn ang="0">
                      <a:pos x="120" y="244"/>
                    </a:cxn>
                    <a:cxn ang="0">
                      <a:pos x="144" y="224"/>
                    </a:cxn>
                  </a:cxnLst>
                  <a:rect l="0" t="0" r="r" b="b"/>
                  <a:pathLst>
                    <a:path w="168" h="266">
                      <a:moveTo>
                        <a:pt x="144" y="224"/>
                      </a:moveTo>
                      <a:lnTo>
                        <a:pt x="144" y="224"/>
                      </a:lnTo>
                      <a:lnTo>
                        <a:pt x="145" y="219"/>
                      </a:lnTo>
                      <a:lnTo>
                        <a:pt x="148" y="217"/>
                      </a:lnTo>
                      <a:lnTo>
                        <a:pt x="155" y="211"/>
                      </a:lnTo>
                      <a:lnTo>
                        <a:pt x="162" y="207"/>
                      </a:lnTo>
                      <a:lnTo>
                        <a:pt x="165" y="204"/>
                      </a:lnTo>
                      <a:lnTo>
                        <a:pt x="168" y="201"/>
                      </a:lnTo>
                      <a:lnTo>
                        <a:pt x="168" y="201"/>
                      </a:lnTo>
                      <a:lnTo>
                        <a:pt x="168" y="198"/>
                      </a:lnTo>
                      <a:lnTo>
                        <a:pt x="168" y="195"/>
                      </a:lnTo>
                      <a:lnTo>
                        <a:pt x="167" y="192"/>
                      </a:lnTo>
                      <a:lnTo>
                        <a:pt x="164" y="188"/>
                      </a:lnTo>
                      <a:lnTo>
                        <a:pt x="164" y="188"/>
                      </a:lnTo>
                      <a:lnTo>
                        <a:pt x="157" y="182"/>
                      </a:lnTo>
                      <a:lnTo>
                        <a:pt x="151" y="178"/>
                      </a:lnTo>
                      <a:lnTo>
                        <a:pt x="145" y="175"/>
                      </a:lnTo>
                      <a:lnTo>
                        <a:pt x="143" y="172"/>
                      </a:lnTo>
                      <a:lnTo>
                        <a:pt x="143" y="172"/>
                      </a:lnTo>
                      <a:lnTo>
                        <a:pt x="143" y="171"/>
                      </a:lnTo>
                      <a:lnTo>
                        <a:pt x="144" y="170"/>
                      </a:lnTo>
                      <a:lnTo>
                        <a:pt x="148" y="168"/>
                      </a:lnTo>
                      <a:lnTo>
                        <a:pt x="151" y="165"/>
                      </a:lnTo>
                      <a:lnTo>
                        <a:pt x="153" y="164"/>
                      </a:lnTo>
                      <a:lnTo>
                        <a:pt x="153" y="163"/>
                      </a:lnTo>
                      <a:lnTo>
                        <a:pt x="153" y="163"/>
                      </a:lnTo>
                      <a:lnTo>
                        <a:pt x="151" y="160"/>
                      </a:lnTo>
                      <a:lnTo>
                        <a:pt x="150" y="158"/>
                      </a:lnTo>
                      <a:lnTo>
                        <a:pt x="147" y="157"/>
                      </a:lnTo>
                      <a:lnTo>
                        <a:pt x="144" y="154"/>
                      </a:lnTo>
                      <a:lnTo>
                        <a:pt x="144" y="154"/>
                      </a:lnTo>
                      <a:lnTo>
                        <a:pt x="144" y="151"/>
                      </a:lnTo>
                      <a:lnTo>
                        <a:pt x="145" y="150"/>
                      </a:lnTo>
                      <a:lnTo>
                        <a:pt x="145" y="148"/>
                      </a:lnTo>
                      <a:lnTo>
                        <a:pt x="147" y="147"/>
                      </a:lnTo>
                      <a:lnTo>
                        <a:pt x="147" y="147"/>
                      </a:lnTo>
                      <a:lnTo>
                        <a:pt x="145" y="145"/>
                      </a:lnTo>
                      <a:lnTo>
                        <a:pt x="143" y="144"/>
                      </a:lnTo>
                      <a:lnTo>
                        <a:pt x="140" y="143"/>
                      </a:lnTo>
                      <a:lnTo>
                        <a:pt x="138" y="141"/>
                      </a:lnTo>
                      <a:lnTo>
                        <a:pt x="138" y="141"/>
                      </a:lnTo>
                      <a:lnTo>
                        <a:pt x="140" y="140"/>
                      </a:lnTo>
                      <a:lnTo>
                        <a:pt x="141" y="138"/>
                      </a:lnTo>
                      <a:lnTo>
                        <a:pt x="143" y="138"/>
                      </a:lnTo>
                      <a:lnTo>
                        <a:pt x="143" y="137"/>
                      </a:lnTo>
                      <a:lnTo>
                        <a:pt x="143" y="137"/>
                      </a:lnTo>
                      <a:lnTo>
                        <a:pt x="140" y="131"/>
                      </a:lnTo>
                      <a:lnTo>
                        <a:pt x="138" y="127"/>
                      </a:lnTo>
                      <a:lnTo>
                        <a:pt x="140" y="124"/>
                      </a:lnTo>
                      <a:lnTo>
                        <a:pt x="140" y="124"/>
                      </a:lnTo>
                      <a:lnTo>
                        <a:pt x="143" y="123"/>
                      </a:lnTo>
                      <a:lnTo>
                        <a:pt x="145" y="121"/>
                      </a:lnTo>
                      <a:lnTo>
                        <a:pt x="147" y="120"/>
                      </a:lnTo>
                      <a:lnTo>
                        <a:pt x="147" y="120"/>
                      </a:lnTo>
                      <a:lnTo>
                        <a:pt x="145" y="114"/>
                      </a:lnTo>
                      <a:lnTo>
                        <a:pt x="145" y="114"/>
                      </a:lnTo>
                      <a:lnTo>
                        <a:pt x="137" y="100"/>
                      </a:lnTo>
                      <a:lnTo>
                        <a:pt x="130" y="90"/>
                      </a:lnTo>
                      <a:lnTo>
                        <a:pt x="130" y="90"/>
                      </a:lnTo>
                      <a:lnTo>
                        <a:pt x="130" y="89"/>
                      </a:lnTo>
                      <a:lnTo>
                        <a:pt x="131" y="86"/>
                      </a:lnTo>
                      <a:lnTo>
                        <a:pt x="135" y="81"/>
                      </a:lnTo>
                      <a:lnTo>
                        <a:pt x="135" y="81"/>
                      </a:lnTo>
                      <a:lnTo>
                        <a:pt x="141" y="76"/>
                      </a:lnTo>
                      <a:lnTo>
                        <a:pt x="144" y="71"/>
                      </a:lnTo>
                      <a:lnTo>
                        <a:pt x="145" y="69"/>
                      </a:lnTo>
                      <a:lnTo>
                        <a:pt x="145" y="69"/>
                      </a:lnTo>
                      <a:lnTo>
                        <a:pt x="143" y="66"/>
                      </a:lnTo>
                      <a:lnTo>
                        <a:pt x="140" y="63"/>
                      </a:lnTo>
                      <a:lnTo>
                        <a:pt x="134" y="57"/>
                      </a:lnTo>
                      <a:lnTo>
                        <a:pt x="134" y="57"/>
                      </a:lnTo>
                      <a:lnTo>
                        <a:pt x="128" y="56"/>
                      </a:lnTo>
                      <a:lnTo>
                        <a:pt x="125" y="54"/>
                      </a:lnTo>
                      <a:lnTo>
                        <a:pt x="124" y="52"/>
                      </a:lnTo>
                      <a:lnTo>
                        <a:pt x="124" y="52"/>
                      </a:lnTo>
                      <a:lnTo>
                        <a:pt x="120" y="46"/>
                      </a:lnTo>
                      <a:lnTo>
                        <a:pt x="120" y="44"/>
                      </a:lnTo>
                      <a:lnTo>
                        <a:pt x="121" y="43"/>
                      </a:lnTo>
                      <a:lnTo>
                        <a:pt x="121" y="43"/>
                      </a:lnTo>
                      <a:lnTo>
                        <a:pt x="123" y="39"/>
                      </a:lnTo>
                      <a:lnTo>
                        <a:pt x="124" y="34"/>
                      </a:lnTo>
                      <a:lnTo>
                        <a:pt x="124" y="34"/>
                      </a:lnTo>
                      <a:lnTo>
                        <a:pt x="124" y="33"/>
                      </a:lnTo>
                      <a:lnTo>
                        <a:pt x="125" y="32"/>
                      </a:lnTo>
                      <a:lnTo>
                        <a:pt x="128" y="32"/>
                      </a:lnTo>
                      <a:lnTo>
                        <a:pt x="130" y="29"/>
                      </a:lnTo>
                      <a:lnTo>
                        <a:pt x="130" y="29"/>
                      </a:lnTo>
                      <a:lnTo>
                        <a:pt x="131" y="26"/>
                      </a:lnTo>
                      <a:lnTo>
                        <a:pt x="133" y="23"/>
                      </a:lnTo>
                      <a:lnTo>
                        <a:pt x="133" y="23"/>
                      </a:lnTo>
                      <a:lnTo>
                        <a:pt x="133" y="15"/>
                      </a:lnTo>
                      <a:lnTo>
                        <a:pt x="133" y="15"/>
                      </a:lnTo>
                      <a:lnTo>
                        <a:pt x="133" y="13"/>
                      </a:lnTo>
                      <a:lnTo>
                        <a:pt x="131" y="12"/>
                      </a:lnTo>
                      <a:lnTo>
                        <a:pt x="125" y="9"/>
                      </a:lnTo>
                      <a:lnTo>
                        <a:pt x="120" y="6"/>
                      </a:lnTo>
                      <a:lnTo>
                        <a:pt x="117" y="3"/>
                      </a:lnTo>
                      <a:lnTo>
                        <a:pt x="117" y="3"/>
                      </a:lnTo>
                      <a:lnTo>
                        <a:pt x="113" y="0"/>
                      </a:lnTo>
                      <a:lnTo>
                        <a:pt x="110" y="0"/>
                      </a:lnTo>
                      <a:lnTo>
                        <a:pt x="106" y="0"/>
                      </a:lnTo>
                      <a:lnTo>
                        <a:pt x="103" y="3"/>
                      </a:lnTo>
                      <a:lnTo>
                        <a:pt x="103" y="3"/>
                      </a:lnTo>
                      <a:lnTo>
                        <a:pt x="100" y="5"/>
                      </a:lnTo>
                      <a:lnTo>
                        <a:pt x="94" y="5"/>
                      </a:lnTo>
                      <a:lnTo>
                        <a:pt x="90" y="5"/>
                      </a:lnTo>
                      <a:lnTo>
                        <a:pt x="89" y="6"/>
                      </a:lnTo>
                      <a:lnTo>
                        <a:pt x="87" y="7"/>
                      </a:lnTo>
                      <a:lnTo>
                        <a:pt x="87" y="7"/>
                      </a:lnTo>
                      <a:lnTo>
                        <a:pt x="86" y="10"/>
                      </a:lnTo>
                      <a:lnTo>
                        <a:pt x="83" y="12"/>
                      </a:lnTo>
                      <a:lnTo>
                        <a:pt x="79" y="15"/>
                      </a:lnTo>
                      <a:lnTo>
                        <a:pt x="79" y="16"/>
                      </a:lnTo>
                      <a:lnTo>
                        <a:pt x="77" y="17"/>
                      </a:lnTo>
                      <a:lnTo>
                        <a:pt x="77" y="17"/>
                      </a:lnTo>
                      <a:lnTo>
                        <a:pt x="79" y="26"/>
                      </a:lnTo>
                      <a:lnTo>
                        <a:pt x="79" y="30"/>
                      </a:lnTo>
                      <a:lnTo>
                        <a:pt x="77" y="32"/>
                      </a:lnTo>
                      <a:lnTo>
                        <a:pt x="74" y="32"/>
                      </a:lnTo>
                      <a:lnTo>
                        <a:pt x="74" y="32"/>
                      </a:lnTo>
                      <a:lnTo>
                        <a:pt x="71" y="32"/>
                      </a:lnTo>
                      <a:lnTo>
                        <a:pt x="70" y="33"/>
                      </a:lnTo>
                      <a:lnTo>
                        <a:pt x="70" y="36"/>
                      </a:lnTo>
                      <a:lnTo>
                        <a:pt x="67" y="40"/>
                      </a:lnTo>
                      <a:lnTo>
                        <a:pt x="67" y="40"/>
                      </a:lnTo>
                      <a:lnTo>
                        <a:pt x="64" y="42"/>
                      </a:lnTo>
                      <a:lnTo>
                        <a:pt x="63" y="40"/>
                      </a:lnTo>
                      <a:lnTo>
                        <a:pt x="61" y="39"/>
                      </a:lnTo>
                      <a:lnTo>
                        <a:pt x="60" y="37"/>
                      </a:lnTo>
                      <a:lnTo>
                        <a:pt x="59" y="37"/>
                      </a:lnTo>
                      <a:lnTo>
                        <a:pt x="59" y="37"/>
                      </a:lnTo>
                      <a:lnTo>
                        <a:pt x="54" y="37"/>
                      </a:lnTo>
                      <a:lnTo>
                        <a:pt x="52" y="37"/>
                      </a:lnTo>
                      <a:lnTo>
                        <a:pt x="49" y="36"/>
                      </a:lnTo>
                      <a:lnTo>
                        <a:pt x="46" y="37"/>
                      </a:lnTo>
                      <a:lnTo>
                        <a:pt x="46" y="37"/>
                      </a:lnTo>
                      <a:lnTo>
                        <a:pt x="43" y="39"/>
                      </a:lnTo>
                      <a:lnTo>
                        <a:pt x="40" y="39"/>
                      </a:lnTo>
                      <a:lnTo>
                        <a:pt x="29" y="36"/>
                      </a:lnTo>
                      <a:lnTo>
                        <a:pt x="29" y="36"/>
                      </a:lnTo>
                      <a:lnTo>
                        <a:pt x="23" y="34"/>
                      </a:lnTo>
                      <a:lnTo>
                        <a:pt x="19" y="30"/>
                      </a:lnTo>
                      <a:lnTo>
                        <a:pt x="16" y="26"/>
                      </a:lnTo>
                      <a:lnTo>
                        <a:pt x="12" y="23"/>
                      </a:lnTo>
                      <a:lnTo>
                        <a:pt x="12" y="23"/>
                      </a:lnTo>
                      <a:lnTo>
                        <a:pt x="9" y="23"/>
                      </a:lnTo>
                      <a:lnTo>
                        <a:pt x="5" y="26"/>
                      </a:lnTo>
                      <a:lnTo>
                        <a:pt x="3" y="27"/>
                      </a:lnTo>
                      <a:lnTo>
                        <a:pt x="0" y="32"/>
                      </a:lnTo>
                      <a:lnTo>
                        <a:pt x="0" y="32"/>
                      </a:lnTo>
                      <a:lnTo>
                        <a:pt x="9" y="37"/>
                      </a:lnTo>
                      <a:lnTo>
                        <a:pt x="13" y="42"/>
                      </a:lnTo>
                      <a:lnTo>
                        <a:pt x="17" y="44"/>
                      </a:lnTo>
                      <a:lnTo>
                        <a:pt x="17" y="44"/>
                      </a:lnTo>
                      <a:lnTo>
                        <a:pt x="33" y="50"/>
                      </a:lnTo>
                      <a:lnTo>
                        <a:pt x="39" y="54"/>
                      </a:lnTo>
                      <a:lnTo>
                        <a:pt x="40" y="56"/>
                      </a:lnTo>
                      <a:lnTo>
                        <a:pt x="42" y="57"/>
                      </a:lnTo>
                      <a:lnTo>
                        <a:pt x="42" y="57"/>
                      </a:lnTo>
                      <a:lnTo>
                        <a:pt x="40" y="67"/>
                      </a:lnTo>
                      <a:lnTo>
                        <a:pt x="40" y="70"/>
                      </a:lnTo>
                      <a:lnTo>
                        <a:pt x="42" y="73"/>
                      </a:lnTo>
                      <a:lnTo>
                        <a:pt x="42" y="73"/>
                      </a:lnTo>
                      <a:lnTo>
                        <a:pt x="43" y="74"/>
                      </a:lnTo>
                      <a:lnTo>
                        <a:pt x="43" y="76"/>
                      </a:lnTo>
                      <a:lnTo>
                        <a:pt x="43" y="80"/>
                      </a:lnTo>
                      <a:lnTo>
                        <a:pt x="43" y="84"/>
                      </a:lnTo>
                      <a:lnTo>
                        <a:pt x="44" y="86"/>
                      </a:lnTo>
                      <a:lnTo>
                        <a:pt x="46" y="87"/>
                      </a:lnTo>
                      <a:lnTo>
                        <a:pt x="46" y="87"/>
                      </a:lnTo>
                      <a:lnTo>
                        <a:pt x="47" y="90"/>
                      </a:lnTo>
                      <a:lnTo>
                        <a:pt x="49" y="96"/>
                      </a:lnTo>
                      <a:lnTo>
                        <a:pt x="47" y="100"/>
                      </a:lnTo>
                      <a:lnTo>
                        <a:pt x="46" y="101"/>
                      </a:lnTo>
                      <a:lnTo>
                        <a:pt x="44" y="101"/>
                      </a:lnTo>
                      <a:lnTo>
                        <a:pt x="44" y="101"/>
                      </a:lnTo>
                      <a:lnTo>
                        <a:pt x="43" y="103"/>
                      </a:lnTo>
                      <a:lnTo>
                        <a:pt x="44" y="104"/>
                      </a:lnTo>
                      <a:lnTo>
                        <a:pt x="47" y="110"/>
                      </a:lnTo>
                      <a:lnTo>
                        <a:pt x="47" y="110"/>
                      </a:lnTo>
                      <a:lnTo>
                        <a:pt x="49" y="113"/>
                      </a:lnTo>
                      <a:lnTo>
                        <a:pt x="50" y="117"/>
                      </a:lnTo>
                      <a:lnTo>
                        <a:pt x="50" y="117"/>
                      </a:lnTo>
                      <a:lnTo>
                        <a:pt x="57" y="120"/>
                      </a:lnTo>
                      <a:lnTo>
                        <a:pt x="63" y="123"/>
                      </a:lnTo>
                      <a:lnTo>
                        <a:pt x="63" y="123"/>
                      </a:lnTo>
                      <a:lnTo>
                        <a:pt x="67" y="126"/>
                      </a:lnTo>
                      <a:lnTo>
                        <a:pt x="69" y="128"/>
                      </a:lnTo>
                      <a:lnTo>
                        <a:pt x="69" y="135"/>
                      </a:lnTo>
                      <a:lnTo>
                        <a:pt x="69" y="135"/>
                      </a:lnTo>
                      <a:lnTo>
                        <a:pt x="69" y="141"/>
                      </a:lnTo>
                      <a:lnTo>
                        <a:pt x="67" y="141"/>
                      </a:lnTo>
                      <a:lnTo>
                        <a:pt x="66" y="141"/>
                      </a:lnTo>
                      <a:lnTo>
                        <a:pt x="66" y="141"/>
                      </a:lnTo>
                      <a:lnTo>
                        <a:pt x="63" y="140"/>
                      </a:lnTo>
                      <a:lnTo>
                        <a:pt x="61" y="141"/>
                      </a:lnTo>
                      <a:lnTo>
                        <a:pt x="59" y="144"/>
                      </a:lnTo>
                      <a:lnTo>
                        <a:pt x="57" y="148"/>
                      </a:lnTo>
                      <a:lnTo>
                        <a:pt x="57" y="148"/>
                      </a:lnTo>
                      <a:lnTo>
                        <a:pt x="54" y="154"/>
                      </a:lnTo>
                      <a:lnTo>
                        <a:pt x="50" y="158"/>
                      </a:lnTo>
                      <a:lnTo>
                        <a:pt x="46" y="163"/>
                      </a:lnTo>
                      <a:lnTo>
                        <a:pt x="40" y="164"/>
                      </a:lnTo>
                      <a:lnTo>
                        <a:pt x="40" y="164"/>
                      </a:lnTo>
                      <a:lnTo>
                        <a:pt x="37" y="165"/>
                      </a:lnTo>
                      <a:lnTo>
                        <a:pt x="36" y="167"/>
                      </a:lnTo>
                      <a:lnTo>
                        <a:pt x="34" y="170"/>
                      </a:lnTo>
                      <a:lnTo>
                        <a:pt x="32" y="171"/>
                      </a:lnTo>
                      <a:lnTo>
                        <a:pt x="32" y="171"/>
                      </a:lnTo>
                      <a:lnTo>
                        <a:pt x="27" y="172"/>
                      </a:lnTo>
                      <a:lnTo>
                        <a:pt x="24" y="174"/>
                      </a:lnTo>
                      <a:lnTo>
                        <a:pt x="23" y="177"/>
                      </a:lnTo>
                      <a:lnTo>
                        <a:pt x="23" y="180"/>
                      </a:lnTo>
                      <a:lnTo>
                        <a:pt x="23" y="180"/>
                      </a:lnTo>
                      <a:lnTo>
                        <a:pt x="22" y="182"/>
                      </a:lnTo>
                      <a:lnTo>
                        <a:pt x="19" y="185"/>
                      </a:lnTo>
                      <a:lnTo>
                        <a:pt x="12" y="185"/>
                      </a:lnTo>
                      <a:lnTo>
                        <a:pt x="12" y="185"/>
                      </a:lnTo>
                      <a:lnTo>
                        <a:pt x="9" y="187"/>
                      </a:lnTo>
                      <a:lnTo>
                        <a:pt x="7" y="190"/>
                      </a:lnTo>
                      <a:lnTo>
                        <a:pt x="6" y="194"/>
                      </a:lnTo>
                      <a:lnTo>
                        <a:pt x="5" y="195"/>
                      </a:lnTo>
                      <a:lnTo>
                        <a:pt x="5" y="195"/>
                      </a:lnTo>
                      <a:lnTo>
                        <a:pt x="3" y="198"/>
                      </a:lnTo>
                      <a:lnTo>
                        <a:pt x="2" y="199"/>
                      </a:lnTo>
                      <a:lnTo>
                        <a:pt x="5" y="205"/>
                      </a:lnTo>
                      <a:lnTo>
                        <a:pt x="5" y="205"/>
                      </a:lnTo>
                      <a:lnTo>
                        <a:pt x="6" y="208"/>
                      </a:lnTo>
                      <a:lnTo>
                        <a:pt x="6" y="211"/>
                      </a:lnTo>
                      <a:lnTo>
                        <a:pt x="6" y="214"/>
                      </a:lnTo>
                      <a:lnTo>
                        <a:pt x="6" y="217"/>
                      </a:lnTo>
                      <a:lnTo>
                        <a:pt x="6" y="217"/>
                      </a:lnTo>
                      <a:lnTo>
                        <a:pt x="10" y="224"/>
                      </a:lnTo>
                      <a:lnTo>
                        <a:pt x="10" y="228"/>
                      </a:lnTo>
                      <a:lnTo>
                        <a:pt x="9" y="234"/>
                      </a:lnTo>
                      <a:lnTo>
                        <a:pt x="9" y="234"/>
                      </a:lnTo>
                      <a:lnTo>
                        <a:pt x="5" y="246"/>
                      </a:lnTo>
                      <a:lnTo>
                        <a:pt x="5" y="249"/>
                      </a:lnTo>
                      <a:lnTo>
                        <a:pt x="5" y="251"/>
                      </a:lnTo>
                      <a:lnTo>
                        <a:pt x="5" y="251"/>
                      </a:lnTo>
                      <a:lnTo>
                        <a:pt x="5" y="251"/>
                      </a:lnTo>
                      <a:lnTo>
                        <a:pt x="7" y="252"/>
                      </a:lnTo>
                      <a:lnTo>
                        <a:pt x="12" y="254"/>
                      </a:lnTo>
                      <a:lnTo>
                        <a:pt x="16" y="256"/>
                      </a:lnTo>
                      <a:lnTo>
                        <a:pt x="20" y="256"/>
                      </a:lnTo>
                      <a:lnTo>
                        <a:pt x="20" y="256"/>
                      </a:lnTo>
                      <a:lnTo>
                        <a:pt x="23" y="258"/>
                      </a:lnTo>
                      <a:lnTo>
                        <a:pt x="24" y="259"/>
                      </a:lnTo>
                      <a:lnTo>
                        <a:pt x="27" y="262"/>
                      </a:lnTo>
                      <a:lnTo>
                        <a:pt x="30" y="262"/>
                      </a:lnTo>
                      <a:lnTo>
                        <a:pt x="30" y="262"/>
                      </a:lnTo>
                      <a:lnTo>
                        <a:pt x="33" y="262"/>
                      </a:lnTo>
                      <a:lnTo>
                        <a:pt x="36" y="264"/>
                      </a:lnTo>
                      <a:lnTo>
                        <a:pt x="40" y="265"/>
                      </a:lnTo>
                      <a:lnTo>
                        <a:pt x="47" y="266"/>
                      </a:lnTo>
                      <a:lnTo>
                        <a:pt x="47" y="266"/>
                      </a:lnTo>
                      <a:lnTo>
                        <a:pt x="59" y="264"/>
                      </a:lnTo>
                      <a:lnTo>
                        <a:pt x="73" y="259"/>
                      </a:lnTo>
                      <a:lnTo>
                        <a:pt x="87" y="256"/>
                      </a:lnTo>
                      <a:lnTo>
                        <a:pt x="97" y="255"/>
                      </a:lnTo>
                      <a:lnTo>
                        <a:pt x="97" y="255"/>
                      </a:lnTo>
                      <a:lnTo>
                        <a:pt x="106" y="254"/>
                      </a:lnTo>
                      <a:lnTo>
                        <a:pt x="111" y="252"/>
                      </a:lnTo>
                      <a:lnTo>
                        <a:pt x="111" y="252"/>
                      </a:lnTo>
                      <a:lnTo>
                        <a:pt x="120" y="244"/>
                      </a:lnTo>
                      <a:lnTo>
                        <a:pt x="120" y="244"/>
                      </a:lnTo>
                      <a:lnTo>
                        <a:pt x="125" y="238"/>
                      </a:lnTo>
                      <a:lnTo>
                        <a:pt x="133" y="234"/>
                      </a:lnTo>
                      <a:lnTo>
                        <a:pt x="140" y="229"/>
                      </a:lnTo>
                      <a:lnTo>
                        <a:pt x="144" y="224"/>
                      </a:lnTo>
                      <a:lnTo>
                        <a:pt x="144" y="224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199" name="Slovenia">
                  <a:extLst>
                    <a:ext uri="{FF2B5EF4-FFF2-40B4-BE49-F238E27FC236}">
                      <a16:creationId xmlns:a16="http://schemas.microsoft.com/office/drawing/2014/main" id="{EF73167F-3A37-4429-B8AD-6D84543C72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01893" y="3463023"/>
                  <a:ext cx="79908" cy="41434"/>
                </a:xfrm>
                <a:custGeom>
                  <a:avLst/>
                  <a:gdLst/>
                  <a:ahLst/>
                  <a:cxnLst>
                    <a:cxn ang="0">
                      <a:pos x="0" y="26"/>
                    </a:cxn>
                    <a:cxn ang="0">
                      <a:pos x="0" y="26"/>
                    </a:cxn>
                    <a:cxn ang="0">
                      <a:pos x="7" y="24"/>
                    </a:cxn>
                    <a:cxn ang="0">
                      <a:pos x="12" y="24"/>
                    </a:cxn>
                    <a:cxn ang="0">
                      <a:pos x="12" y="24"/>
                    </a:cxn>
                    <a:cxn ang="0">
                      <a:pos x="13" y="26"/>
                    </a:cxn>
                    <a:cxn ang="0">
                      <a:pos x="14" y="28"/>
                    </a:cxn>
                    <a:cxn ang="0">
                      <a:pos x="14" y="28"/>
                    </a:cxn>
                    <a:cxn ang="0">
                      <a:pos x="26" y="27"/>
                    </a:cxn>
                    <a:cxn ang="0">
                      <a:pos x="26" y="27"/>
                    </a:cxn>
                    <a:cxn ang="0">
                      <a:pos x="27" y="27"/>
                    </a:cxn>
                    <a:cxn ang="0">
                      <a:pos x="31" y="27"/>
                    </a:cxn>
                    <a:cxn ang="0">
                      <a:pos x="34" y="28"/>
                    </a:cxn>
                    <a:cxn ang="0">
                      <a:pos x="36" y="27"/>
                    </a:cxn>
                    <a:cxn ang="0">
                      <a:pos x="36" y="27"/>
                    </a:cxn>
                    <a:cxn ang="0">
                      <a:pos x="37" y="23"/>
                    </a:cxn>
                    <a:cxn ang="0">
                      <a:pos x="39" y="21"/>
                    </a:cxn>
                    <a:cxn ang="0">
                      <a:pos x="41" y="20"/>
                    </a:cxn>
                    <a:cxn ang="0">
                      <a:pos x="41" y="20"/>
                    </a:cxn>
                    <a:cxn ang="0">
                      <a:pos x="43" y="18"/>
                    </a:cxn>
                    <a:cxn ang="0">
                      <a:pos x="43" y="17"/>
                    </a:cxn>
                    <a:cxn ang="0">
                      <a:pos x="43" y="14"/>
                    </a:cxn>
                    <a:cxn ang="0">
                      <a:pos x="44" y="13"/>
                    </a:cxn>
                    <a:cxn ang="0">
                      <a:pos x="44" y="13"/>
                    </a:cxn>
                    <a:cxn ang="0">
                      <a:pos x="51" y="9"/>
                    </a:cxn>
                    <a:cxn ang="0">
                      <a:pos x="54" y="6"/>
                    </a:cxn>
                    <a:cxn ang="0">
                      <a:pos x="54" y="6"/>
                    </a:cxn>
                    <a:cxn ang="0">
                      <a:pos x="53" y="3"/>
                    </a:cxn>
                    <a:cxn ang="0">
                      <a:pos x="51" y="0"/>
                    </a:cxn>
                    <a:cxn ang="0">
                      <a:pos x="51" y="0"/>
                    </a:cxn>
                    <a:cxn ang="0">
                      <a:pos x="47" y="1"/>
                    </a:cxn>
                    <a:cxn ang="0">
                      <a:pos x="44" y="3"/>
                    </a:cxn>
                    <a:cxn ang="0">
                      <a:pos x="40" y="3"/>
                    </a:cxn>
                    <a:cxn ang="0">
                      <a:pos x="40" y="3"/>
                    </a:cxn>
                    <a:cxn ang="0">
                      <a:pos x="36" y="4"/>
                    </a:cxn>
                    <a:cxn ang="0">
                      <a:pos x="31" y="6"/>
                    </a:cxn>
                    <a:cxn ang="0">
                      <a:pos x="29" y="7"/>
                    </a:cxn>
                    <a:cxn ang="0">
                      <a:pos x="26" y="9"/>
                    </a:cxn>
                    <a:cxn ang="0">
                      <a:pos x="26" y="9"/>
                    </a:cxn>
                    <a:cxn ang="0">
                      <a:pos x="19" y="7"/>
                    </a:cxn>
                    <a:cxn ang="0">
                      <a:pos x="9" y="4"/>
                    </a:cxn>
                    <a:cxn ang="0">
                      <a:pos x="9" y="4"/>
                    </a:cxn>
                    <a:cxn ang="0">
                      <a:pos x="2" y="4"/>
                    </a:cxn>
                    <a:cxn ang="0">
                      <a:pos x="2" y="4"/>
                    </a:cxn>
                    <a:cxn ang="0">
                      <a:pos x="2" y="14"/>
                    </a:cxn>
                    <a:cxn ang="0">
                      <a:pos x="0" y="26"/>
                    </a:cxn>
                    <a:cxn ang="0">
                      <a:pos x="0" y="26"/>
                    </a:cxn>
                  </a:cxnLst>
                  <a:rect l="0" t="0" r="r" b="b"/>
                  <a:pathLst>
                    <a:path w="54" h="28">
                      <a:moveTo>
                        <a:pt x="0" y="26"/>
                      </a:moveTo>
                      <a:lnTo>
                        <a:pt x="0" y="26"/>
                      </a:lnTo>
                      <a:lnTo>
                        <a:pt x="7" y="24"/>
                      </a:lnTo>
                      <a:lnTo>
                        <a:pt x="12" y="24"/>
                      </a:lnTo>
                      <a:lnTo>
                        <a:pt x="12" y="24"/>
                      </a:lnTo>
                      <a:lnTo>
                        <a:pt x="13" y="26"/>
                      </a:lnTo>
                      <a:lnTo>
                        <a:pt x="14" y="28"/>
                      </a:lnTo>
                      <a:lnTo>
                        <a:pt x="14" y="28"/>
                      </a:lnTo>
                      <a:lnTo>
                        <a:pt x="26" y="27"/>
                      </a:lnTo>
                      <a:lnTo>
                        <a:pt x="26" y="27"/>
                      </a:lnTo>
                      <a:lnTo>
                        <a:pt x="27" y="27"/>
                      </a:lnTo>
                      <a:lnTo>
                        <a:pt x="31" y="27"/>
                      </a:lnTo>
                      <a:lnTo>
                        <a:pt x="34" y="28"/>
                      </a:lnTo>
                      <a:lnTo>
                        <a:pt x="36" y="27"/>
                      </a:lnTo>
                      <a:lnTo>
                        <a:pt x="36" y="27"/>
                      </a:lnTo>
                      <a:lnTo>
                        <a:pt x="37" y="23"/>
                      </a:lnTo>
                      <a:lnTo>
                        <a:pt x="39" y="21"/>
                      </a:lnTo>
                      <a:lnTo>
                        <a:pt x="41" y="20"/>
                      </a:lnTo>
                      <a:lnTo>
                        <a:pt x="41" y="20"/>
                      </a:lnTo>
                      <a:lnTo>
                        <a:pt x="43" y="18"/>
                      </a:lnTo>
                      <a:lnTo>
                        <a:pt x="43" y="17"/>
                      </a:lnTo>
                      <a:lnTo>
                        <a:pt x="43" y="14"/>
                      </a:lnTo>
                      <a:lnTo>
                        <a:pt x="44" y="13"/>
                      </a:lnTo>
                      <a:lnTo>
                        <a:pt x="44" y="13"/>
                      </a:lnTo>
                      <a:lnTo>
                        <a:pt x="51" y="9"/>
                      </a:lnTo>
                      <a:lnTo>
                        <a:pt x="54" y="6"/>
                      </a:lnTo>
                      <a:lnTo>
                        <a:pt x="54" y="6"/>
                      </a:lnTo>
                      <a:lnTo>
                        <a:pt x="53" y="3"/>
                      </a:lnTo>
                      <a:lnTo>
                        <a:pt x="51" y="0"/>
                      </a:lnTo>
                      <a:lnTo>
                        <a:pt x="51" y="0"/>
                      </a:lnTo>
                      <a:lnTo>
                        <a:pt x="47" y="1"/>
                      </a:lnTo>
                      <a:lnTo>
                        <a:pt x="44" y="3"/>
                      </a:lnTo>
                      <a:lnTo>
                        <a:pt x="40" y="3"/>
                      </a:lnTo>
                      <a:lnTo>
                        <a:pt x="40" y="3"/>
                      </a:lnTo>
                      <a:lnTo>
                        <a:pt x="36" y="4"/>
                      </a:lnTo>
                      <a:lnTo>
                        <a:pt x="31" y="6"/>
                      </a:lnTo>
                      <a:lnTo>
                        <a:pt x="29" y="7"/>
                      </a:lnTo>
                      <a:lnTo>
                        <a:pt x="26" y="9"/>
                      </a:lnTo>
                      <a:lnTo>
                        <a:pt x="26" y="9"/>
                      </a:lnTo>
                      <a:lnTo>
                        <a:pt x="19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2" y="14"/>
                      </a:lnTo>
                      <a:lnTo>
                        <a:pt x="0" y="26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200" name="Greece">
                  <a:extLst>
                    <a:ext uri="{FF2B5EF4-FFF2-40B4-BE49-F238E27FC236}">
                      <a16:creationId xmlns:a16="http://schemas.microsoft.com/office/drawing/2014/main" id="{932A0761-85A2-4BD5-9DE7-E5B9B37A354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966148" y="3612482"/>
                  <a:ext cx="152418" cy="187933"/>
                </a:xfrm>
                <a:custGeom>
                  <a:avLst/>
                  <a:gdLst/>
                  <a:ahLst/>
                  <a:cxnLst>
                    <a:cxn ang="0">
                      <a:pos x="94" y="3"/>
                    </a:cxn>
                    <a:cxn ang="0">
                      <a:pos x="93" y="7"/>
                    </a:cxn>
                    <a:cxn ang="0">
                      <a:pos x="70" y="4"/>
                    </a:cxn>
                    <a:cxn ang="0">
                      <a:pos x="48" y="4"/>
                    </a:cxn>
                    <a:cxn ang="0">
                      <a:pos x="41" y="10"/>
                    </a:cxn>
                    <a:cxn ang="0">
                      <a:pos x="31" y="11"/>
                    </a:cxn>
                    <a:cxn ang="0">
                      <a:pos x="26" y="17"/>
                    </a:cxn>
                    <a:cxn ang="0">
                      <a:pos x="14" y="18"/>
                    </a:cxn>
                    <a:cxn ang="0">
                      <a:pos x="9" y="28"/>
                    </a:cxn>
                    <a:cxn ang="0">
                      <a:pos x="6" y="33"/>
                    </a:cxn>
                    <a:cxn ang="0">
                      <a:pos x="0" y="41"/>
                    </a:cxn>
                    <a:cxn ang="0">
                      <a:pos x="7" y="47"/>
                    </a:cxn>
                    <a:cxn ang="0">
                      <a:pos x="11" y="60"/>
                    </a:cxn>
                    <a:cxn ang="0">
                      <a:pos x="21" y="60"/>
                    </a:cxn>
                    <a:cxn ang="0">
                      <a:pos x="34" y="63"/>
                    </a:cxn>
                    <a:cxn ang="0">
                      <a:pos x="34" y="65"/>
                    </a:cxn>
                    <a:cxn ang="0">
                      <a:pos x="19" y="67"/>
                    </a:cxn>
                    <a:cxn ang="0">
                      <a:pos x="19" y="73"/>
                    </a:cxn>
                    <a:cxn ang="0">
                      <a:pos x="21" y="80"/>
                    </a:cxn>
                    <a:cxn ang="0">
                      <a:pos x="30" y="91"/>
                    </a:cxn>
                    <a:cxn ang="0">
                      <a:pos x="43" y="98"/>
                    </a:cxn>
                    <a:cxn ang="0">
                      <a:pos x="46" y="95"/>
                    </a:cxn>
                    <a:cxn ang="0">
                      <a:pos x="43" y="83"/>
                    </a:cxn>
                    <a:cxn ang="0">
                      <a:pos x="54" y="81"/>
                    </a:cxn>
                    <a:cxn ang="0">
                      <a:pos x="50" y="75"/>
                    </a:cxn>
                    <a:cxn ang="0">
                      <a:pos x="44" y="73"/>
                    </a:cxn>
                    <a:cxn ang="0">
                      <a:pos x="56" y="74"/>
                    </a:cxn>
                    <a:cxn ang="0">
                      <a:pos x="66" y="68"/>
                    </a:cxn>
                    <a:cxn ang="0">
                      <a:pos x="58" y="58"/>
                    </a:cxn>
                    <a:cxn ang="0">
                      <a:pos x="48" y="60"/>
                    </a:cxn>
                    <a:cxn ang="0">
                      <a:pos x="43" y="55"/>
                    </a:cxn>
                    <a:cxn ang="0">
                      <a:pos x="50" y="50"/>
                    </a:cxn>
                    <a:cxn ang="0">
                      <a:pos x="37" y="31"/>
                    </a:cxn>
                    <a:cxn ang="0">
                      <a:pos x="38" y="26"/>
                    </a:cxn>
                    <a:cxn ang="0">
                      <a:pos x="48" y="30"/>
                    </a:cxn>
                    <a:cxn ang="0">
                      <a:pos x="58" y="28"/>
                    </a:cxn>
                    <a:cxn ang="0">
                      <a:pos x="58" y="20"/>
                    </a:cxn>
                    <a:cxn ang="0">
                      <a:pos x="66" y="16"/>
                    </a:cxn>
                    <a:cxn ang="0">
                      <a:pos x="73" y="20"/>
                    </a:cxn>
                    <a:cxn ang="0">
                      <a:pos x="83" y="14"/>
                    </a:cxn>
                    <a:cxn ang="0">
                      <a:pos x="97" y="17"/>
                    </a:cxn>
                    <a:cxn ang="0">
                      <a:pos x="100" y="10"/>
                    </a:cxn>
                    <a:cxn ang="0">
                      <a:pos x="101" y="0"/>
                    </a:cxn>
                    <a:cxn ang="0">
                      <a:pos x="83" y="119"/>
                    </a:cxn>
                    <a:cxn ang="0">
                      <a:pos x="63" y="117"/>
                    </a:cxn>
                    <a:cxn ang="0">
                      <a:pos x="54" y="117"/>
                    </a:cxn>
                    <a:cxn ang="0">
                      <a:pos x="53" y="121"/>
                    </a:cxn>
                    <a:cxn ang="0">
                      <a:pos x="75" y="127"/>
                    </a:cxn>
                    <a:cxn ang="0">
                      <a:pos x="98" y="121"/>
                    </a:cxn>
                    <a:cxn ang="0">
                      <a:pos x="91" y="121"/>
                    </a:cxn>
                  </a:cxnLst>
                  <a:rect l="0" t="0" r="r" b="b"/>
                  <a:pathLst>
                    <a:path w="103" h="127">
                      <a:moveTo>
                        <a:pt x="101" y="0"/>
                      </a:moveTo>
                      <a:lnTo>
                        <a:pt x="101" y="0"/>
                      </a:lnTo>
                      <a:lnTo>
                        <a:pt x="95" y="1"/>
                      </a:lnTo>
                      <a:lnTo>
                        <a:pt x="94" y="3"/>
                      </a:lnTo>
                      <a:lnTo>
                        <a:pt x="94" y="4"/>
                      </a:lnTo>
                      <a:lnTo>
                        <a:pt x="94" y="4"/>
                      </a:lnTo>
                      <a:lnTo>
                        <a:pt x="93" y="6"/>
                      </a:lnTo>
                      <a:lnTo>
                        <a:pt x="93" y="7"/>
                      </a:lnTo>
                      <a:lnTo>
                        <a:pt x="87" y="7"/>
                      </a:lnTo>
                      <a:lnTo>
                        <a:pt x="87" y="7"/>
                      </a:lnTo>
                      <a:lnTo>
                        <a:pt x="80" y="7"/>
                      </a:lnTo>
                      <a:lnTo>
                        <a:pt x="70" y="4"/>
                      </a:lnTo>
                      <a:lnTo>
                        <a:pt x="70" y="4"/>
                      </a:lnTo>
                      <a:lnTo>
                        <a:pt x="67" y="4"/>
                      </a:lnTo>
                      <a:lnTo>
                        <a:pt x="60" y="4"/>
                      </a:lnTo>
                      <a:lnTo>
                        <a:pt x="48" y="4"/>
                      </a:lnTo>
                      <a:lnTo>
                        <a:pt x="48" y="4"/>
                      </a:lnTo>
                      <a:lnTo>
                        <a:pt x="48" y="6"/>
                      </a:lnTo>
                      <a:lnTo>
                        <a:pt x="48" y="6"/>
                      </a:lnTo>
                      <a:lnTo>
                        <a:pt x="41" y="10"/>
                      </a:lnTo>
                      <a:lnTo>
                        <a:pt x="36" y="11"/>
                      </a:lnTo>
                      <a:lnTo>
                        <a:pt x="33" y="11"/>
                      </a:lnTo>
                      <a:lnTo>
                        <a:pt x="33" y="11"/>
                      </a:lnTo>
                      <a:lnTo>
                        <a:pt x="31" y="11"/>
                      </a:lnTo>
                      <a:lnTo>
                        <a:pt x="30" y="13"/>
                      </a:lnTo>
                      <a:lnTo>
                        <a:pt x="29" y="16"/>
                      </a:lnTo>
                      <a:lnTo>
                        <a:pt x="26" y="17"/>
                      </a:lnTo>
                      <a:lnTo>
                        <a:pt x="26" y="17"/>
                      </a:lnTo>
                      <a:lnTo>
                        <a:pt x="19" y="17"/>
                      </a:lnTo>
                      <a:lnTo>
                        <a:pt x="16" y="17"/>
                      </a:lnTo>
                      <a:lnTo>
                        <a:pt x="14" y="18"/>
                      </a:lnTo>
                      <a:lnTo>
                        <a:pt x="14" y="18"/>
                      </a:lnTo>
                      <a:lnTo>
                        <a:pt x="13" y="23"/>
                      </a:lnTo>
                      <a:lnTo>
                        <a:pt x="9" y="27"/>
                      </a:lnTo>
                      <a:lnTo>
                        <a:pt x="9" y="27"/>
                      </a:lnTo>
                      <a:lnTo>
                        <a:pt x="9" y="28"/>
                      </a:lnTo>
                      <a:lnTo>
                        <a:pt x="7" y="31"/>
                      </a:lnTo>
                      <a:lnTo>
                        <a:pt x="7" y="33"/>
                      </a:lnTo>
                      <a:lnTo>
                        <a:pt x="6" y="33"/>
                      </a:lnTo>
                      <a:lnTo>
                        <a:pt x="6" y="33"/>
                      </a:lnTo>
                      <a:lnTo>
                        <a:pt x="4" y="34"/>
                      </a:lnTo>
                      <a:lnTo>
                        <a:pt x="3" y="37"/>
                      </a:lnTo>
                      <a:lnTo>
                        <a:pt x="0" y="41"/>
                      </a:lnTo>
                      <a:lnTo>
                        <a:pt x="0" y="41"/>
                      </a:lnTo>
                      <a:lnTo>
                        <a:pt x="2" y="43"/>
                      </a:lnTo>
                      <a:lnTo>
                        <a:pt x="2" y="43"/>
                      </a:lnTo>
                      <a:lnTo>
                        <a:pt x="4" y="44"/>
                      </a:lnTo>
                      <a:lnTo>
                        <a:pt x="7" y="47"/>
                      </a:lnTo>
                      <a:lnTo>
                        <a:pt x="10" y="51"/>
                      </a:lnTo>
                      <a:lnTo>
                        <a:pt x="10" y="55"/>
                      </a:lnTo>
                      <a:lnTo>
                        <a:pt x="10" y="55"/>
                      </a:lnTo>
                      <a:lnTo>
                        <a:pt x="11" y="60"/>
                      </a:lnTo>
                      <a:lnTo>
                        <a:pt x="14" y="61"/>
                      </a:lnTo>
                      <a:lnTo>
                        <a:pt x="17" y="63"/>
                      </a:lnTo>
                      <a:lnTo>
                        <a:pt x="21" y="60"/>
                      </a:lnTo>
                      <a:lnTo>
                        <a:pt x="21" y="60"/>
                      </a:lnTo>
                      <a:lnTo>
                        <a:pt x="23" y="58"/>
                      </a:lnTo>
                      <a:lnTo>
                        <a:pt x="26" y="58"/>
                      </a:lnTo>
                      <a:lnTo>
                        <a:pt x="30" y="60"/>
                      </a:lnTo>
                      <a:lnTo>
                        <a:pt x="34" y="63"/>
                      </a:lnTo>
                      <a:lnTo>
                        <a:pt x="36" y="65"/>
                      </a:lnTo>
                      <a:lnTo>
                        <a:pt x="36" y="65"/>
                      </a:lnTo>
                      <a:lnTo>
                        <a:pt x="36" y="65"/>
                      </a:lnTo>
                      <a:lnTo>
                        <a:pt x="34" y="65"/>
                      </a:lnTo>
                      <a:lnTo>
                        <a:pt x="30" y="65"/>
                      </a:lnTo>
                      <a:lnTo>
                        <a:pt x="24" y="65"/>
                      </a:lnTo>
                      <a:lnTo>
                        <a:pt x="21" y="65"/>
                      </a:lnTo>
                      <a:lnTo>
                        <a:pt x="19" y="67"/>
                      </a:lnTo>
                      <a:lnTo>
                        <a:pt x="19" y="67"/>
                      </a:lnTo>
                      <a:lnTo>
                        <a:pt x="17" y="68"/>
                      </a:lnTo>
                      <a:lnTo>
                        <a:pt x="17" y="70"/>
                      </a:lnTo>
                      <a:lnTo>
                        <a:pt x="19" y="73"/>
                      </a:lnTo>
                      <a:lnTo>
                        <a:pt x="21" y="77"/>
                      </a:lnTo>
                      <a:lnTo>
                        <a:pt x="21" y="78"/>
                      </a:lnTo>
                      <a:lnTo>
                        <a:pt x="21" y="80"/>
                      </a:lnTo>
                      <a:lnTo>
                        <a:pt x="21" y="80"/>
                      </a:lnTo>
                      <a:lnTo>
                        <a:pt x="21" y="84"/>
                      </a:lnTo>
                      <a:lnTo>
                        <a:pt x="23" y="87"/>
                      </a:lnTo>
                      <a:lnTo>
                        <a:pt x="27" y="90"/>
                      </a:lnTo>
                      <a:lnTo>
                        <a:pt x="30" y="91"/>
                      </a:lnTo>
                      <a:lnTo>
                        <a:pt x="30" y="91"/>
                      </a:lnTo>
                      <a:lnTo>
                        <a:pt x="34" y="92"/>
                      </a:lnTo>
                      <a:lnTo>
                        <a:pt x="38" y="95"/>
                      </a:lnTo>
                      <a:lnTo>
                        <a:pt x="43" y="98"/>
                      </a:lnTo>
                      <a:lnTo>
                        <a:pt x="46" y="98"/>
                      </a:lnTo>
                      <a:lnTo>
                        <a:pt x="46" y="98"/>
                      </a:lnTo>
                      <a:lnTo>
                        <a:pt x="46" y="97"/>
                      </a:lnTo>
                      <a:lnTo>
                        <a:pt x="46" y="95"/>
                      </a:lnTo>
                      <a:lnTo>
                        <a:pt x="44" y="90"/>
                      </a:lnTo>
                      <a:lnTo>
                        <a:pt x="43" y="85"/>
                      </a:lnTo>
                      <a:lnTo>
                        <a:pt x="43" y="83"/>
                      </a:lnTo>
                      <a:lnTo>
                        <a:pt x="43" y="83"/>
                      </a:lnTo>
                      <a:lnTo>
                        <a:pt x="44" y="83"/>
                      </a:lnTo>
                      <a:lnTo>
                        <a:pt x="47" y="83"/>
                      </a:lnTo>
                      <a:lnTo>
                        <a:pt x="50" y="83"/>
                      </a:lnTo>
                      <a:lnTo>
                        <a:pt x="54" y="81"/>
                      </a:lnTo>
                      <a:lnTo>
                        <a:pt x="54" y="81"/>
                      </a:lnTo>
                      <a:lnTo>
                        <a:pt x="54" y="80"/>
                      </a:lnTo>
                      <a:lnTo>
                        <a:pt x="53" y="77"/>
                      </a:lnTo>
                      <a:lnTo>
                        <a:pt x="50" y="75"/>
                      </a:lnTo>
                      <a:lnTo>
                        <a:pt x="46" y="75"/>
                      </a:lnTo>
                      <a:lnTo>
                        <a:pt x="46" y="75"/>
                      </a:lnTo>
                      <a:lnTo>
                        <a:pt x="44" y="74"/>
                      </a:lnTo>
                      <a:lnTo>
                        <a:pt x="44" y="73"/>
                      </a:lnTo>
                      <a:lnTo>
                        <a:pt x="47" y="71"/>
                      </a:lnTo>
                      <a:lnTo>
                        <a:pt x="51" y="73"/>
                      </a:lnTo>
                      <a:lnTo>
                        <a:pt x="51" y="73"/>
                      </a:lnTo>
                      <a:lnTo>
                        <a:pt x="56" y="74"/>
                      </a:lnTo>
                      <a:lnTo>
                        <a:pt x="58" y="73"/>
                      </a:lnTo>
                      <a:lnTo>
                        <a:pt x="64" y="71"/>
                      </a:lnTo>
                      <a:lnTo>
                        <a:pt x="64" y="71"/>
                      </a:lnTo>
                      <a:lnTo>
                        <a:pt x="66" y="68"/>
                      </a:lnTo>
                      <a:lnTo>
                        <a:pt x="66" y="65"/>
                      </a:lnTo>
                      <a:lnTo>
                        <a:pt x="63" y="61"/>
                      </a:lnTo>
                      <a:lnTo>
                        <a:pt x="61" y="58"/>
                      </a:lnTo>
                      <a:lnTo>
                        <a:pt x="58" y="58"/>
                      </a:lnTo>
                      <a:lnTo>
                        <a:pt x="58" y="58"/>
                      </a:lnTo>
                      <a:lnTo>
                        <a:pt x="53" y="58"/>
                      </a:lnTo>
                      <a:lnTo>
                        <a:pt x="50" y="60"/>
                      </a:lnTo>
                      <a:lnTo>
                        <a:pt x="48" y="60"/>
                      </a:lnTo>
                      <a:lnTo>
                        <a:pt x="46" y="58"/>
                      </a:lnTo>
                      <a:lnTo>
                        <a:pt x="46" y="58"/>
                      </a:lnTo>
                      <a:lnTo>
                        <a:pt x="44" y="57"/>
                      </a:lnTo>
                      <a:lnTo>
                        <a:pt x="43" y="55"/>
                      </a:lnTo>
                      <a:lnTo>
                        <a:pt x="46" y="54"/>
                      </a:lnTo>
                      <a:lnTo>
                        <a:pt x="48" y="53"/>
                      </a:lnTo>
                      <a:lnTo>
                        <a:pt x="50" y="51"/>
                      </a:lnTo>
                      <a:lnTo>
                        <a:pt x="50" y="50"/>
                      </a:lnTo>
                      <a:lnTo>
                        <a:pt x="50" y="50"/>
                      </a:lnTo>
                      <a:lnTo>
                        <a:pt x="48" y="46"/>
                      </a:lnTo>
                      <a:lnTo>
                        <a:pt x="46" y="41"/>
                      </a:lnTo>
                      <a:lnTo>
                        <a:pt x="37" y="31"/>
                      </a:lnTo>
                      <a:lnTo>
                        <a:pt x="37" y="31"/>
                      </a:lnTo>
                      <a:lnTo>
                        <a:pt x="36" y="30"/>
                      </a:lnTo>
                      <a:lnTo>
                        <a:pt x="36" y="28"/>
                      </a:lnTo>
                      <a:lnTo>
                        <a:pt x="38" y="26"/>
                      </a:lnTo>
                      <a:lnTo>
                        <a:pt x="43" y="26"/>
                      </a:lnTo>
                      <a:lnTo>
                        <a:pt x="46" y="27"/>
                      </a:lnTo>
                      <a:lnTo>
                        <a:pt x="46" y="27"/>
                      </a:lnTo>
                      <a:lnTo>
                        <a:pt x="48" y="30"/>
                      </a:lnTo>
                      <a:lnTo>
                        <a:pt x="51" y="30"/>
                      </a:lnTo>
                      <a:lnTo>
                        <a:pt x="54" y="30"/>
                      </a:lnTo>
                      <a:lnTo>
                        <a:pt x="58" y="28"/>
                      </a:lnTo>
                      <a:lnTo>
                        <a:pt x="58" y="28"/>
                      </a:lnTo>
                      <a:lnTo>
                        <a:pt x="60" y="28"/>
                      </a:lnTo>
                      <a:lnTo>
                        <a:pt x="60" y="27"/>
                      </a:lnTo>
                      <a:lnTo>
                        <a:pt x="58" y="23"/>
                      </a:lnTo>
                      <a:lnTo>
                        <a:pt x="58" y="20"/>
                      </a:lnTo>
                      <a:lnTo>
                        <a:pt x="60" y="18"/>
                      </a:lnTo>
                      <a:lnTo>
                        <a:pt x="61" y="17"/>
                      </a:lnTo>
                      <a:lnTo>
                        <a:pt x="61" y="17"/>
                      </a:lnTo>
                      <a:lnTo>
                        <a:pt x="66" y="16"/>
                      </a:lnTo>
                      <a:lnTo>
                        <a:pt x="68" y="17"/>
                      </a:lnTo>
                      <a:lnTo>
                        <a:pt x="71" y="20"/>
                      </a:lnTo>
                      <a:lnTo>
                        <a:pt x="71" y="20"/>
                      </a:lnTo>
                      <a:lnTo>
                        <a:pt x="73" y="20"/>
                      </a:lnTo>
                      <a:lnTo>
                        <a:pt x="75" y="17"/>
                      </a:lnTo>
                      <a:lnTo>
                        <a:pt x="78" y="16"/>
                      </a:lnTo>
                      <a:lnTo>
                        <a:pt x="83" y="14"/>
                      </a:lnTo>
                      <a:lnTo>
                        <a:pt x="83" y="14"/>
                      </a:lnTo>
                      <a:lnTo>
                        <a:pt x="88" y="16"/>
                      </a:lnTo>
                      <a:lnTo>
                        <a:pt x="94" y="20"/>
                      </a:lnTo>
                      <a:lnTo>
                        <a:pt x="94" y="20"/>
                      </a:lnTo>
                      <a:lnTo>
                        <a:pt x="97" y="17"/>
                      </a:lnTo>
                      <a:lnTo>
                        <a:pt x="98" y="14"/>
                      </a:lnTo>
                      <a:lnTo>
                        <a:pt x="98" y="14"/>
                      </a:lnTo>
                      <a:lnTo>
                        <a:pt x="98" y="11"/>
                      </a:lnTo>
                      <a:lnTo>
                        <a:pt x="100" y="10"/>
                      </a:lnTo>
                      <a:lnTo>
                        <a:pt x="101" y="9"/>
                      </a:lnTo>
                      <a:lnTo>
                        <a:pt x="103" y="6"/>
                      </a:lnTo>
                      <a:lnTo>
                        <a:pt x="103" y="6"/>
                      </a:lnTo>
                      <a:lnTo>
                        <a:pt x="101" y="0"/>
                      </a:lnTo>
                      <a:lnTo>
                        <a:pt x="101" y="0"/>
                      </a:lnTo>
                      <a:close/>
                      <a:moveTo>
                        <a:pt x="88" y="119"/>
                      </a:moveTo>
                      <a:lnTo>
                        <a:pt x="88" y="119"/>
                      </a:lnTo>
                      <a:lnTo>
                        <a:pt x="83" y="119"/>
                      </a:lnTo>
                      <a:lnTo>
                        <a:pt x="75" y="119"/>
                      </a:lnTo>
                      <a:lnTo>
                        <a:pt x="67" y="118"/>
                      </a:lnTo>
                      <a:lnTo>
                        <a:pt x="64" y="118"/>
                      </a:lnTo>
                      <a:lnTo>
                        <a:pt x="63" y="117"/>
                      </a:lnTo>
                      <a:lnTo>
                        <a:pt x="63" y="117"/>
                      </a:lnTo>
                      <a:lnTo>
                        <a:pt x="60" y="115"/>
                      </a:lnTo>
                      <a:lnTo>
                        <a:pt x="58" y="115"/>
                      </a:lnTo>
                      <a:lnTo>
                        <a:pt x="54" y="117"/>
                      </a:lnTo>
                      <a:lnTo>
                        <a:pt x="51" y="119"/>
                      </a:lnTo>
                      <a:lnTo>
                        <a:pt x="51" y="121"/>
                      </a:lnTo>
                      <a:lnTo>
                        <a:pt x="53" y="121"/>
                      </a:lnTo>
                      <a:lnTo>
                        <a:pt x="53" y="121"/>
                      </a:lnTo>
                      <a:lnTo>
                        <a:pt x="63" y="124"/>
                      </a:lnTo>
                      <a:lnTo>
                        <a:pt x="70" y="127"/>
                      </a:lnTo>
                      <a:lnTo>
                        <a:pt x="75" y="127"/>
                      </a:lnTo>
                      <a:lnTo>
                        <a:pt x="75" y="127"/>
                      </a:lnTo>
                      <a:lnTo>
                        <a:pt x="83" y="127"/>
                      </a:lnTo>
                      <a:lnTo>
                        <a:pt x="90" y="125"/>
                      </a:lnTo>
                      <a:lnTo>
                        <a:pt x="95" y="122"/>
                      </a:lnTo>
                      <a:lnTo>
                        <a:pt x="98" y="121"/>
                      </a:lnTo>
                      <a:lnTo>
                        <a:pt x="98" y="121"/>
                      </a:lnTo>
                      <a:lnTo>
                        <a:pt x="97" y="119"/>
                      </a:lnTo>
                      <a:lnTo>
                        <a:pt x="94" y="119"/>
                      </a:lnTo>
                      <a:lnTo>
                        <a:pt x="91" y="121"/>
                      </a:lnTo>
                      <a:lnTo>
                        <a:pt x="88" y="119"/>
                      </a:lnTo>
                      <a:lnTo>
                        <a:pt x="88" y="119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201" name="Cyprus">
                  <a:extLst>
                    <a:ext uri="{FF2B5EF4-FFF2-40B4-BE49-F238E27FC236}">
                      <a16:creationId xmlns:a16="http://schemas.microsoft.com/office/drawing/2014/main" id="{3008336F-1CC7-4E26-AABE-6B43EAC263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50267" y="3778218"/>
                  <a:ext cx="54753" cy="29596"/>
                </a:xfrm>
                <a:custGeom>
                  <a:avLst/>
                  <a:gdLst/>
                  <a:ahLst/>
                  <a:cxnLst>
                    <a:cxn ang="0">
                      <a:pos x="26" y="15"/>
                    </a:cxn>
                    <a:cxn ang="0">
                      <a:pos x="26" y="15"/>
                    </a:cxn>
                    <a:cxn ang="0">
                      <a:pos x="26" y="12"/>
                    </a:cxn>
                    <a:cxn ang="0">
                      <a:pos x="27" y="9"/>
                    </a:cxn>
                    <a:cxn ang="0">
                      <a:pos x="30" y="6"/>
                    </a:cxn>
                    <a:cxn ang="0">
                      <a:pos x="34" y="5"/>
                    </a:cxn>
                    <a:cxn ang="0">
                      <a:pos x="34" y="5"/>
                    </a:cxn>
                    <a:cxn ang="0">
                      <a:pos x="37" y="2"/>
                    </a:cxn>
                    <a:cxn ang="0">
                      <a:pos x="37" y="0"/>
                    </a:cxn>
                    <a:cxn ang="0">
                      <a:pos x="36" y="0"/>
                    </a:cxn>
                    <a:cxn ang="0">
                      <a:pos x="34" y="0"/>
                    </a:cxn>
                    <a:cxn ang="0">
                      <a:pos x="34" y="0"/>
                    </a:cxn>
                    <a:cxn ang="0">
                      <a:pos x="30" y="3"/>
                    </a:cxn>
                    <a:cxn ang="0">
                      <a:pos x="26" y="6"/>
                    </a:cxn>
                    <a:cxn ang="0">
                      <a:pos x="19" y="7"/>
                    </a:cxn>
                    <a:cxn ang="0">
                      <a:pos x="12" y="7"/>
                    </a:cxn>
                    <a:cxn ang="0">
                      <a:pos x="12" y="7"/>
                    </a:cxn>
                    <a:cxn ang="0">
                      <a:pos x="4" y="9"/>
                    </a:cxn>
                    <a:cxn ang="0">
                      <a:pos x="2" y="12"/>
                    </a:cxn>
                    <a:cxn ang="0">
                      <a:pos x="0" y="16"/>
                    </a:cxn>
                    <a:cxn ang="0">
                      <a:pos x="4" y="19"/>
                    </a:cxn>
                    <a:cxn ang="0">
                      <a:pos x="4" y="19"/>
                    </a:cxn>
                    <a:cxn ang="0">
                      <a:pos x="7" y="20"/>
                    </a:cxn>
                    <a:cxn ang="0">
                      <a:pos x="12" y="20"/>
                    </a:cxn>
                    <a:cxn ang="0">
                      <a:pos x="19" y="20"/>
                    </a:cxn>
                    <a:cxn ang="0">
                      <a:pos x="24" y="17"/>
                    </a:cxn>
                    <a:cxn ang="0">
                      <a:pos x="26" y="15"/>
                    </a:cxn>
                    <a:cxn ang="0">
                      <a:pos x="26" y="15"/>
                    </a:cxn>
                  </a:cxnLst>
                  <a:rect l="0" t="0" r="r" b="b"/>
                  <a:pathLst>
                    <a:path w="37" h="20">
                      <a:moveTo>
                        <a:pt x="26" y="15"/>
                      </a:moveTo>
                      <a:lnTo>
                        <a:pt x="26" y="15"/>
                      </a:lnTo>
                      <a:lnTo>
                        <a:pt x="26" y="12"/>
                      </a:lnTo>
                      <a:lnTo>
                        <a:pt x="27" y="9"/>
                      </a:lnTo>
                      <a:lnTo>
                        <a:pt x="30" y="6"/>
                      </a:lnTo>
                      <a:lnTo>
                        <a:pt x="34" y="5"/>
                      </a:lnTo>
                      <a:lnTo>
                        <a:pt x="34" y="5"/>
                      </a:lnTo>
                      <a:lnTo>
                        <a:pt x="37" y="2"/>
                      </a:lnTo>
                      <a:lnTo>
                        <a:pt x="37" y="0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30" y="3"/>
                      </a:lnTo>
                      <a:lnTo>
                        <a:pt x="26" y="6"/>
                      </a:lnTo>
                      <a:lnTo>
                        <a:pt x="19" y="7"/>
                      </a:lnTo>
                      <a:lnTo>
                        <a:pt x="12" y="7"/>
                      </a:lnTo>
                      <a:lnTo>
                        <a:pt x="12" y="7"/>
                      </a:lnTo>
                      <a:lnTo>
                        <a:pt x="4" y="9"/>
                      </a:lnTo>
                      <a:lnTo>
                        <a:pt x="2" y="12"/>
                      </a:lnTo>
                      <a:lnTo>
                        <a:pt x="0" y="16"/>
                      </a:lnTo>
                      <a:lnTo>
                        <a:pt x="4" y="19"/>
                      </a:lnTo>
                      <a:lnTo>
                        <a:pt x="4" y="19"/>
                      </a:lnTo>
                      <a:lnTo>
                        <a:pt x="7" y="20"/>
                      </a:lnTo>
                      <a:lnTo>
                        <a:pt x="12" y="20"/>
                      </a:lnTo>
                      <a:lnTo>
                        <a:pt x="19" y="20"/>
                      </a:lnTo>
                      <a:lnTo>
                        <a:pt x="24" y="17"/>
                      </a:lnTo>
                      <a:lnTo>
                        <a:pt x="26" y="15"/>
                      </a:lnTo>
                      <a:lnTo>
                        <a:pt x="26" y="15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202" name="Iceland">
                  <a:extLst>
                    <a:ext uri="{FF2B5EF4-FFF2-40B4-BE49-F238E27FC236}">
                      <a16:creationId xmlns:a16="http://schemas.microsoft.com/office/drawing/2014/main" id="{B5595945-024C-4DBD-8E71-3CF5242FD0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19942" y="2786763"/>
                  <a:ext cx="253044" cy="122823"/>
                </a:xfrm>
                <a:custGeom>
                  <a:avLst/>
                  <a:gdLst/>
                  <a:ahLst/>
                  <a:cxnLst>
                    <a:cxn ang="0">
                      <a:pos x="149" y="59"/>
                    </a:cxn>
                    <a:cxn ang="0">
                      <a:pos x="158" y="50"/>
                    </a:cxn>
                    <a:cxn ang="0">
                      <a:pos x="169" y="37"/>
                    </a:cxn>
                    <a:cxn ang="0">
                      <a:pos x="165" y="26"/>
                    </a:cxn>
                    <a:cxn ang="0">
                      <a:pos x="154" y="22"/>
                    </a:cxn>
                    <a:cxn ang="0">
                      <a:pos x="152" y="15"/>
                    </a:cxn>
                    <a:cxn ang="0">
                      <a:pos x="148" y="6"/>
                    </a:cxn>
                    <a:cxn ang="0">
                      <a:pos x="135" y="6"/>
                    </a:cxn>
                    <a:cxn ang="0">
                      <a:pos x="124" y="0"/>
                    </a:cxn>
                    <a:cxn ang="0">
                      <a:pos x="121" y="10"/>
                    </a:cxn>
                    <a:cxn ang="0">
                      <a:pos x="114" y="9"/>
                    </a:cxn>
                    <a:cxn ang="0">
                      <a:pos x="111" y="13"/>
                    </a:cxn>
                    <a:cxn ang="0">
                      <a:pos x="105" y="10"/>
                    </a:cxn>
                    <a:cxn ang="0">
                      <a:pos x="97" y="12"/>
                    </a:cxn>
                    <a:cxn ang="0">
                      <a:pos x="88" y="9"/>
                    </a:cxn>
                    <a:cxn ang="0">
                      <a:pos x="78" y="13"/>
                    </a:cxn>
                    <a:cxn ang="0">
                      <a:pos x="75" y="19"/>
                    </a:cxn>
                    <a:cxn ang="0">
                      <a:pos x="70" y="12"/>
                    </a:cxn>
                    <a:cxn ang="0">
                      <a:pos x="63" y="15"/>
                    </a:cxn>
                    <a:cxn ang="0">
                      <a:pos x="64" y="25"/>
                    </a:cxn>
                    <a:cxn ang="0">
                      <a:pos x="58" y="25"/>
                    </a:cxn>
                    <a:cxn ang="0">
                      <a:pos x="50" y="32"/>
                    </a:cxn>
                    <a:cxn ang="0">
                      <a:pos x="46" y="19"/>
                    </a:cxn>
                    <a:cxn ang="0">
                      <a:pos x="46" y="15"/>
                    </a:cxn>
                    <a:cxn ang="0">
                      <a:pos x="23" y="2"/>
                    </a:cxn>
                    <a:cxn ang="0">
                      <a:pos x="24" y="10"/>
                    </a:cxn>
                    <a:cxn ang="0">
                      <a:pos x="21" y="12"/>
                    </a:cxn>
                    <a:cxn ang="0">
                      <a:pos x="14" y="9"/>
                    </a:cxn>
                    <a:cxn ang="0">
                      <a:pos x="3" y="20"/>
                    </a:cxn>
                    <a:cxn ang="0">
                      <a:pos x="1" y="27"/>
                    </a:cxn>
                    <a:cxn ang="0">
                      <a:pos x="16" y="29"/>
                    </a:cxn>
                    <a:cxn ang="0">
                      <a:pos x="36" y="29"/>
                    </a:cxn>
                    <a:cxn ang="0">
                      <a:pos x="34" y="33"/>
                    </a:cxn>
                    <a:cxn ang="0">
                      <a:pos x="33" y="36"/>
                    </a:cxn>
                    <a:cxn ang="0">
                      <a:pos x="24" y="42"/>
                    </a:cxn>
                    <a:cxn ang="0">
                      <a:pos x="6" y="44"/>
                    </a:cxn>
                    <a:cxn ang="0">
                      <a:pos x="7" y="47"/>
                    </a:cxn>
                    <a:cxn ang="0">
                      <a:pos x="27" y="46"/>
                    </a:cxn>
                    <a:cxn ang="0">
                      <a:pos x="31" y="53"/>
                    </a:cxn>
                    <a:cxn ang="0">
                      <a:pos x="38" y="54"/>
                    </a:cxn>
                    <a:cxn ang="0">
                      <a:pos x="41" y="60"/>
                    </a:cxn>
                    <a:cxn ang="0">
                      <a:pos x="34" y="66"/>
                    </a:cxn>
                    <a:cxn ang="0">
                      <a:pos x="26" y="70"/>
                    </a:cxn>
                    <a:cxn ang="0">
                      <a:pos x="46" y="70"/>
                    </a:cxn>
                    <a:cxn ang="0">
                      <a:pos x="75" y="81"/>
                    </a:cxn>
                    <a:cxn ang="0">
                      <a:pos x="100" y="79"/>
                    </a:cxn>
                    <a:cxn ang="0">
                      <a:pos x="104" y="73"/>
                    </a:cxn>
                    <a:cxn ang="0">
                      <a:pos x="122" y="69"/>
                    </a:cxn>
                    <a:cxn ang="0">
                      <a:pos x="145" y="60"/>
                    </a:cxn>
                  </a:cxnLst>
                  <a:rect l="0" t="0" r="r" b="b"/>
                  <a:pathLst>
                    <a:path w="171" h="83">
                      <a:moveTo>
                        <a:pt x="145" y="60"/>
                      </a:moveTo>
                      <a:lnTo>
                        <a:pt x="145" y="60"/>
                      </a:lnTo>
                      <a:lnTo>
                        <a:pt x="148" y="59"/>
                      </a:lnTo>
                      <a:lnTo>
                        <a:pt x="149" y="59"/>
                      </a:lnTo>
                      <a:lnTo>
                        <a:pt x="152" y="54"/>
                      </a:lnTo>
                      <a:lnTo>
                        <a:pt x="155" y="52"/>
                      </a:lnTo>
                      <a:lnTo>
                        <a:pt x="157" y="50"/>
                      </a:lnTo>
                      <a:lnTo>
                        <a:pt x="158" y="50"/>
                      </a:lnTo>
                      <a:lnTo>
                        <a:pt x="158" y="50"/>
                      </a:lnTo>
                      <a:lnTo>
                        <a:pt x="161" y="49"/>
                      </a:lnTo>
                      <a:lnTo>
                        <a:pt x="164" y="46"/>
                      </a:lnTo>
                      <a:lnTo>
                        <a:pt x="169" y="37"/>
                      </a:lnTo>
                      <a:lnTo>
                        <a:pt x="169" y="37"/>
                      </a:lnTo>
                      <a:lnTo>
                        <a:pt x="171" y="34"/>
                      </a:lnTo>
                      <a:lnTo>
                        <a:pt x="168" y="30"/>
                      </a:lnTo>
                      <a:lnTo>
                        <a:pt x="165" y="26"/>
                      </a:lnTo>
                      <a:lnTo>
                        <a:pt x="161" y="25"/>
                      </a:lnTo>
                      <a:lnTo>
                        <a:pt x="161" y="25"/>
                      </a:lnTo>
                      <a:lnTo>
                        <a:pt x="158" y="25"/>
                      </a:lnTo>
                      <a:lnTo>
                        <a:pt x="154" y="22"/>
                      </a:lnTo>
                      <a:lnTo>
                        <a:pt x="152" y="19"/>
                      </a:lnTo>
                      <a:lnTo>
                        <a:pt x="152" y="17"/>
                      </a:lnTo>
                      <a:lnTo>
                        <a:pt x="152" y="17"/>
                      </a:lnTo>
                      <a:lnTo>
                        <a:pt x="152" y="15"/>
                      </a:lnTo>
                      <a:lnTo>
                        <a:pt x="151" y="12"/>
                      </a:lnTo>
                      <a:lnTo>
                        <a:pt x="149" y="7"/>
                      </a:lnTo>
                      <a:lnTo>
                        <a:pt x="149" y="7"/>
                      </a:lnTo>
                      <a:lnTo>
                        <a:pt x="148" y="6"/>
                      </a:lnTo>
                      <a:lnTo>
                        <a:pt x="145" y="6"/>
                      </a:lnTo>
                      <a:lnTo>
                        <a:pt x="139" y="7"/>
                      </a:lnTo>
                      <a:lnTo>
                        <a:pt x="139" y="7"/>
                      </a:lnTo>
                      <a:lnTo>
                        <a:pt x="135" y="6"/>
                      </a:lnTo>
                      <a:lnTo>
                        <a:pt x="131" y="3"/>
                      </a:lnTo>
                      <a:lnTo>
                        <a:pt x="127" y="0"/>
                      </a:lnTo>
                      <a:lnTo>
                        <a:pt x="125" y="0"/>
                      </a:lnTo>
                      <a:lnTo>
                        <a:pt x="124" y="0"/>
                      </a:lnTo>
                      <a:lnTo>
                        <a:pt x="124" y="0"/>
                      </a:lnTo>
                      <a:lnTo>
                        <a:pt x="122" y="2"/>
                      </a:lnTo>
                      <a:lnTo>
                        <a:pt x="121" y="5"/>
                      </a:lnTo>
                      <a:lnTo>
                        <a:pt x="121" y="10"/>
                      </a:lnTo>
                      <a:lnTo>
                        <a:pt x="121" y="10"/>
                      </a:lnTo>
                      <a:lnTo>
                        <a:pt x="120" y="10"/>
                      </a:lnTo>
                      <a:lnTo>
                        <a:pt x="117" y="10"/>
                      </a:lnTo>
                      <a:lnTo>
                        <a:pt x="114" y="9"/>
                      </a:lnTo>
                      <a:lnTo>
                        <a:pt x="112" y="10"/>
                      </a:lnTo>
                      <a:lnTo>
                        <a:pt x="112" y="10"/>
                      </a:lnTo>
                      <a:lnTo>
                        <a:pt x="112" y="10"/>
                      </a:lnTo>
                      <a:lnTo>
                        <a:pt x="111" y="13"/>
                      </a:lnTo>
                      <a:lnTo>
                        <a:pt x="110" y="13"/>
                      </a:lnTo>
                      <a:lnTo>
                        <a:pt x="108" y="13"/>
                      </a:lnTo>
                      <a:lnTo>
                        <a:pt x="105" y="10"/>
                      </a:lnTo>
                      <a:lnTo>
                        <a:pt x="105" y="10"/>
                      </a:lnTo>
                      <a:lnTo>
                        <a:pt x="102" y="9"/>
                      </a:lnTo>
                      <a:lnTo>
                        <a:pt x="100" y="9"/>
                      </a:lnTo>
                      <a:lnTo>
                        <a:pt x="97" y="10"/>
                      </a:lnTo>
                      <a:lnTo>
                        <a:pt x="97" y="12"/>
                      </a:lnTo>
                      <a:lnTo>
                        <a:pt x="97" y="12"/>
                      </a:lnTo>
                      <a:lnTo>
                        <a:pt x="95" y="13"/>
                      </a:lnTo>
                      <a:lnTo>
                        <a:pt x="94" y="13"/>
                      </a:lnTo>
                      <a:lnTo>
                        <a:pt x="88" y="9"/>
                      </a:lnTo>
                      <a:lnTo>
                        <a:pt x="88" y="9"/>
                      </a:lnTo>
                      <a:lnTo>
                        <a:pt x="84" y="9"/>
                      </a:lnTo>
                      <a:lnTo>
                        <a:pt x="81" y="10"/>
                      </a:lnTo>
                      <a:lnTo>
                        <a:pt x="78" y="13"/>
                      </a:lnTo>
                      <a:lnTo>
                        <a:pt x="77" y="17"/>
                      </a:lnTo>
                      <a:lnTo>
                        <a:pt x="77" y="17"/>
                      </a:lnTo>
                      <a:lnTo>
                        <a:pt x="77" y="19"/>
                      </a:lnTo>
                      <a:lnTo>
                        <a:pt x="75" y="19"/>
                      </a:lnTo>
                      <a:lnTo>
                        <a:pt x="74" y="17"/>
                      </a:lnTo>
                      <a:lnTo>
                        <a:pt x="71" y="13"/>
                      </a:lnTo>
                      <a:lnTo>
                        <a:pt x="71" y="13"/>
                      </a:lnTo>
                      <a:lnTo>
                        <a:pt x="70" y="12"/>
                      </a:lnTo>
                      <a:lnTo>
                        <a:pt x="67" y="10"/>
                      </a:lnTo>
                      <a:lnTo>
                        <a:pt x="66" y="10"/>
                      </a:lnTo>
                      <a:lnTo>
                        <a:pt x="64" y="12"/>
                      </a:lnTo>
                      <a:lnTo>
                        <a:pt x="63" y="15"/>
                      </a:lnTo>
                      <a:lnTo>
                        <a:pt x="64" y="19"/>
                      </a:lnTo>
                      <a:lnTo>
                        <a:pt x="64" y="19"/>
                      </a:lnTo>
                      <a:lnTo>
                        <a:pt x="66" y="22"/>
                      </a:lnTo>
                      <a:lnTo>
                        <a:pt x="64" y="25"/>
                      </a:lnTo>
                      <a:lnTo>
                        <a:pt x="64" y="26"/>
                      </a:lnTo>
                      <a:lnTo>
                        <a:pt x="61" y="26"/>
                      </a:lnTo>
                      <a:lnTo>
                        <a:pt x="61" y="26"/>
                      </a:lnTo>
                      <a:lnTo>
                        <a:pt x="58" y="25"/>
                      </a:lnTo>
                      <a:lnTo>
                        <a:pt x="56" y="26"/>
                      </a:lnTo>
                      <a:lnTo>
                        <a:pt x="51" y="30"/>
                      </a:lnTo>
                      <a:lnTo>
                        <a:pt x="51" y="30"/>
                      </a:lnTo>
                      <a:lnTo>
                        <a:pt x="50" y="32"/>
                      </a:lnTo>
                      <a:lnTo>
                        <a:pt x="48" y="30"/>
                      </a:lnTo>
                      <a:lnTo>
                        <a:pt x="46" y="26"/>
                      </a:lnTo>
                      <a:lnTo>
                        <a:pt x="44" y="22"/>
                      </a:lnTo>
                      <a:lnTo>
                        <a:pt x="46" y="19"/>
                      </a:lnTo>
                      <a:lnTo>
                        <a:pt x="47" y="17"/>
                      </a:lnTo>
                      <a:lnTo>
                        <a:pt x="47" y="17"/>
                      </a:lnTo>
                      <a:lnTo>
                        <a:pt x="47" y="16"/>
                      </a:lnTo>
                      <a:lnTo>
                        <a:pt x="46" y="15"/>
                      </a:lnTo>
                      <a:lnTo>
                        <a:pt x="40" y="9"/>
                      </a:lnTo>
                      <a:lnTo>
                        <a:pt x="30" y="3"/>
                      </a:lnTo>
                      <a:lnTo>
                        <a:pt x="23" y="2"/>
                      </a:lnTo>
                      <a:lnTo>
                        <a:pt x="23" y="2"/>
                      </a:lnTo>
                      <a:lnTo>
                        <a:pt x="19" y="3"/>
                      </a:lnTo>
                      <a:lnTo>
                        <a:pt x="19" y="5"/>
                      </a:lnTo>
                      <a:lnTo>
                        <a:pt x="21" y="7"/>
                      </a:lnTo>
                      <a:lnTo>
                        <a:pt x="24" y="10"/>
                      </a:lnTo>
                      <a:lnTo>
                        <a:pt x="24" y="10"/>
                      </a:lnTo>
                      <a:lnTo>
                        <a:pt x="26" y="13"/>
                      </a:lnTo>
                      <a:lnTo>
                        <a:pt x="24" y="13"/>
                      </a:lnTo>
                      <a:lnTo>
                        <a:pt x="21" y="12"/>
                      </a:lnTo>
                      <a:lnTo>
                        <a:pt x="19" y="10"/>
                      </a:lnTo>
                      <a:lnTo>
                        <a:pt x="19" y="10"/>
                      </a:lnTo>
                      <a:lnTo>
                        <a:pt x="17" y="9"/>
                      </a:lnTo>
                      <a:lnTo>
                        <a:pt x="14" y="9"/>
                      </a:lnTo>
                      <a:lnTo>
                        <a:pt x="11" y="12"/>
                      </a:lnTo>
                      <a:lnTo>
                        <a:pt x="9" y="15"/>
                      </a:lnTo>
                      <a:lnTo>
                        <a:pt x="9" y="15"/>
                      </a:lnTo>
                      <a:lnTo>
                        <a:pt x="3" y="20"/>
                      </a:lnTo>
                      <a:lnTo>
                        <a:pt x="1" y="23"/>
                      </a:lnTo>
                      <a:lnTo>
                        <a:pt x="0" y="25"/>
                      </a:lnTo>
                      <a:lnTo>
                        <a:pt x="0" y="25"/>
                      </a:lnTo>
                      <a:lnTo>
                        <a:pt x="1" y="27"/>
                      </a:lnTo>
                      <a:lnTo>
                        <a:pt x="6" y="29"/>
                      </a:lnTo>
                      <a:lnTo>
                        <a:pt x="10" y="30"/>
                      </a:lnTo>
                      <a:lnTo>
                        <a:pt x="16" y="29"/>
                      </a:lnTo>
                      <a:lnTo>
                        <a:pt x="16" y="29"/>
                      </a:lnTo>
                      <a:lnTo>
                        <a:pt x="21" y="27"/>
                      </a:lnTo>
                      <a:lnTo>
                        <a:pt x="27" y="26"/>
                      </a:lnTo>
                      <a:lnTo>
                        <a:pt x="31" y="27"/>
                      </a:lnTo>
                      <a:lnTo>
                        <a:pt x="36" y="29"/>
                      </a:lnTo>
                      <a:lnTo>
                        <a:pt x="36" y="29"/>
                      </a:lnTo>
                      <a:lnTo>
                        <a:pt x="36" y="30"/>
                      </a:lnTo>
                      <a:lnTo>
                        <a:pt x="36" y="32"/>
                      </a:lnTo>
                      <a:lnTo>
                        <a:pt x="34" y="33"/>
                      </a:lnTo>
                      <a:lnTo>
                        <a:pt x="31" y="34"/>
                      </a:lnTo>
                      <a:lnTo>
                        <a:pt x="31" y="36"/>
                      </a:lnTo>
                      <a:lnTo>
                        <a:pt x="33" y="36"/>
                      </a:lnTo>
                      <a:lnTo>
                        <a:pt x="33" y="36"/>
                      </a:lnTo>
                      <a:lnTo>
                        <a:pt x="34" y="39"/>
                      </a:lnTo>
                      <a:lnTo>
                        <a:pt x="33" y="40"/>
                      </a:lnTo>
                      <a:lnTo>
                        <a:pt x="30" y="42"/>
                      </a:lnTo>
                      <a:lnTo>
                        <a:pt x="24" y="42"/>
                      </a:lnTo>
                      <a:lnTo>
                        <a:pt x="24" y="42"/>
                      </a:lnTo>
                      <a:lnTo>
                        <a:pt x="17" y="42"/>
                      </a:lnTo>
                      <a:lnTo>
                        <a:pt x="10" y="42"/>
                      </a:lnTo>
                      <a:lnTo>
                        <a:pt x="6" y="44"/>
                      </a:lnTo>
                      <a:lnTo>
                        <a:pt x="6" y="44"/>
                      </a:lnTo>
                      <a:lnTo>
                        <a:pt x="6" y="46"/>
                      </a:lnTo>
                      <a:lnTo>
                        <a:pt x="6" y="46"/>
                      </a:lnTo>
                      <a:lnTo>
                        <a:pt x="7" y="47"/>
                      </a:lnTo>
                      <a:lnTo>
                        <a:pt x="10" y="47"/>
                      </a:lnTo>
                      <a:lnTo>
                        <a:pt x="17" y="46"/>
                      </a:lnTo>
                      <a:lnTo>
                        <a:pt x="26" y="46"/>
                      </a:lnTo>
                      <a:lnTo>
                        <a:pt x="27" y="46"/>
                      </a:lnTo>
                      <a:lnTo>
                        <a:pt x="29" y="46"/>
                      </a:lnTo>
                      <a:lnTo>
                        <a:pt x="29" y="46"/>
                      </a:lnTo>
                      <a:lnTo>
                        <a:pt x="30" y="52"/>
                      </a:lnTo>
                      <a:lnTo>
                        <a:pt x="31" y="53"/>
                      </a:lnTo>
                      <a:lnTo>
                        <a:pt x="34" y="53"/>
                      </a:lnTo>
                      <a:lnTo>
                        <a:pt x="34" y="53"/>
                      </a:lnTo>
                      <a:lnTo>
                        <a:pt x="37" y="52"/>
                      </a:lnTo>
                      <a:lnTo>
                        <a:pt x="38" y="54"/>
                      </a:lnTo>
                      <a:lnTo>
                        <a:pt x="38" y="56"/>
                      </a:lnTo>
                      <a:lnTo>
                        <a:pt x="40" y="57"/>
                      </a:lnTo>
                      <a:lnTo>
                        <a:pt x="40" y="57"/>
                      </a:lnTo>
                      <a:lnTo>
                        <a:pt x="41" y="60"/>
                      </a:lnTo>
                      <a:lnTo>
                        <a:pt x="40" y="62"/>
                      </a:lnTo>
                      <a:lnTo>
                        <a:pt x="38" y="64"/>
                      </a:lnTo>
                      <a:lnTo>
                        <a:pt x="34" y="66"/>
                      </a:lnTo>
                      <a:lnTo>
                        <a:pt x="34" y="66"/>
                      </a:lnTo>
                      <a:lnTo>
                        <a:pt x="26" y="67"/>
                      </a:lnTo>
                      <a:lnTo>
                        <a:pt x="24" y="69"/>
                      </a:lnTo>
                      <a:lnTo>
                        <a:pt x="26" y="70"/>
                      </a:lnTo>
                      <a:lnTo>
                        <a:pt x="26" y="70"/>
                      </a:lnTo>
                      <a:lnTo>
                        <a:pt x="30" y="73"/>
                      </a:lnTo>
                      <a:lnTo>
                        <a:pt x="34" y="73"/>
                      </a:lnTo>
                      <a:lnTo>
                        <a:pt x="46" y="70"/>
                      </a:lnTo>
                      <a:lnTo>
                        <a:pt x="46" y="70"/>
                      </a:lnTo>
                      <a:lnTo>
                        <a:pt x="50" y="70"/>
                      </a:lnTo>
                      <a:lnTo>
                        <a:pt x="53" y="70"/>
                      </a:lnTo>
                      <a:lnTo>
                        <a:pt x="60" y="73"/>
                      </a:lnTo>
                      <a:lnTo>
                        <a:pt x="75" y="81"/>
                      </a:lnTo>
                      <a:lnTo>
                        <a:pt x="75" y="81"/>
                      </a:lnTo>
                      <a:lnTo>
                        <a:pt x="84" y="83"/>
                      </a:lnTo>
                      <a:lnTo>
                        <a:pt x="93" y="81"/>
                      </a:lnTo>
                      <a:lnTo>
                        <a:pt x="100" y="79"/>
                      </a:lnTo>
                      <a:lnTo>
                        <a:pt x="101" y="77"/>
                      </a:lnTo>
                      <a:lnTo>
                        <a:pt x="102" y="74"/>
                      </a:lnTo>
                      <a:lnTo>
                        <a:pt x="102" y="74"/>
                      </a:lnTo>
                      <a:lnTo>
                        <a:pt x="104" y="73"/>
                      </a:lnTo>
                      <a:lnTo>
                        <a:pt x="107" y="73"/>
                      </a:lnTo>
                      <a:lnTo>
                        <a:pt x="111" y="71"/>
                      </a:lnTo>
                      <a:lnTo>
                        <a:pt x="118" y="70"/>
                      </a:lnTo>
                      <a:lnTo>
                        <a:pt x="122" y="69"/>
                      </a:lnTo>
                      <a:lnTo>
                        <a:pt x="122" y="69"/>
                      </a:lnTo>
                      <a:lnTo>
                        <a:pt x="132" y="63"/>
                      </a:lnTo>
                      <a:lnTo>
                        <a:pt x="138" y="62"/>
                      </a:lnTo>
                      <a:lnTo>
                        <a:pt x="145" y="60"/>
                      </a:lnTo>
                      <a:lnTo>
                        <a:pt x="145" y="60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203" name="Ireland">
                  <a:extLst>
                    <a:ext uri="{FF2B5EF4-FFF2-40B4-BE49-F238E27FC236}">
                      <a16:creationId xmlns:a16="http://schemas.microsoft.com/office/drawing/2014/main" id="{7E4126EC-2A6F-4014-8B1D-D71C87218A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8454" y="3202582"/>
                  <a:ext cx="100626" cy="116903"/>
                </a:xfrm>
                <a:custGeom>
                  <a:avLst/>
                  <a:gdLst/>
                  <a:ahLst/>
                  <a:cxnLst>
                    <a:cxn ang="0">
                      <a:pos x="64" y="24"/>
                    </a:cxn>
                    <a:cxn ang="0">
                      <a:pos x="58" y="18"/>
                    </a:cxn>
                    <a:cxn ang="0">
                      <a:pos x="51" y="15"/>
                    </a:cxn>
                    <a:cxn ang="0">
                      <a:pos x="50" y="21"/>
                    </a:cxn>
                    <a:cxn ang="0">
                      <a:pos x="48" y="24"/>
                    </a:cxn>
                    <a:cxn ang="0">
                      <a:pos x="38" y="20"/>
                    </a:cxn>
                    <a:cxn ang="0">
                      <a:pos x="38" y="18"/>
                    </a:cxn>
                    <a:cxn ang="0">
                      <a:pos x="43" y="10"/>
                    </a:cxn>
                    <a:cxn ang="0">
                      <a:pos x="46" y="7"/>
                    </a:cxn>
                    <a:cxn ang="0">
                      <a:pos x="47" y="1"/>
                    </a:cxn>
                    <a:cxn ang="0">
                      <a:pos x="46" y="1"/>
                    </a:cxn>
                    <a:cxn ang="0">
                      <a:pos x="34" y="0"/>
                    </a:cxn>
                    <a:cxn ang="0">
                      <a:pos x="30" y="2"/>
                    </a:cxn>
                    <a:cxn ang="0">
                      <a:pos x="28" y="4"/>
                    </a:cxn>
                    <a:cxn ang="0">
                      <a:pos x="33" y="8"/>
                    </a:cxn>
                    <a:cxn ang="0">
                      <a:pos x="37" y="11"/>
                    </a:cxn>
                    <a:cxn ang="0">
                      <a:pos x="36" y="14"/>
                    </a:cxn>
                    <a:cxn ang="0">
                      <a:pos x="28" y="17"/>
                    </a:cxn>
                    <a:cxn ang="0">
                      <a:pos x="24" y="18"/>
                    </a:cxn>
                    <a:cxn ang="0">
                      <a:pos x="16" y="18"/>
                    </a:cxn>
                    <a:cxn ang="0">
                      <a:pos x="7" y="18"/>
                    </a:cxn>
                    <a:cxn ang="0">
                      <a:pos x="6" y="20"/>
                    </a:cxn>
                    <a:cxn ang="0">
                      <a:pos x="7" y="24"/>
                    </a:cxn>
                    <a:cxn ang="0">
                      <a:pos x="9" y="28"/>
                    </a:cxn>
                    <a:cxn ang="0">
                      <a:pos x="9" y="31"/>
                    </a:cxn>
                    <a:cxn ang="0">
                      <a:pos x="7" y="37"/>
                    </a:cxn>
                    <a:cxn ang="0">
                      <a:pos x="16" y="42"/>
                    </a:cxn>
                    <a:cxn ang="0">
                      <a:pos x="18" y="45"/>
                    </a:cxn>
                    <a:cxn ang="0">
                      <a:pos x="13" y="51"/>
                    </a:cxn>
                    <a:cxn ang="0">
                      <a:pos x="11" y="55"/>
                    </a:cxn>
                    <a:cxn ang="0">
                      <a:pos x="10" y="59"/>
                    </a:cxn>
                    <a:cxn ang="0">
                      <a:pos x="3" y="64"/>
                    </a:cxn>
                    <a:cxn ang="0">
                      <a:pos x="1" y="66"/>
                    </a:cxn>
                    <a:cxn ang="0">
                      <a:pos x="1" y="69"/>
                    </a:cxn>
                    <a:cxn ang="0">
                      <a:pos x="10" y="78"/>
                    </a:cxn>
                    <a:cxn ang="0">
                      <a:pos x="17" y="79"/>
                    </a:cxn>
                    <a:cxn ang="0">
                      <a:pos x="30" y="76"/>
                    </a:cxn>
                    <a:cxn ang="0">
                      <a:pos x="44" y="68"/>
                    </a:cxn>
                    <a:cxn ang="0">
                      <a:pos x="47" y="65"/>
                    </a:cxn>
                    <a:cxn ang="0">
                      <a:pos x="54" y="64"/>
                    </a:cxn>
                    <a:cxn ang="0">
                      <a:pos x="64" y="64"/>
                    </a:cxn>
                    <a:cxn ang="0">
                      <a:pos x="67" y="61"/>
                    </a:cxn>
                    <a:cxn ang="0">
                      <a:pos x="68" y="45"/>
                    </a:cxn>
                    <a:cxn ang="0">
                      <a:pos x="64" y="27"/>
                    </a:cxn>
                    <a:cxn ang="0">
                      <a:pos x="64" y="24"/>
                    </a:cxn>
                  </a:cxnLst>
                  <a:rect l="0" t="0" r="r" b="b"/>
                  <a:pathLst>
                    <a:path w="68" h="79">
                      <a:moveTo>
                        <a:pt x="64" y="24"/>
                      </a:moveTo>
                      <a:lnTo>
                        <a:pt x="64" y="24"/>
                      </a:lnTo>
                      <a:lnTo>
                        <a:pt x="58" y="18"/>
                      </a:lnTo>
                      <a:lnTo>
                        <a:pt x="58" y="18"/>
                      </a:lnTo>
                      <a:lnTo>
                        <a:pt x="54" y="15"/>
                      </a:lnTo>
                      <a:lnTo>
                        <a:pt x="51" y="15"/>
                      </a:lnTo>
                      <a:lnTo>
                        <a:pt x="50" y="18"/>
                      </a:lnTo>
                      <a:lnTo>
                        <a:pt x="50" y="21"/>
                      </a:lnTo>
                      <a:lnTo>
                        <a:pt x="50" y="21"/>
                      </a:lnTo>
                      <a:lnTo>
                        <a:pt x="48" y="24"/>
                      </a:lnTo>
                      <a:lnTo>
                        <a:pt x="46" y="22"/>
                      </a:lnTo>
                      <a:lnTo>
                        <a:pt x="38" y="20"/>
                      </a:lnTo>
                      <a:lnTo>
                        <a:pt x="38" y="20"/>
                      </a:lnTo>
                      <a:lnTo>
                        <a:pt x="38" y="18"/>
                      </a:lnTo>
                      <a:lnTo>
                        <a:pt x="38" y="15"/>
                      </a:lnTo>
                      <a:lnTo>
                        <a:pt x="43" y="10"/>
                      </a:lnTo>
                      <a:lnTo>
                        <a:pt x="43" y="10"/>
                      </a:lnTo>
                      <a:lnTo>
                        <a:pt x="46" y="7"/>
                      </a:lnTo>
                      <a:lnTo>
                        <a:pt x="47" y="1"/>
                      </a:lnTo>
                      <a:lnTo>
                        <a:pt x="47" y="1"/>
                      </a:lnTo>
                      <a:lnTo>
                        <a:pt x="46" y="1"/>
                      </a:lnTo>
                      <a:lnTo>
                        <a:pt x="46" y="1"/>
                      </a:lnTo>
                      <a:lnTo>
                        <a:pt x="40" y="0"/>
                      </a:lnTo>
                      <a:lnTo>
                        <a:pt x="34" y="0"/>
                      </a:lnTo>
                      <a:lnTo>
                        <a:pt x="31" y="1"/>
                      </a:lnTo>
                      <a:lnTo>
                        <a:pt x="30" y="2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30" y="7"/>
                      </a:lnTo>
                      <a:lnTo>
                        <a:pt x="33" y="8"/>
                      </a:lnTo>
                      <a:lnTo>
                        <a:pt x="36" y="10"/>
                      </a:lnTo>
                      <a:lnTo>
                        <a:pt x="37" y="11"/>
                      </a:lnTo>
                      <a:lnTo>
                        <a:pt x="37" y="11"/>
                      </a:lnTo>
                      <a:lnTo>
                        <a:pt x="36" y="14"/>
                      </a:lnTo>
                      <a:lnTo>
                        <a:pt x="33" y="15"/>
                      </a:lnTo>
                      <a:lnTo>
                        <a:pt x="28" y="17"/>
                      </a:lnTo>
                      <a:lnTo>
                        <a:pt x="24" y="18"/>
                      </a:lnTo>
                      <a:lnTo>
                        <a:pt x="24" y="18"/>
                      </a:lnTo>
                      <a:lnTo>
                        <a:pt x="20" y="20"/>
                      </a:lnTo>
                      <a:lnTo>
                        <a:pt x="16" y="18"/>
                      </a:lnTo>
                      <a:lnTo>
                        <a:pt x="11" y="18"/>
                      </a:lnTo>
                      <a:lnTo>
                        <a:pt x="7" y="18"/>
                      </a:lnTo>
                      <a:lnTo>
                        <a:pt x="7" y="18"/>
                      </a:lnTo>
                      <a:lnTo>
                        <a:pt x="6" y="20"/>
                      </a:lnTo>
                      <a:lnTo>
                        <a:pt x="4" y="21"/>
                      </a:lnTo>
                      <a:lnTo>
                        <a:pt x="7" y="24"/>
                      </a:lnTo>
                      <a:lnTo>
                        <a:pt x="9" y="27"/>
                      </a:lnTo>
                      <a:lnTo>
                        <a:pt x="9" y="28"/>
                      </a:lnTo>
                      <a:lnTo>
                        <a:pt x="9" y="31"/>
                      </a:lnTo>
                      <a:lnTo>
                        <a:pt x="9" y="31"/>
                      </a:lnTo>
                      <a:lnTo>
                        <a:pt x="7" y="34"/>
                      </a:lnTo>
                      <a:lnTo>
                        <a:pt x="7" y="37"/>
                      </a:lnTo>
                      <a:lnTo>
                        <a:pt x="16" y="42"/>
                      </a:lnTo>
                      <a:lnTo>
                        <a:pt x="16" y="42"/>
                      </a:lnTo>
                      <a:lnTo>
                        <a:pt x="17" y="44"/>
                      </a:lnTo>
                      <a:lnTo>
                        <a:pt x="18" y="45"/>
                      </a:lnTo>
                      <a:lnTo>
                        <a:pt x="16" y="48"/>
                      </a:lnTo>
                      <a:lnTo>
                        <a:pt x="13" y="51"/>
                      </a:lnTo>
                      <a:lnTo>
                        <a:pt x="11" y="54"/>
                      </a:lnTo>
                      <a:lnTo>
                        <a:pt x="11" y="55"/>
                      </a:lnTo>
                      <a:lnTo>
                        <a:pt x="11" y="55"/>
                      </a:lnTo>
                      <a:lnTo>
                        <a:pt x="10" y="59"/>
                      </a:lnTo>
                      <a:lnTo>
                        <a:pt x="7" y="61"/>
                      </a:lnTo>
                      <a:lnTo>
                        <a:pt x="3" y="64"/>
                      </a:lnTo>
                      <a:lnTo>
                        <a:pt x="1" y="66"/>
                      </a:lnTo>
                      <a:lnTo>
                        <a:pt x="1" y="66"/>
                      </a:lnTo>
                      <a:lnTo>
                        <a:pt x="0" y="68"/>
                      </a:lnTo>
                      <a:lnTo>
                        <a:pt x="1" y="69"/>
                      </a:lnTo>
                      <a:lnTo>
                        <a:pt x="4" y="74"/>
                      </a:lnTo>
                      <a:lnTo>
                        <a:pt x="10" y="78"/>
                      </a:lnTo>
                      <a:lnTo>
                        <a:pt x="17" y="79"/>
                      </a:lnTo>
                      <a:lnTo>
                        <a:pt x="17" y="79"/>
                      </a:lnTo>
                      <a:lnTo>
                        <a:pt x="23" y="78"/>
                      </a:lnTo>
                      <a:lnTo>
                        <a:pt x="30" y="76"/>
                      </a:lnTo>
                      <a:lnTo>
                        <a:pt x="37" y="72"/>
                      </a:lnTo>
                      <a:lnTo>
                        <a:pt x="44" y="68"/>
                      </a:lnTo>
                      <a:lnTo>
                        <a:pt x="44" y="68"/>
                      </a:lnTo>
                      <a:lnTo>
                        <a:pt x="47" y="65"/>
                      </a:lnTo>
                      <a:lnTo>
                        <a:pt x="50" y="64"/>
                      </a:lnTo>
                      <a:lnTo>
                        <a:pt x="54" y="64"/>
                      </a:lnTo>
                      <a:lnTo>
                        <a:pt x="58" y="65"/>
                      </a:lnTo>
                      <a:lnTo>
                        <a:pt x="64" y="64"/>
                      </a:lnTo>
                      <a:lnTo>
                        <a:pt x="64" y="64"/>
                      </a:lnTo>
                      <a:lnTo>
                        <a:pt x="67" y="61"/>
                      </a:lnTo>
                      <a:lnTo>
                        <a:pt x="67" y="56"/>
                      </a:lnTo>
                      <a:lnTo>
                        <a:pt x="68" y="45"/>
                      </a:lnTo>
                      <a:lnTo>
                        <a:pt x="67" y="34"/>
                      </a:lnTo>
                      <a:lnTo>
                        <a:pt x="64" y="27"/>
                      </a:lnTo>
                      <a:lnTo>
                        <a:pt x="64" y="27"/>
                      </a:lnTo>
                      <a:lnTo>
                        <a:pt x="64" y="24"/>
                      </a:lnTo>
                      <a:lnTo>
                        <a:pt x="64" y="24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204" name="Denmark">
                  <a:extLst>
                    <a:ext uri="{FF2B5EF4-FFF2-40B4-BE49-F238E27FC236}">
                      <a16:creationId xmlns:a16="http://schemas.microsoft.com/office/drawing/2014/main" id="{D231799E-4846-4DDD-AFE6-C9F509FB2F2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687949" y="3113794"/>
                  <a:ext cx="109504" cy="105065"/>
                </a:xfrm>
                <a:custGeom>
                  <a:avLst/>
                  <a:gdLst/>
                  <a:ahLst/>
                  <a:cxnLst>
                    <a:cxn ang="0">
                      <a:pos x="37" y="24"/>
                    </a:cxn>
                    <a:cxn ang="0">
                      <a:pos x="39" y="14"/>
                    </a:cxn>
                    <a:cxn ang="0">
                      <a:pos x="40" y="7"/>
                    </a:cxn>
                    <a:cxn ang="0">
                      <a:pos x="40" y="0"/>
                    </a:cxn>
                    <a:cxn ang="0">
                      <a:pos x="30" y="3"/>
                    </a:cxn>
                    <a:cxn ang="0">
                      <a:pos x="26" y="10"/>
                    </a:cxn>
                    <a:cxn ang="0">
                      <a:pos x="19" y="11"/>
                    </a:cxn>
                    <a:cxn ang="0">
                      <a:pos x="19" y="15"/>
                    </a:cxn>
                    <a:cxn ang="0">
                      <a:pos x="19" y="18"/>
                    </a:cxn>
                    <a:cxn ang="0">
                      <a:pos x="13" y="15"/>
                    </a:cxn>
                    <a:cxn ang="0">
                      <a:pos x="7" y="15"/>
                    </a:cxn>
                    <a:cxn ang="0">
                      <a:pos x="2" y="25"/>
                    </a:cxn>
                    <a:cxn ang="0">
                      <a:pos x="2" y="44"/>
                    </a:cxn>
                    <a:cxn ang="0">
                      <a:pos x="6" y="51"/>
                    </a:cxn>
                    <a:cxn ang="0">
                      <a:pos x="9" y="58"/>
                    </a:cxn>
                    <a:cxn ang="0">
                      <a:pos x="10" y="65"/>
                    </a:cxn>
                    <a:cxn ang="0">
                      <a:pos x="26" y="67"/>
                    </a:cxn>
                    <a:cxn ang="0">
                      <a:pos x="27" y="62"/>
                    </a:cxn>
                    <a:cxn ang="0">
                      <a:pos x="24" y="58"/>
                    </a:cxn>
                    <a:cxn ang="0">
                      <a:pos x="33" y="60"/>
                    </a:cxn>
                    <a:cxn ang="0">
                      <a:pos x="40" y="62"/>
                    </a:cxn>
                    <a:cxn ang="0">
                      <a:pos x="44" y="60"/>
                    </a:cxn>
                    <a:cxn ang="0">
                      <a:pos x="40" y="50"/>
                    </a:cxn>
                    <a:cxn ang="0">
                      <a:pos x="34" y="51"/>
                    </a:cxn>
                    <a:cxn ang="0">
                      <a:pos x="32" y="47"/>
                    </a:cxn>
                    <a:cxn ang="0">
                      <a:pos x="36" y="38"/>
                    </a:cxn>
                    <a:cxn ang="0">
                      <a:pos x="44" y="34"/>
                    </a:cxn>
                    <a:cxn ang="0">
                      <a:pos x="46" y="31"/>
                    </a:cxn>
                    <a:cxn ang="0">
                      <a:pos x="39" y="25"/>
                    </a:cxn>
                    <a:cxn ang="0">
                      <a:pos x="73" y="40"/>
                    </a:cxn>
                    <a:cxn ang="0">
                      <a:pos x="69" y="44"/>
                    </a:cxn>
                    <a:cxn ang="0">
                      <a:pos x="64" y="38"/>
                    </a:cxn>
                    <a:cxn ang="0">
                      <a:pos x="61" y="41"/>
                    </a:cxn>
                    <a:cxn ang="0">
                      <a:pos x="53" y="44"/>
                    </a:cxn>
                    <a:cxn ang="0">
                      <a:pos x="52" y="50"/>
                    </a:cxn>
                    <a:cxn ang="0">
                      <a:pos x="59" y="60"/>
                    </a:cxn>
                    <a:cxn ang="0">
                      <a:pos x="60" y="62"/>
                    </a:cxn>
                    <a:cxn ang="0">
                      <a:pos x="54" y="64"/>
                    </a:cxn>
                    <a:cxn ang="0">
                      <a:pos x="56" y="68"/>
                    </a:cxn>
                    <a:cxn ang="0">
                      <a:pos x="61" y="70"/>
                    </a:cxn>
                    <a:cxn ang="0">
                      <a:pos x="70" y="61"/>
                    </a:cxn>
                    <a:cxn ang="0">
                      <a:pos x="71" y="54"/>
                    </a:cxn>
                    <a:cxn ang="0">
                      <a:pos x="74" y="40"/>
                    </a:cxn>
                  </a:cxnLst>
                  <a:rect l="0" t="0" r="r" b="b"/>
                  <a:pathLst>
                    <a:path w="74" h="71">
                      <a:moveTo>
                        <a:pt x="39" y="25"/>
                      </a:moveTo>
                      <a:lnTo>
                        <a:pt x="39" y="25"/>
                      </a:lnTo>
                      <a:lnTo>
                        <a:pt x="37" y="24"/>
                      </a:lnTo>
                      <a:lnTo>
                        <a:pt x="36" y="20"/>
                      </a:lnTo>
                      <a:lnTo>
                        <a:pt x="36" y="17"/>
                      </a:lnTo>
                      <a:lnTo>
                        <a:pt x="39" y="14"/>
                      </a:lnTo>
                      <a:lnTo>
                        <a:pt x="39" y="14"/>
                      </a:lnTo>
                      <a:lnTo>
                        <a:pt x="40" y="11"/>
                      </a:lnTo>
                      <a:lnTo>
                        <a:pt x="40" y="7"/>
                      </a:lnTo>
                      <a:lnTo>
                        <a:pt x="40" y="3"/>
                      </a:lnTo>
                      <a:lnTo>
                        <a:pt x="40" y="0"/>
                      </a:lnTo>
                      <a:lnTo>
                        <a:pt x="40" y="0"/>
                      </a:lnTo>
                      <a:lnTo>
                        <a:pt x="37" y="0"/>
                      </a:lnTo>
                      <a:lnTo>
                        <a:pt x="33" y="0"/>
                      </a:lnTo>
                      <a:lnTo>
                        <a:pt x="30" y="3"/>
                      </a:lnTo>
                      <a:lnTo>
                        <a:pt x="29" y="7"/>
                      </a:lnTo>
                      <a:lnTo>
                        <a:pt x="29" y="7"/>
                      </a:lnTo>
                      <a:lnTo>
                        <a:pt x="26" y="10"/>
                      </a:lnTo>
                      <a:lnTo>
                        <a:pt x="23" y="11"/>
                      </a:lnTo>
                      <a:lnTo>
                        <a:pt x="20" y="11"/>
                      </a:lnTo>
                      <a:lnTo>
                        <a:pt x="19" y="11"/>
                      </a:lnTo>
                      <a:lnTo>
                        <a:pt x="19" y="11"/>
                      </a:lnTo>
                      <a:lnTo>
                        <a:pt x="19" y="13"/>
                      </a:lnTo>
                      <a:lnTo>
                        <a:pt x="19" y="15"/>
                      </a:lnTo>
                      <a:lnTo>
                        <a:pt x="20" y="17"/>
                      </a:lnTo>
                      <a:lnTo>
                        <a:pt x="19" y="18"/>
                      </a:lnTo>
                      <a:lnTo>
                        <a:pt x="19" y="18"/>
                      </a:lnTo>
                      <a:lnTo>
                        <a:pt x="17" y="20"/>
                      </a:lnTo>
                      <a:lnTo>
                        <a:pt x="16" y="18"/>
                      </a:lnTo>
                      <a:lnTo>
                        <a:pt x="13" y="15"/>
                      </a:lnTo>
                      <a:lnTo>
                        <a:pt x="10" y="14"/>
                      </a:lnTo>
                      <a:lnTo>
                        <a:pt x="10" y="14"/>
                      </a:lnTo>
                      <a:lnTo>
                        <a:pt x="7" y="15"/>
                      </a:lnTo>
                      <a:lnTo>
                        <a:pt x="5" y="18"/>
                      </a:lnTo>
                      <a:lnTo>
                        <a:pt x="2" y="25"/>
                      </a:lnTo>
                      <a:lnTo>
                        <a:pt x="2" y="25"/>
                      </a:lnTo>
                      <a:lnTo>
                        <a:pt x="0" y="30"/>
                      </a:lnTo>
                      <a:lnTo>
                        <a:pt x="0" y="34"/>
                      </a:lnTo>
                      <a:lnTo>
                        <a:pt x="2" y="44"/>
                      </a:lnTo>
                      <a:lnTo>
                        <a:pt x="2" y="44"/>
                      </a:lnTo>
                      <a:lnTo>
                        <a:pt x="3" y="48"/>
                      </a:lnTo>
                      <a:lnTo>
                        <a:pt x="6" y="51"/>
                      </a:lnTo>
                      <a:lnTo>
                        <a:pt x="7" y="55"/>
                      </a:lnTo>
                      <a:lnTo>
                        <a:pt x="9" y="58"/>
                      </a:lnTo>
                      <a:lnTo>
                        <a:pt x="9" y="58"/>
                      </a:lnTo>
                      <a:lnTo>
                        <a:pt x="9" y="61"/>
                      </a:lnTo>
                      <a:lnTo>
                        <a:pt x="10" y="65"/>
                      </a:lnTo>
                      <a:lnTo>
                        <a:pt x="10" y="65"/>
                      </a:lnTo>
                      <a:lnTo>
                        <a:pt x="19" y="65"/>
                      </a:lnTo>
                      <a:lnTo>
                        <a:pt x="26" y="67"/>
                      </a:lnTo>
                      <a:lnTo>
                        <a:pt x="26" y="67"/>
                      </a:lnTo>
                      <a:lnTo>
                        <a:pt x="32" y="67"/>
                      </a:lnTo>
                      <a:lnTo>
                        <a:pt x="32" y="67"/>
                      </a:lnTo>
                      <a:lnTo>
                        <a:pt x="27" y="62"/>
                      </a:lnTo>
                      <a:lnTo>
                        <a:pt x="26" y="60"/>
                      </a:lnTo>
                      <a:lnTo>
                        <a:pt x="24" y="58"/>
                      </a:lnTo>
                      <a:lnTo>
                        <a:pt x="24" y="58"/>
                      </a:lnTo>
                      <a:lnTo>
                        <a:pt x="26" y="57"/>
                      </a:lnTo>
                      <a:lnTo>
                        <a:pt x="27" y="57"/>
                      </a:lnTo>
                      <a:lnTo>
                        <a:pt x="33" y="60"/>
                      </a:lnTo>
                      <a:lnTo>
                        <a:pt x="33" y="60"/>
                      </a:lnTo>
                      <a:lnTo>
                        <a:pt x="36" y="61"/>
                      </a:lnTo>
                      <a:lnTo>
                        <a:pt x="40" y="62"/>
                      </a:lnTo>
                      <a:lnTo>
                        <a:pt x="43" y="61"/>
                      </a:lnTo>
                      <a:lnTo>
                        <a:pt x="44" y="60"/>
                      </a:lnTo>
                      <a:lnTo>
                        <a:pt x="44" y="60"/>
                      </a:lnTo>
                      <a:lnTo>
                        <a:pt x="43" y="52"/>
                      </a:lnTo>
                      <a:lnTo>
                        <a:pt x="42" y="50"/>
                      </a:lnTo>
                      <a:lnTo>
                        <a:pt x="40" y="50"/>
                      </a:lnTo>
                      <a:lnTo>
                        <a:pt x="39" y="50"/>
                      </a:lnTo>
                      <a:lnTo>
                        <a:pt x="39" y="50"/>
                      </a:lnTo>
                      <a:lnTo>
                        <a:pt x="34" y="51"/>
                      </a:lnTo>
                      <a:lnTo>
                        <a:pt x="32" y="48"/>
                      </a:lnTo>
                      <a:lnTo>
                        <a:pt x="32" y="48"/>
                      </a:lnTo>
                      <a:lnTo>
                        <a:pt x="32" y="47"/>
                      </a:lnTo>
                      <a:lnTo>
                        <a:pt x="33" y="44"/>
                      </a:lnTo>
                      <a:lnTo>
                        <a:pt x="36" y="38"/>
                      </a:lnTo>
                      <a:lnTo>
                        <a:pt x="36" y="38"/>
                      </a:lnTo>
                      <a:lnTo>
                        <a:pt x="37" y="37"/>
                      </a:lnTo>
                      <a:lnTo>
                        <a:pt x="42" y="35"/>
                      </a:lnTo>
                      <a:lnTo>
                        <a:pt x="44" y="34"/>
                      </a:lnTo>
                      <a:lnTo>
                        <a:pt x="46" y="33"/>
                      </a:lnTo>
                      <a:lnTo>
                        <a:pt x="46" y="33"/>
                      </a:lnTo>
                      <a:lnTo>
                        <a:pt x="46" y="31"/>
                      </a:lnTo>
                      <a:lnTo>
                        <a:pt x="43" y="28"/>
                      </a:lnTo>
                      <a:lnTo>
                        <a:pt x="39" y="25"/>
                      </a:lnTo>
                      <a:lnTo>
                        <a:pt x="39" y="25"/>
                      </a:lnTo>
                      <a:close/>
                      <a:moveTo>
                        <a:pt x="74" y="40"/>
                      </a:moveTo>
                      <a:lnTo>
                        <a:pt x="74" y="40"/>
                      </a:lnTo>
                      <a:lnTo>
                        <a:pt x="73" y="40"/>
                      </a:lnTo>
                      <a:lnTo>
                        <a:pt x="71" y="41"/>
                      </a:lnTo>
                      <a:lnTo>
                        <a:pt x="69" y="44"/>
                      </a:lnTo>
                      <a:lnTo>
                        <a:pt x="69" y="44"/>
                      </a:lnTo>
                      <a:lnTo>
                        <a:pt x="67" y="43"/>
                      </a:lnTo>
                      <a:lnTo>
                        <a:pt x="66" y="40"/>
                      </a:lnTo>
                      <a:lnTo>
                        <a:pt x="64" y="38"/>
                      </a:lnTo>
                      <a:lnTo>
                        <a:pt x="63" y="40"/>
                      </a:lnTo>
                      <a:lnTo>
                        <a:pt x="63" y="40"/>
                      </a:lnTo>
                      <a:lnTo>
                        <a:pt x="61" y="41"/>
                      </a:lnTo>
                      <a:lnTo>
                        <a:pt x="60" y="41"/>
                      </a:lnTo>
                      <a:lnTo>
                        <a:pt x="56" y="41"/>
                      </a:lnTo>
                      <a:lnTo>
                        <a:pt x="53" y="44"/>
                      </a:lnTo>
                      <a:lnTo>
                        <a:pt x="53" y="44"/>
                      </a:lnTo>
                      <a:lnTo>
                        <a:pt x="52" y="47"/>
                      </a:lnTo>
                      <a:lnTo>
                        <a:pt x="52" y="50"/>
                      </a:lnTo>
                      <a:lnTo>
                        <a:pt x="53" y="54"/>
                      </a:lnTo>
                      <a:lnTo>
                        <a:pt x="56" y="57"/>
                      </a:lnTo>
                      <a:lnTo>
                        <a:pt x="59" y="60"/>
                      </a:lnTo>
                      <a:lnTo>
                        <a:pt x="59" y="60"/>
                      </a:lnTo>
                      <a:lnTo>
                        <a:pt x="60" y="61"/>
                      </a:lnTo>
                      <a:lnTo>
                        <a:pt x="60" y="62"/>
                      </a:lnTo>
                      <a:lnTo>
                        <a:pt x="57" y="64"/>
                      </a:lnTo>
                      <a:lnTo>
                        <a:pt x="54" y="64"/>
                      </a:lnTo>
                      <a:lnTo>
                        <a:pt x="54" y="64"/>
                      </a:lnTo>
                      <a:lnTo>
                        <a:pt x="53" y="64"/>
                      </a:lnTo>
                      <a:lnTo>
                        <a:pt x="53" y="67"/>
                      </a:lnTo>
                      <a:lnTo>
                        <a:pt x="56" y="68"/>
                      </a:lnTo>
                      <a:lnTo>
                        <a:pt x="59" y="71"/>
                      </a:lnTo>
                      <a:lnTo>
                        <a:pt x="59" y="71"/>
                      </a:lnTo>
                      <a:lnTo>
                        <a:pt x="61" y="70"/>
                      </a:lnTo>
                      <a:lnTo>
                        <a:pt x="63" y="70"/>
                      </a:lnTo>
                      <a:lnTo>
                        <a:pt x="67" y="65"/>
                      </a:lnTo>
                      <a:lnTo>
                        <a:pt x="70" y="61"/>
                      </a:lnTo>
                      <a:lnTo>
                        <a:pt x="70" y="57"/>
                      </a:lnTo>
                      <a:lnTo>
                        <a:pt x="70" y="57"/>
                      </a:lnTo>
                      <a:lnTo>
                        <a:pt x="71" y="54"/>
                      </a:lnTo>
                      <a:lnTo>
                        <a:pt x="73" y="48"/>
                      </a:lnTo>
                      <a:lnTo>
                        <a:pt x="74" y="43"/>
                      </a:lnTo>
                      <a:lnTo>
                        <a:pt x="74" y="40"/>
                      </a:lnTo>
                      <a:lnTo>
                        <a:pt x="74" y="40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205" name="Sweden">
                  <a:extLst>
                    <a:ext uri="{FF2B5EF4-FFF2-40B4-BE49-F238E27FC236}">
                      <a16:creationId xmlns:a16="http://schemas.microsoft.com/office/drawing/2014/main" id="{6F33A38D-9C6F-4C32-8DA5-FC75CD9AE92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64898" y="2681697"/>
                  <a:ext cx="295957" cy="512006"/>
                </a:xfrm>
                <a:custGeom>
                  <a:avLst/>
                  <a:gdLst/>
                  <a:ahLst/>
                  <a:cxnLst>
                    <a:cxn ang="0">
                      <a:pos x="194" y="71"/>
                    </a:cxn>
                    <a:cxn ang="0">
                      <a:pos x="196" y="57"/>
                    </a:cxn>
                    <a:cxn ang="0">
                      <a:pos x="192" y="43"/>
                    </a:cxn>
                    <a:cxn ang="0">
                      <a:pos x="190" y="26"/>
                    </a:cxn>
                    <a:cxn ang="0">
                      <a:pos x="157" y="7"/>
                    </a:cxn>
                    <a:cxn ang="0">
                      <a:pos x="142" y="3"/>
                    </a:cxn>
                    <a:cxn ang="0">
                      <a:pos x="133" y="17"/>
                    </a:cxn>
                    <a:cxn ang="0">
                      <a:pos x="112" y="13"/>
                    </a:cxn>
                    <a:cxn ang="0">
                      <a:pos x="109" y="24"/>
                    </a:cxn>
                    <a:cxn ang="0">
                      <a:pos x="89" y="32"/>
                    </a:cxn>
                    <a:cxn ang="0">
                      <a:pos x="79" y="47"/>
                    </a:cxn>
                    <a:cxn ang="0">
                      <a:pos x="76" y="57"/>
                    </a:cxn>
                    <a:cxn ang="0">
                      <a:pos x="66" y="77"/>
                    </a:cxn>
                    <a:cxn ang="0">
                      <a:pos x="52" y="81"/>
                    </a:cxn>
                    <a:cxn ang="0">
                      <a:pos x="51" y="101"/>
                    </a:cxn>
                    <a:cxn ang="0">
                      <a:pos x="42" y="124"/>
                    </a:cxn>
                    <a:cxn ang="0">
                      <a:pos x="45" y="134"/>
                    </a:cxn>
                    <a:cxn ang="0">
                      <a:pos x="27" y="137"/>
                    </a:cxn>
                    <a:cxn ang="0">
                      <a:pos x="15" y="160"/>
                    </a:cxn>
                    <a:cxn ang="0">
                      <a:pos x="17" y="178"/>
                    </a:cxn>
                    <a:cxn ang="0">
                      <a:pos x="15" y="194"/>
                    </a:cxn>
                    <a:cxn ang="0">
                      <a:pos x="27" y="208"/>
                    </a:cxn>
                    <a:cxn ang="0">
                      <a:pos x="18" y="216"/>
                    </a:cxn>
                    <a:cxn ang="0">
                      <a:pos x="22" y="236"/>
                    </a:cxn>
                    <a:cxn ang="0">
                      <a:pos x="11" y="239"/>
                    </a:cxn>
                    <a:cxn ang="0">
                      <a:pos x="8" y="261"/>
                    </a:cxn>
                    <a:cxn ang="0">
                      <a:pos x="0" y="262"/>
                    </a:cxn>
                    <a:cxn ang="0">
                      <a:pos x="4" y="276"/>
                    </a:cxn>
                    <a:cxn ang="0">
                      <a:pos x="12" y="296"/>
                    </a:cxn>
                    <a:cxn ang="0">
                      <a:pos x="21" y="312"/>
                    </a:cxn>
                    <a:cxn ang="0">
                      <a:pos x="24" y="326"/>
                    </a:cxn>
                    <a:cxn ang="0">
                      <a:pos x="28" y="342"/>
                    </a:cxn>
                    <a:cxn ang="0">
                      <a:pos x="42" y="344"/>
                    </a:cxn>
                    <a:cxn ang="0">
                      <a:pos x="49" y="332"/>
                    </a:cxn>
                    <a:cxn ang="0">
                      <a:pos x="62" y="327"/>
                    </a:cxn>
                    <a:cxn ang="0">
                      <a:pos x="75" y="320"/>
                    </a:cxn>
                    <a:cxn ang="0">
                      <a:pos x="82" y="322"/>
                    </a:cxn>
                    <a:cxn ang="0">
                      <a:pos x="83" y="309"/>
                    </a:cxn>
                    <a:cxn ang="0">
                      <a:pos x="83" y="298"/>
                    </a:cxn>
                    <a:cxn ang="0">
                      <a:pos x="91" y="266"/>
                    </a:cxn>
                    <a:cxn ang="0">
                      <a:pos x="110" y="252"/>
                    </a:cxn>
                    <a:cxn ang="0">
                      <a:pos x="119" y="239"/>
                    </a:cxn>
                    <a:cxn ang="0">
                      <a:pos x="101" y="221"/>
                    </a:cxn>
                    <a:cxn ang="0">
                      <a:pos x="91" y="201"/>
                    </a:cxn>
                    <a:cxn ang="0">
                      <a:pos x="96" y="185"/>
                    </a:cxn>
                    <a:cxn ang="0">
                      <a:pos x="105" y="169"/>
                    </a:cxn>
                    <a:cxn ang="0">
                      <a:pos x="116" y="155"/>
                    </a:cxn>
                    <a:cxn ang="0">
                      <a:pos x="149" y="135"/>
                    </a:cxn>
                    <a:cxn ang="0">
                      <a:pos x="157" y="118"/>
                    </a:cxn>
                    <a:cxn ang="0">
                      <a:pos x="162" y="103"/>
                    </a:cxn>
                    <a:cxn ang="0">
                      <a:pos x="174" y="88"/>
                    </a:cxn>
                    <a:cxn ang="0">
                      <a:pos x="196" y="87"/>
                    </a:cxn>
                    <a:cxn ang="0">
                      <a:pos x="118" y="288"/>
                    </a:cxn>
                    <a:cxn ang="0">
                      <a:pos x="106" y="309"/>
                    </a:cxn>
                    <a:cxn ang="0">
                      <a:pos x="120" y="289"/>
                    </a:cxn>
                  </a:cxnLst>
                  <a:rect l="0" t="0" r="r" b="b"/>
                  <a:pathLst>
                    <a:path w="200" h="346">
                      <a:moveTo>
                        <a:pt x="197" y="80"/>
                      </a:moveTo>
                      <a:lnTo>
                        <a:pt x="197" y="80"/>
                      </a:lnTo>
                      <a:lnTo>
                        <a:pt x="194" y="74"/>
                      </a:lnTo>
                      <a:lnTo>
                        <a:pt x="193" y="73"/>
                      </a:lnTo>
                      <a:lnTo>
                        <a:pt x="194" y="71"/>
                      </a:lnTo>
                      <a:lnTo>
                        <a:pt x="194" y="71"/>
                      </a:lnTo>
                      <a:lnTo>
                        <a:pt x="196" y="71"/>
                      </a:lnTo>
                      <a:lnTo>
                        <a:pt x="197" y="70"/>
                      </a:lnTo>
                      <a:lnTo>
                        <a:pt x="199" y="66"/>
                      </a:lnTo>
                      <a:lnTo>
                        <a:pt x="197" y="60"/>
                      </a:lnTo>
                      <a:lnTo>
                        <a:pt x="196" y="57"/>
                      </a:lnTo>
                      <a:lnTo>
                        <a:pt x="196" y="57"/>
                      </a:lnTo>
                      <a:lnTo>
                        <a:pt x="194" y="56"/>
                      </a:lnTo>
                      <a:lnTo>
                        <a:pt x="193" y="54"/>
                      </a:lnTo>
                      <a:lnTo>
                        <a:pt x="193" y="50"/>
                      </a:lnTo>
                      <a:lnTo>
                        <a:pt x="193" y="46"/>
                      </a:lnTo>
                      <a:lnTo>
                        <a:pt x="193" y="44"/>
                      </a:lnTo>
                      <a:lnTo>
                        <a:pt x="192" y="43"/>
                      </a:lnTo>
                      <a:lnTo>
                        <a:pt x="192" y="43"/>
                      </a:lnTo>
                      <a:lnTo>
                        <a:pt x="190" y="40"/>
                      </a:lnTo>
                      <a:lnTo>
                        <a:pt x="190" y="37"/>
                      </a:lnTo>
                      <a:lnTo>
                        <a:pt x="192" y="27"/>
                      </a:lnTo>
                      <a:lnTo>
                        <a:pt x="192" y="27"/>
                      </a:lnTo>
                      <a:lnTo>
                        <a:pt x="190" y="26"/>
                      </a:lnTo>
                      <a:lnTo>
                        <a:pt x="189" y="24"/>
                      </a:lnTo>
                      <a:lnTo>
                        <a:pt x="183" y="20"/>
                      </a:lnTo>
                      <a:lnTo>
                        <a:pt x="167" y="14"/>
                      </a:lnTo>
                      <a:lnTo>
                        <a:pt x="167" y="14"/>
                      </a:lnTo>
                      <a:lnTo>
                        <a:pt x="163" y="10"/>
                      </a:lnTo>
                      <a:lnTo>
                        <a:pt x="157" y="7"/>
                      </a:lnTo>
                      <a:lnTo>
                        <a:pt x="153" y="3"/>
                      </a:lnTo>
                      <a:lnTo>
                        <a:pt x="149" y="0"/>
                      </a:lnTo>
                      <a:lnTo>
                        <a:pt x="149" y="0"/>
                      </a:lnTo>
                      <a:lnTo>
                        <a:pt x="146" y="0"/>
                      </a:lnTo>
                      <a:lnTo>
                        <a:pt x="145" y="0"/>
                      </a:lnTo>
                      <a:lnTo>
                        <a:pt x="142" y="3"/>
                      </a:lnTo>
                      <a:lnTo>
                        <a:pt x="140" y="7"/>
                      </a:lnTo>
                      <a:lnTo>
                        <a:pt x="140" y="13"/>
                      </a:lnTo>
                      <a:lnTo>
                        <a:pt x="140" y="13"/>
                      </a:lnTo>
                      <a:lnTo>
                        <a:pt x="139" y="16"/>
                      </a:lnTo>
                      <a:lnTo>
                        <a:pt x="136" y="17"/>
                      </a:lnTo>
                      <a:lnTo>
                        <a:pt x="133" y="17"/>
                      </a:lnTo>
                      <a:lnTo>
                        <a:pt x="129" y="16"/>
                      </a:lnTo>
                      <a:lnTo>
                        <a:pt x="129" y="16"/>
                      </a:lnTo>
                      <a:lnTo>
                        <a:pt x="126" y="14"/>
                      </a:lnTo>
                      <a:lnTo>
                        <a:pt x="122" y="14"/>
                      </a:lnTo>
                      <a:lnTo>
                        <a:pt x="118" y="14"/>
                      </a:lnTo>
                      <a:lnTo>
                        <a:pt x="112" y="13"/>
                      </a:lnTo>
                      <a:lnTo>
                        <a:pt x="112" y="13"/>
                      </a:lnTo>
                      <a:lnTo>
                        <a:pt x="110" y="12"/>
                      </a:lnTo>
                      <a:lnTo>
                        <a:pt x="109" y="13"/>
                      </a:lnTo>
                      <a:lnTo>
                        <a:pt x="108" y="16"/>
                      </a:lnTo>
                      <a:lnTo>
                        <a:pt x="109" y="24"/>
                      </a:lnTo>
                      <a:lnTo>
                        <a:pt x="109" y="24"/>
                      </a:lnTo>
                      <a:lnTo>
                        <a:pt x="108" y="27"/>
                      </a:lnTo>
                      <a:lnTo>
                        <a:pt x="105" y="29"/>
                      </a:lnTo>
                      <a:lnTo>
                        <a:pt x="96" y="29"/>
                      </a:lnTo>
                      <a:lnTo>
                        <a:pt x="96" y="29"/>
                      </a:lnTo>
                      <a:lnTo>
                        <a:pt x="92" y="29"/>
                      </a:lnTo>
                      <a:lnTo>
                        <a:pt x="89" y="32"/>
                      </a:lnTo>
                      <a:lnTo>
                        <a:pt x="85" y="34"/>
                      </a:lnTo>
                      <a:lnTo>
                        <a:pt x="85" y="37"/>
                      </a:lnTo>
                      <a:lnTo>
                        <a:pt x="85" y="37"/>
                      </a:lnTo>
                      <a:lnTo>
                        <a:pt x="83" y="41"/>
                      </a:lnTo>
                      <a:lnTo>
                        <a:pt x="81" y="44"/>
                      </a:lnTo>
                      <a:lnTo>
                        <a:pt x="79" y="47"/>
                      </a:lnTo>
                      <a:lnTo>
                        <a:pt x="79" y="49"/>
                      </a:lnTo>
                      <a:lnTo>
                        <a:pt x="79" y="49"/>
                      </a:lnTo>
                      <a:lnTo>
                        <a:pt x="81" y="51"/>
                      </a:lnTo>
                      <a:lnTo>
                        <a:pt x="79" y="54"/>
                      </a:lnTo>
                      <a:lnTo>
                        <a:pt x="76" y="57"/>
                      </a:lnTo>
                      <a:lnTo>
                        <a:pt x="76" y="57"/>
                      </a:lnTo>
                      <a:lnTo>
                        <a:pt x="72" y="64"/>
                      </a:lnTo>
                      <a:lnTo>
                        <a:pt x="68" y="70"/>
                      </a:lnTo>
                      <a:lnTo>
                        <a:pt x="68" y="70"/>
                      </a:lnTo>
                      <a:lnTo>
                        <a:pt x="66" y="71"/>
                      </a:lnTo>
                      <a:lnTo>
                        <a:pt x="66" y="74"/>
                      </a:lnTo>
                      <a:lnTo>
                        <a:pt x="66" y="77"/>
                      </a:lnTo>
                      <a:lnTo>
                        <a:pt x="65" y="78"/>
                      </a:lnTo>
                      <a:lnTo>
                        <a:pt x="65" y="78"/>
                      </a:lnTo>
                      <a:lnTo>
                        <a:pt x="61" y="80"/>
                      </a:lnTo>
                      <a:lnTo>
                        <a:pt x="58" y="81"/>
                      </a:lnTo>
                      <a:lnTo>
                        <a:pt x="55" y="81"/>
                      </a:lnTo>
                      <a:lnTo>
                        <a:pt x="52" y="81"/>
                      </a:lnTo>
                      <a:lnTo>
                        <a:pt x="52" y="81"/>
                      </a:lnTo>
                      <a:lnTo>
                        <a:pt x="51" y="84"/>
                      </a:lnTo>
                      <a:lnTo>
                        <a:pt x="51" y="87"/>
                      </a:lnTo>
                      <a:lnTo>
                        <a:pt x="52" y="97"/>
                      </a:lnTo>
                      <a:lnTo>
                        <a:pt x="52" y="97"/>
                      </a:lnTo>
                      <a:lnTo>
                        <a:pt x="51" y="101"/>
                      </a:lnTo>
                      <a:lnTo>
                        <a:pt x="48" y="107"/>
                      </a:lnTo>
                      <a:lnTo>
                        <a:pt x="41" y="117"/>
                      </a:lnTo>
                      <a:lnTo>
                        <a:pt x="41" y="117"/>
                      </a:lnTo>
                      <a:lnTo>
                        <a:pt x="39" y="121"/>
                      </a:lnTo>
                      <a:lnTo>
                        <a:pt x="41" y="123"/>
                      </a:lnTo>
                      <a:lnTo>
                        <a:pt x="42" y="124"/>
                      </a:lnTo>
                      <a:lnTo>
                        <a:pt x="45" y="125"/>
                      </a:lnTo>
                      <a:lnTo>
                        <a:pt x="45" y="125"/>
                      </a:lnTo>
                      <a:lnTo>
                        <a:pt x="46" y="127"/>
                      </a:lnTo>
                      <a:lnTo>
                        <a:pt x="46" y="128"/>
                      </a:lnTo>
                      <a:lnTo>
                        <a:pt x="45" y="134"/>
                      </a:lnTo>
                      <a:lnTo>
                        <a:pt x="45" y="134"/>
                      </a:lnTo>
                      <a:lnTo>
                        <a:pt x="42" y="137"/>
                      </a:lnTo>
                      <a:lnTo>
                        <a:pt x="39" y="137"/>
                      </a:lnTo>
                      <a:lnTo>
                        <a:pt x="34" y="135"/>
                      </a:lnTo>
                      <a:lnTo>
                        <a:pt x="34" y="135"/>
                      </a:lnTo>
                      <a:lnTo>
                        <a:pt x="31" y="135"/>
                      </a:lnTo>
                      <a:lnTo>
                        <a:pt x="27" y="137"/>
                      </a:lnTo>
                      <a:lnTo>
                        <a:pt x="22" y="141"/>
                      </a:lnTo>
                      <a:lnTo>
                        <a:pt x="18" y="145"/>
                      </a:lnTo>
                      <a:lnTo>
                        <a:pt x="18" y="145"/>
                      </a:lnTo>
                      <a:lnTo>
                        <a:pt x="15" y="151"/>
                      </a:lnTo>
                      <a:lnTo>
                        <a:pt x="15" y="155"/>
                      </a:lnTo>
                      <a:lnTo>
                        <a:pt x="15" y="160"/>
                      </a:lnTo>
                      <a:lnTo>
                        <a:pt x="17" y="162"/>
                      </a:lnTo>
                      <a:lnTo>
                        <a:pt x="17" y="162"/>
                      </a:lnTo>
                      <a:lnTo>
                        <a:pt x="17" y="165"/>
                      </a:lnTo>
                      <a:lnTo>
                        <a:pt x="15" y="168"/>
                      </a:lnTo>
                      <a:lnTo>
                        <a:pt x="15" y="172"/>
                      </a:lnTo>
                      <a:lnTo>
                        <a:pt x="17" y="178"/>
                      </a:lnTo>
                      <a:lnTo>
                        <a:pt x="17" y="178"/>
                      </a:lnTo>
                      <a:lnTo>
                        <a:pt x="18" y="182"/>
                      </a:lnTo>
                      <a:lnTo>
                        <a:pt x="17" y="187"/>
                      </a:lnTo>
                      <a:lnTo>
                        <a:pt x="17" y="189"/>
                      </a:lnTo>
                      <a:lnTo>
                        <a:pt x="15" y="194"/>
                      </a:lnTo>
                      <a:lnTo>
                        <a:pt x="15" y="194"/>
                      </a:lnTo>
                      <a:lnTo>
                        <a:pt x="18" y="197"/>
                      </a:lnTo>
                      <a:lnTo>
                        <a:pt x="21" y="199"/>
                      </a:lnTo>
                      <a:lnTo>
                        <a:pt x="25" y="201"/>
                      </a:lnTo>
                      <a:lnTo>
                        <a:pt x="27" y="205"/>
                      </a:lnTo>
                      <a:lnTo>
                        <a:pt x="27" y="205"/>
                      </a:lnTo>
                      <a:lnTo>
                        <a:pt x="27" y="208"/>
                      </a:lnTo>
                      <a:lnTo>
                        <a:pt x="25" y="211"/>
                      </a:lnTo>
                      <a:lnTo>
                        <a:pt x="22" y="212"/>
                      </a:lnTo>
                      <a:lnTo>
                        <a:pt x="21" y="214"/>
                      </a:lnTo>
                      <a:lnTo>
                        <a:pt x="21" y="214"/>
                      </a:lnTo>
                      <a:lnTo>
                        <a:pt x="18" y="214"/>
                      </a:lnTo>
                      <a:lnTo>
                        <a:pt x="18" y="216"/>
                      </a:lnTo>
                      <a:lnTo>
                        <a:pt x="19" y="219"/>
                      </a:lnTo>
                      <a:lnTo>
                        <a:pt x="21" y="221"/>
                      </a:lnTo>
                      <a:lnTo>
                        <a:pt x="21" y="221"/>
                      </a:lnTo>
                      <a:lnTo>
                        <a:pt x="22" y="224"/>
                      </a:lnTo>
                      <a:lnTo>
                        <a:pt x="24" y="228"/>
                      </a:lnTo>
                      <a:lnTo>
                        <a:pt x="22" y="236"/>
                      </a:lnTo>
                      <a:lnTo>
                        <a:pt x="22" y="236"/>
                      </a:lnTo>
                      <a:lnTo>
                        <a:pt x="19" y="238"/>
                      </a:lnTo>
                      <a:lnTo>
                        <a:pt x="15" y="238"/>
                      </a:lnTo>
                      <a:lnTo>
                        <a:pt x="12" y="238"/>
                      </a:lnTo>
                      <a:lnTo>
                        <a:pt x="11" y="238"/>
                      </a:lnTo>
                      <a:lnTo>
                        <a:pt x="11" y="239"/>
                      </a:lnTo>
                      <a:lnTo>
                        <a:pt x="11" y="239"/>
                      </a:lnTo>
                      <a:lnTo>
                        <a:pt x="11" y="243"/>
                      </a:lnTo>
                      <a:lnTo>
                        <a:pt x="11" y="246"/>
                      </a:lnTo>
                      <a:lnTo>
                        <a:pt x="9" y="252"/>
                      </a:lnTo>
                      <a:lnTo>
                        <a:pt x="9" y="252"/>
                      </a:lnTo>
                      <a:lnTo>
                        <a:pt x="8" y="261"/>
                      </a:lnTo>
                      <a:lnTo>
                        <a:pt x="7" y="263"/>
                      </a:lnTo>
                      <a:lnTo>
                        <a:pt x="7" y="263"/>
                      </a:lnTo>
                      <a:lnTo>
                        <a:pt x="5" y="263"/>
                      </a:lnTo>
                      <a:lnTo>
                        <a:pt x="5" y="263"/>
                      </a:lnTo>
                      <a:lnTo>
                        <a:pt x="2" y="262"/>
                      </a:lnTo>
                      <a:lnTo>
                        <a:pt x="0" y="262"/>
                      </a:lnTo>
                      <a:lnTo>
                        <a:pt x="0" y="262"/>
                      </a:lnTo>
                      <a:lnTo>
                        <a:pt x="0" y="263"/>
                      </a:lnTo>
                      <a:lnTo>
                        <a:pt x="0" y="263"/>
                      </a:lnTo>
                      <a:lnTo>
                        <a:pt x="1" y="269"/>
                      </a:lnTo>
                      <a:lnTo>
                        <a:pt x="1" y="273"/>
                      </a:lnTo>
                      <a:lnTo>
                        <a:pt x="4" y="276"/>
                      </a:lnTo>
                      <a:lnTo>
                        <a:pt x="7" y="280"/>
                      </a:lnTo>
                      <a:lnTo>
                        <a:pt x="7" y="280"/>
                      </a:lnTo>
                      <a:lnTo>
                        <a:pt x="9" y="283"/>
                      </a:lnTo>
                      <a:lnTo>
                        <a:pt x="11" y="288"/>
                      </a:lnTo>
                      <a:lnTo>
                        <a:pt x="11" y="292"/>
                      </a:lnTo>
                      <a:lnTo>
                        <a:pt x="12" y="296"/>
                      </a:lnTo>
                      <a:lnTo>
                        <a:pt x="12" y="296"/>
                      </a:lnTo>
                      <a:lnTo>
                        <a:pt x="15" y="300"/>
                      </a:lnTo>
                      <a:lnTo>
                        <a:pt x="17" y="305"/>
                      </a:lnTo>
                      <a:lnTo>
                        <a:pt x="18" y="307"/>
                      </a:lnTo>
                      <a:lnTo>
                        <a:pt x="21" y="312"/>
                      </a:lnTo>
                      <a:lnTo>
                        <a:pt x="21" y="312"/>
                      </a:lnTo>
                      <a:lnTo>
                        <a:pt x="24" y="315"/>
                      </a:lnTo>
                      <a:lnTo>
                        <a:pt x="25" y="317"/>
                      </a:lnTo>
                      <a:lnTo>
                        <a:pt x="25" y="320"/>
                      </a:lnTo>
                      <a:lnTo>
                        <a:pt x="24" y="323"/>
                      </a:lnTo>
                      <a:lnTo>
                        <a:pt x="24" y="323"/>
                      </a:lnTo>
                      <a:lnTo>
                        <a:pt x="24" y="326"/>
                      </a:lnTo>
                      <a:lnTo>
                        <a:pt x="25" y="327"/>
                      </a:lnTo>
                      <a:lnTo>
                        <a:pt x="28" y="329"/>
                      </a:lnTo>
                      <a:lnTo>
                        <a:pt x="29" y="330"/>
                      </a:lnTo>
                      <a:lnTo>
                        <a:pt x="29" y="330"/>
                      </a:lnTo>
                      <a:lnTo>
                        <a:pt x="28" y="337"/>
                      </a:lnTo>
                      <a:lnTo>
                        <a:pt x="28" y="342"/>
                      </a:lnTo>
                      <a:lnTo>
                        <a:pt x="29" y="344"/>
                      </a:lnTo>
                      <a:lnTo>
                        <a:pt x="29" y="344"/>
                      </a:lnTo>
                      <a:lnTo>
                        <a:pt x="31" y="346"/>
                      </a:lnTo>
                      <a:lnTo>
                        <a:pt x="34" y="346"/>
                      </a:lnTo>
                      <a:lnTo>
                        <a:pt x="42" y="344"/>
                      </a:lnTo>
                      <a:lnTo>
                        <a:pt x="42" y="344"/>
                      </a:lnTo>
                      <a:lnTo>
                        <a:pt x="45" y="343"/>
                      </a:lnTo>
                      <a:lnTo>
                        <a:pt x="48" y="340"/>
                      </a:lnTo>
                      <a:lnTo>
                        <a:pt x="48" y="335"/>
                      </a:lnTo>
                      <a:lnTo>
                        <a:pt x="48" y="335"/>
                      </a:lnTo>
                      <a:lnTo>
                        <a:pt x="48" y="332"/>
                      </a:lnTo>
                      <a:lnTo>
                        <a:pt x="49" y="332"/>
                      </a:lnTo>
                      <a:lnTo>
                        <a:pt x="51" y="330"/>
                      </a:lnTo>
                      <a:lnTo>
                        <a:pt x="52" y="329"/>
                      </a:lnTo>
                      <a:lnTo>
                        <a:pt x="52" y="329"/>
                      </a:lnTo>
                      <a:lnTo>
                        <a:pt x="54" y="327"/>
                      </a:lnTo>
                      <a:lnTo>
                        <a:pt x="58" y="326"/>
                      </a:lnTo>
                      <a:lnTo>
                        <a:pt x="62" y="327"/>
                      </a:lnTo>
                      <a:lnTo>
                        <a:pt x="66" y="327"/>
                      </a:lnTo>
                      <a:lnTo>
                        <a:pt x="66" y="327"/>
                      </a:lnTo>
                      <a:lnTo>
                        <a:pt x="69" y="329"/>
                      </a:lnTo>
                      <a:lnTo>
                        <a:pt x="72" y="327"/>
                      </a:lnTo>
                      <a:lnTo>
                        <a:pt x="73" y="325"/>
                      </a:lnTo>
                      <a:lnTo>
                        <a:pt x="75" y="320"/>
                      </a:lnTo>
                      <a:lnTo>
                        <a:pt x="75" y="320"/>
                      </a:lnTo>
                      <a:lnTo>
                        <a:pt x="76" y="319"/>
                      </a:lnTo>
                      <a:lnTo>
                        <a:pt x="78" y="319"/>
                      </a:lnTo>
                      <a:lnTo>
                        <a:pt x="81" y="323"/>
                      </a:lnTo>
                      <a:lnTo>
                        <a:pt x="81" y="323"/>
                      </a:lnTo>
                      <a:lnTo>
                        <a:pt x="82" y="322"/>
                      </a:lnTo>
                      <a:lnTo>
                        <a:pt x="85" y="319"/>
                      </a:lnTo>
                      <a:lnTo>
                        <a:pt x="89" y="307"/>
                      </a:lnTo>
                      <a:lnTo>
                        <a:pt x="89" y="307"/>
                      </a:lnTo>
                      <a:lnTo>
                        <a:pt x="91" y="305"/>
                      </a:lnTo>
                      <a:lnTo>
                        <a:pt x="89" y="303"/>
                      </a:lnTo>
                      <a:lnTo>
                        <a:pt x="83" y="309"/>
                      </a:lnTo>
                      <a:lnTo>
                        <a:pt x="83" y="309"/>
                      </a:lnTo>
                      <a:lnTo>
                        <a:pt x="82" y="310"/>
                      </a:lnTo>
                      <a:lnTo>
                        <a:pt x="81" y="310"/>
                      </a:lnTo>
                      <a:lnTo>
                        <a:pt x="81" y="307"/>
                      </a:lnTo>
                      <a:lnTo>
                        <a:pt x="83" y="298"/>
                      </a:lnTo>
                      <a:lnTo>
                        <a:pt x="83" y="298"/>
                      </a:lnTo>
                      <a:lnTo>
                        <a:pt x="85" y="292"/>
                      </a:lnTo>
                      <a:lnTo>
                        <a:pt x="85" y="286"/>
                      </a:lnTo>
                      <a:lnTo>
                        <a:pt x="86" y="275"/>
                      </a:lnTo>
                      <a:lnTo>
                        <a:pt x="86" y="275"/>
                      </a:lnTo>
                      <a:lnTo>
                        <a:pt x="89" y="269"/>
                      </a:lnTo>
                      <a:lnTo>
                        <a:pt x="91" y="266"/>
                      </a:lnTo>
                      <a:lnTo>
                        <a:pt x="95" y="265"/>
                      </a:lnTo>
                      <a:lnTo>
                        <a:pt x="95" y="265"/>
                      </a:lnTo>
                      <a:lnTo>
                        <a:pt x="101" y="263"/>
                      </a:lnTo>
                      <a:lnTo>
                        <a:pt x="106" y="259"/>
                      </a:lnTo>
                      <a:lnTo>
                        <a:pt x="109" y="255"/>
                      </a:lnTo>
                      <a:lnTo>
                        <a:pt x="110" y="252"/>
                      </a:lnTo>
                      <a:lnTo>
                        <a:pt x="110" y="252"/>
                      </a:lnTo>
                      <a:lnTo>
                        <a:pt x="110" y="251"/>
                      </a:lnTo>
                      <a:lnTo>
                        <a:pt x="110" y="249"/>
                      </a:lnTo>
                      <a:lnTo>
                        <a:pt x="113" y="245"/>
                      </a:lnTo>
                      <a:lnTo>
                        <a:pt x="118" y="242"/>
                      </a:lnTo>
                      <a:lnTo>
                        <a:pt x="119" y="239"/>
                      </a:lnTo>
                      <a:lnTo>
                        <a:pt x="119" y="239"/>
                      </a:lnTo>
                      <a:lnTo>
                        <a:pt x="118" y="235"/>
                      </a:lnTo>
                      <a:lnTo>
                        <a:pt x="113" y="229"/>
                      </a:lnTo>
                      <a:lnTo>
                        <a:pt x="105" y="222"/>
                      </a:lnTo>
                      <a:lnTo>
                        <a:pt x="105" y="222"/>
                      </a:lnTo>
                      <a:lnTo>
                        <a:pt x="101" y="221"/>
                      </a:lnTo>
                      <a:lnTo>
                        <a:pt x="96" y="221"/>
                      </a:lnTo>
                      <a:lnTo>
                        <a:pt x="93" y="219"/>
                      </a:lnTo>
                      <a:lnTo>
                        <a:pt x="93" y="219"/>
                      </a:lnTo>
                      <a:lnTo>
                        <a:pt x="93" y="219"/>
                      </a:lnTo>
                      <a:lnTo>
                        <a:pt x="92" y="211"/>
                      </a:lnTo>
                      <a:lnTo>
                        <a:pt x="91" y="201"/>
                      </a:lnTo>
                      <a:lnTo>
                        <a:pt x="91" y="201"/>
                      </a:lnTo>
                      <a:lnTo>
                        <a:pt x="92" y="197"/>
                      </a:lnTo>
                      <a:lnTo>
                        <a:pt x="93" y="192"/>
                      </a:lnTo>
                      <a:lnTo>
                        <a:pt x="96" y="189"/>
                      </a:lnTo>
                      <a:lnTo>
                        <a:pt x="96" y="185"/>
                      </a:lnTo>
                      <a:lnTo>
                        <a:pt x="96" y="185"/>
                      </a:lnTo>
                      <a:lnTo>
                        <a:pt x="98" y="178"/>
                      </a:lnTo>
                      <a:lnTo>
                        <a:pt x="99" y="175"/>
                      </a:lnTo>
                      <a:lnTo>
                        <a:pt x="101" y="172"/>
                      </a:lnTo>
                      <a:lnTo>
                        <a:pt x="101" y="172"/>
                      </a:lnTo>
                      <a:lnTo>
                        <a:pt x="103" y="171"/>
                      </a:lnTo>
                      <a:lnTo>
                        <a:pt x="105" y="169"/>
                      </a:lnTo>
                      <a:lnTo>
                        <a:pt x="106" y="167"/>
                      </a:lnTo>
                      <a:lnTo>
                        <a:pt x="109" y="165"/>
                      </a:lnTo>
                      <a:lnTo>
                        <a:pt x="109" y="165"/>
                      </a:lnTo>
                      <a:lnTo>
                        <a:pt x="112" y="164"/>
                      </a:lnTo>
                      <a:lnTo>
                        <a:pt x="113" y="160"/>
                      </a:lnTo>
                      <a:lnTo>
                        <a:pt x="116" y="155"/>
                      </a:lnTo>
                      <a:lnTo>
                        <a:pt x="120" y="152"/>
                      </a:lnTo>
                      <a:lnTo>
                        <a:pt x="120" y="152"/>
                      </a:lnTo>
                      <a:lnTo>
                        <a:pt x="126" y="150"/>
                      </a:lnTo>
                      <a:lnTo>
                        <a:pt x="135" y="144"/>
                      </a:lnTo>
                      <a:lnTo>
                        <a:pt x="135" y="144"/>
                      </a:lnTo>
                      <a:lnTo>
                        <a:pt x="149" y="135"/>
                      </a:lnTo>
                      <a:lnTo>
                        <a:pt x="156" y="130"/>
                      </a:lnTo>
                      <a:lnTo>
                        <a:pt x="160" y="125"/>
                      </a:lnTo>
                      <a:lnTo>
                        <a:pt x="160" y="125"/>
                      </a:lnTo>
                      <a:lnTo>
                        <a:pt x="160" y="124"/>
                      </a:lnTo>
                      <a:lnTo>
                        <a:pt x="159" y="121"/>
                      </a:lnTo>
                      <a:lnTo>
                        <a:pt x="157" y="118"/>
                      </a:lnTo>
                      <a:lnTo>
                        <a:pt x="156" y="114"/>
                      </a:lnTo>
                      <a:lnTo>
                        <a:pt x="156" y="113"/>
                      </a:lnTo>
                      <a:lnTo>
                        <a:pt x="157" y="110"/>
                      </a:lnTo>
                      <a:lnTo>
                        <a:pt x="157" y="110"/>
                      </a:lnTo>
                      <a:lnTo>
                        <a:pt x="162" y="105"/>
                      </a:lnTo>
                      <a:lnTo>
                        <a:pt x="162" y="103"/>
                      </a:lnTo>
                      <a:lnTo>
                        <a:pt x="162" y="100"/>
                      </a:lnTo>
                      <a:lnTo>
                        <a:pt x="165" y="97"/>
                      </a:lnTo>
                      <a:lnTo>
                        <a:pt x="165" y="97"/>
                      </a:lnTo>
                      <a:lnTo>
                        <a:pt x="170" y="94"/>
                      </a:lnTo>
                      <a:lnTo>
                        <a:pt x="174" y="88"/>
                      </a:lnTo>
                      <a:lnTo>
                        <a:pt x="174" y="88"/>
                      </a:lnTo>
                      <a:lnTo>
                        <a:pt x="177" y="87"/>
                      </a:lnTo>
                      <a:lnTo>
                        <a:pt x="182" y="87"/>
                      </a:lnTo>
                      <a:lnTo>
                        <a:pt x="186" y="87"/>
                      </a:lnTo>
                      <a:lnTo>
                        <a:pt x="192" y="87"/>
                      </a:lnTo>
                      <a:lnTo>
                        <a:pt x="192" y="87"/>
                      </a:lnTo>
                      <a:lnTo>
                        <a:pt x="196" y="87"/>
                      </a:lnTo>
                      <a:lnTo>
                        <a:pt x="200" y="87"/>
                      </a:lnTo>
                      <a:lnTo>
                        <a:pt x="200" y="87"/>
                      </a:lnTo>
                      <a:lnTo>
                        <a:pt x="199" y="83"/>
                      </a:lnTo>
                      <a:lnTo>
                        <a:pt x="197" y="80"/>
                      </a:lnTo>
                      <a:lnTo>
                        <a:pt x="197" y="80"/>
                      </a:lnTo>
                      <a:close/>
                      <a:moveTo>
                        <a:pt x="118" y="288"/>
                      </a:moveTo>
                      <a:lnTo>
                        <a:pt x="118" y="288"/>
                      </a:lnTo>
                      <a:lnTo>
                        <a:pt x="115" y="289"/>
                      </a:lnTo>
                      <a:lnTo>
                        <a:pt x="112" y="290"/>
                      </a:lnTo>
                      <a:lnTo>
                        <a:pt x="108" y="298"/>
                      </a:lnTo>
                      <a:lnTo>
                        <a:pt x="106" y="305"/>
                      </a:lnTo>
                      <a:lnTo>
                        <a:pt x="106" y="309"/>
                      </a:lnTo>
                      <a:lnTo>
                        <a:pt x="106" y="309"/>
                      </a:lnTo>
                      <a:lnTo>
                        <a:pt x="108" y="309"/>
                      </a:lnTo>
                      <a:lnTo>
                        <a:pt x="110" y="306"/>
                      </a:lnTo>
                      <a:lnTo>
                        <a:pt x="116" y="299"/>
                      </a:lnTo>
                      <a:lnTo>
                        <a:pt x="120" y="292"/>
                      </a:lnTo>
                      <a:lnTo>
                        <a:pt x="120" y="289"/>
                      </a:lnTo>
                      <a:lnTo>
                        <a:pt x="118" y="288"/>
                      </a:lnTo>
                      <a:lnTo>
                        <a:pt x="118" y="288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206" name="Estonia">
                  <a:extLst>
                    <a:ext uri="{FF2B5EF4-FFF2-40B4-BE49-F238E27FC236}">
                      <a16:creationId xmlns:a16="http://schemas.microsoft.com/office/drawing/2014/main" id="{97BC9B2A-6B98-4D74-9ABD-B4B43DA6414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010542" y="3045724"/>
                  <a:ext cx="143539" cy="69550"/>
                </a:xfrm>
                <a:custGeom>
                  <a:avLst/>
                  <a:gdLst/>
                  <a:ahLst/>
                  <a:cxnLst>
                    <a:cxn ang="0">
                      <a:pos x="92" y="12"/>
                    </a:cxn>
                    <a:cxn ang="0">
                      <a:pos x="97" y="5"/>
                    </a:cxn>
                    <a:cxn ang="0">
                      <a:pos x="95" y="2"/>
                    </a:cxn>
                    <a:cxn ang="0">
                      <a:pos x="92" y="3"/>
                    </a:cxn>
                    <a:cxn ang="0">
                      <a:pos x="77" y="2"/>
                    </a:cxn>
                    <a:cxn ang="0">
                      <a:pos x="61" y="0"/>
                    </a:cxn>
                    <a:cxn ang="0">
                      <a:pos x="45" y="2"/>
                    </a:cxn>
                    <a:cxn ang="0">
                      <a:pos x="31" y="6"/>
                    </a:cxn>
                    <a:cxn ang="0">
                      <a:pos x="28" y="9"/>
                    </a:cxn>
                    <a:cxn ang="0">
                      <a:pos x="21" y="13"/>
                    </a:cxn>
                    <a:cxn ang="0">
                      <a:pos x="23" y="15"/>
                    </a:cxn>
                    <a:cxn ang="0">
                      <a:pos x="24" y="17"/>
                    </a:cxn>
                    <a:cxn ang="0">
                      <a:pos x="24" y="23"/>
                    </a:cxn>
                    <a:cxn ang="0">
                      <a:pos x="26" y="26"/>
                    </a:cxn>
                    <a:cxn ang="0">
                      <a:pos x="31" y="32"/>
                    </a:cxn>
                    <a:cxn ang="0">
                      <a:pos x="36" y="30"/>
                    </a:cxn>
                    <a:cxn ang="0">
                      <a:pos x="40" y="32"/>
                    </a:cxn>
                    <a:cxn ang="0">
                      <a:pos x="38" y="37"/>
                    </a:cxn>
                    <a:cxn ang="0">
                      <a:pos x="38" y="37"/>
                    </a:cxn>
                    <a:cxn ang="0">
                      <a:pos x="48" y="37"/>
                    </a:cxn>
                    <a:cxn ang="0">
                      <a:pos x="55" y="37"/>
                    </a:cxn>
                    <a:cxn ang="0">
                      <a:pos x="68" y="46"/>
                    </a:cxn>
                    <a:cxn ang="0">
                      <a:pos x="71" y="47"/>
                    </a:cxn>
                    <a:cxn ang="0">
                      <a:pos x="87" y="47"/>
                    </a:cxn>
                    <a:cxn ang="0">
                      <a:pos x="87" y="46"/>
                    </a:cxn>
                    <a:cxn ang="0">
                      <a:pos x="87" y="43"/>
                    </a:cxn>
                    <a:cxn ang="0">
                      <a:pos x="92" y="40"/>
                    </a:cxn>
                    <a:cxn ang="0">
                      <a:pos x="91" y="37"/>
                    </a:cxn>
                    <a:cxn ang="0">
                      <a:pos x="88" y="29"/>
                    </a:cxn>
                    <a:cxn ang="0">
                      <a:pos x="87" y="25"/>
                    </a:cxn>
                    <a:cxn ang="0">
                      <a:pos x="87" y="20"/>
                    </a:cxn>
                    <a:cxn ang="0">
                      <a:pos x="92" y="12"/>
                    </a:cxn>
                    <a:cxn ang="0">
                      <a:pos x="8" y="23"/>
                    </a:cxn>
                    <a:cxn ang="0">
                      <a:pos x="6" y="25"/>
                    </a:cxn>
                    <a:cxn ang="0">
                      <a:pos x="0" y="32"/>
                    </a:cxn>
                    <a:cxn ang="0">
                      <a:pos x="1" y="37"/>
                    </a:cxn>
                    <a:cxn ang="0">
                      <a:pos x="1" y="37"/>
                    </a:cxn>
                    <a:cxn ang="0">
                      <a:pos x="11" y="33"/>
                    </a:cxn>
                    <a:cxn ang="0">
                      <a:pos x="18" y="26"/>
                    </a:cxn>
                    <a:cxn ang="0">
                      <a:pos x="17" y="23"/>
                    </a:cxn>
                    <a:cxn ang="0">
                      <a:pos x="8" y="23"/>
                    </a:cxn>
                    <a:cxn ang="0">
                      <a:pos x="16" y="16"/>
                    </a:cxn>
                    <a:cxn ang="0">
                      <a:pos x="16" y="16"/>
                    </a:cxn>
                    <a:cxn ang="0">
                      <a:pos x="10" y="15"/>
                    </a:cxn>
                    <a:cxn ang="0">
                      <a:pos x="4" y="16"/>
                    </a:cxn>
                    <a:cxn ang="0">
                      <a:pos x="6" y="17"/>
                    </a:cxn>
                    <a:cxn ang="0">
                      <a:pos x="10" y="19"/>
                    </a:cxn>
                    <a:cxn ang="0">
                      <a:pos x="16" y="16"/>
                    </a:cxn>
                  </a:cxnLst>
                  <a:rect l="0" t="0" r="r" b="b"/>
                  <a:pathLst>
                    <a:path w="97" h="47">
                      <a:moveTo>
                        <a:pt x="92" y="12"/>
                      </a:moveTo>
                      <a:lnTo>
                        <a:pt x="92" y="12"/>
                      </a:lnTo>
                      <a:lnTo>
                        <a:pt x="97" y="7"/>
                      </a:lnTo>
                      <a:lnTo>
                        <a:pt x="97" y="5"/>
                      </a:lnTo>
                      <a:lnTo>
                        <a:pt x="95" y="2"/>
                      </a:lnTo>
                      <a:lnTo>
                        <a:pt x="95" y="2"/>
                      </a:lnTo>
                      <a:lnTo>
                        <a:pt x="92" y="3"/>
                      </a:lnTo>
                      <a:lnTo>
                        <a:pt x="92" y="3"/>
                      </a:lnTo>
                      <a:lnTo>
                        <a:pt x="85" y="3"/>
                      </a:lnTo>
                      <a:lnTo>
                        <a:pt x="77" y="2"/>
                      </a:lnTo>
                      <a:lnTo>
                        <a:pt x="70" y="0"/>
                      </a:lnTo>
                      <a:lnTo>
                        <a:pt x="61" y="0"/>
                      </a:lnTo>
                      <a:lnTo>
                        <a:pt x="61" y="0"/>
                      </a:lnTo>
                      <a:lnTo>
                        <a:pt x="45" y="2"/>
                      </a:lnTo>
                      <a:lnTo>
                        <a:pt x="37" y="3"/>
                      </a:lnTo>
                      <a:lnTo>
                        <a:pt x="31" y="6"/>
                      </a:lnTo>
                      <a:lnTo>
                        <a:pt x="31" y="6"/>
                      </a:lnTo>
                      <a:lnTo>
                        <a:pt x="28" y="9"/>
                      </a:lnTo>
                      <a:lnTo>
                        <a:pt x="24" y="10"/>
                      </a:lnTo>
                      <a:lnTo>
                        <a:pt x="21" y="13"/>
                      </a:lnTo>
                      <a:lnTo>
                        <a:pt x="21" y="13"/>
                      </a:lnTo>
                      <a:lnTo>
                        <a:pt x="23" y="15"/>
                      </a:lnTo>
                      <a:lnTo>
                        <a:pt x="23" y="15"/>
                      </a:lnTo>
                      <a:lnTo>
                        <a:pt x="24" y="17"/>
                      </a:lnTo>
                      <a:lnTo>
                        <a:pt x="24" y="20"/>
                      </a:lnTo>
                      <a:lnTo>
                        <a:pt x="24" y="23"/>
                      </a:lnTo>
                      <a:lnTo>
                        <a:pt x="26" y="26"/>
                      </a:lnTo>
                      <a:lnTo>
                        <a:pt x="26" y="26"/>
                      </a:lnTo>
                      <a:lnTo>
                        <a:pt x="30" y="30"/>
                      </a:lnTo>
                      <a:lnTo>
                        <a:pt x="31" y="32"/>
                      </a:lnTo>
                      <a:lnTo>
                        <a:pt x="36" y="30"/>
                      </a:lnTo>
                      <a:lnTo>
                        <a:pt x="36" y="30"/>
                      </a:lnTo>
                      <a:lnTo>
                        <a:pt x="38" y="30"/>
                      </a:lnTo>
                      <a:lnTo>
                        <a:pt x="40" y="32"/>
                      </a:lnTo>
                      <a:lnTo>
                        <a:pt x="40" y="34"/>
                      </a:lnTo>
                      <a:lnTo>
                        <a:pt x="38" y="37"/>
                      </a:lnTo>
                      <a:lnTo>
                        <a:pt x="38" y="37"/>
                      </a:lnTo>
                      <a:lnTo>
                        <a:pt x="38" y="37"/>
                      </a:lnTo>
                      <a:lnTo>
                        <a:pt x="38" y="37"/>
                      </a:lnTo>
                      <a:lnTo>
                        <a:pt x="48" y="37"/>
                      </a:lnTo>
                      <a:lnTo>
                        <a:pt x="55" y="37"/>
                      </a:lnTo>
                      <a:lnTo>
                        <a:pt x="55" y="37"/>
                      </a:lnTo>
                      <a:lnTo>
                        <a:pt x="63" y="43"/>
                      </a:lnTo>
                      <a:lnTo>
                        <a:pt x="68" y="46"/>
                      </a:lnTo>
                      <a:lnTo>
                        <a:pt x="71" y="47"/>
                      </a:lnTo>
                      <a:lnTo>
                        <a:pt x="71" y="47"/>
                      </a:lnTo>
                      <a:lnTo>
                        <a:pt x="77" y="47"/>
                      </a:lnTo>
                      <a:lnTo>
                        <a:pt x="87" y="47"/>
                      </a:lnTo>
                      <a:lnTo>
                        <a:pt x="87" y="47"/>
                      </a:lnTo>
                      <a:lnTo>
                        <a:pt x="87" y="46"/>
                      </a:lnTo>
                      <a:lnTo>
                        <a:pt x="87" y="43"/>
                      </a:lnTo>
                      <a:lnTo>
                        <a:pt x="87" y="43"/>
                      </a:lnTo>
                      <a:lnTo>
                        <a:pt x="91" y="42"/>
                      </a:lnTo>
                      <a:lnTo>
                        <a:pt x="92" y="40"/>
                      </a:lnTo>
                      <a:lnTo>
                        <a:pt x="91" y="37"/>
                      </a:lnTo>
                      <a:lnTo>
                        <a:pt x="91" y="37"/>
                      </a:lnTo>
                      <a:lnTo>
                        <a:pt x="90" y="34"/>
                      </a:lnTo>
                      <a:lnTo>
                        <a:pt x="88" y="29"/>
                      </a:lnTo>
                      <a:lnTo>
                        <a:pt x="88" y="29"/>
                      </a:lnTo>
                      <a:lnTo>
                        <a:pt x="87" y="25"/>
                      </a:lnTo>
                      <a:lnTo>
                        <a:pt x="87" y="20"/>
                      </a:lnTo>
                      <a:lnTo>
                        <a:pt x="87" y="20"/>
                      </a:lnTo>
                      <a:lnTo>
                        <a:pt x="90" y="17"/>
                      </a:lnTo>
                      <a:lnTo>
                        <a:pt x="92" y="12"/>
                      </a:lnTo>
                      <a:lnTo>
                        <a:pt x="92" y="12"/>
                      </a:lnTo>
                      <a:close/>
                      <a:moveTo>
                        <a:pt x="8" y="23"/>
                      </a:moveTo>
                      <a:lnTo>
                        <a:pt x="8" y="23"/>
                      </a:lnTo>
                      <a:lnTo>
                        <a:pt x="6" y="25"/>
                      </a:lnTo>
                      <a:lnTo>
                        <a:pt x="3" y="27"/>
                      </a:lnTo>
                      <a:lnTo>
                        <a:pt x="0" y="32"/>
                      </a:lnTo>
                      <a:lnTo>
                        <a:pt x="0" y="36"/>
                      </a:lnTo>
                      <a:lnTo>
                        <a:pt x="1" y="37"/>
                      </a:lnTo>
                      <a:lnTo>
                        <a:pt x="1" y="37"/>
                      </a:lnTo>
                      <a:lnTo>
                        <a:pt x="1" y="37"/>
                      </a:lnTo>
                      <a:lnTo>
                        <a:pt x="6" y="36"/>
                      </a:lnTo>
                      <a:lnTo>
                        <a:pt x="11" y="33"/>
                      </a:lnTo>
                      <a:lnTo>
                        <a:pt x="18" y="26"/>
                      </a:lnTo>
                      <a:lnTo>
                        <a:pt x="18" y="26"/>
                      </a:lnTo>
                      <a:lnTo>
                        <a:pt x="20" y="25"/>
                      </a:lnTo>
                      <a:lnTo>
                        <a:pt x="17" y="23"/>
                      </a:lnTo>
                      <a:lnTo>
                        <a:pt x="14" y="23"/>
                      </a:lnTo>
                      <a:lnTo>
                        <a:pt x="8" y="23"/>
                      </a:lnTo>
                      <a:lnTo>
                        <a:pt x="8" y="23"/>
                      </a:lnTo>
                      <a:close/>
                      <a:moveTo>
                        <a:pt x="16" y="16"/>
                      </a:moveTo>
                      <a:lnTo>
                        <a:pt x="16" y="16"/>
                      </a:lnTo>
                      <a:lnTo>
                        <a:pt x="16" y="16"/>
                      </a:lnTo>
                      <a:lnTo>
                        <a:pt x="14" y="15"/>
                      </a:lnTo>
                      <a:lnTo>
                        <a:pt x="10" y="15"/>
                      </a:lnTo>
                      <a:lnTo>
                        <a:pt x="6" y="16"/>
                      </a:lnTo>
                      <a:lnTo>
                        <a:pt x="4" y="16"/>
                      </a:lnTo>
                      <a:lnTo>
                        <a:pt x="6" y="17"/>
                      </a:lnTo>
                      <a:lnTo>
                        <a:pt x="6" y="17"/>
                      </a:lnTo>
                      <a:lnTo>
                        <a:pt x="7" y="19"/>
                      </a:lnTo>
                      <a:lnTo>
                        <a:pt x="10" y="19"/>
                      </a:lnTo>
                      <a:lnTo>
                        <a:pt x="13" y="19"/>
                      </a:lnTo>
                      <a:lnTo>
                        <a:pt x="16" y="16"/>
                      </a:lnTo>
                      <a:lnTo>
                        <a:pt x="16" y="16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207" name="Uzbekistan">
                  <a:extLst>
                    <a:ext uri="{FF2B5EF4-FFF2-40B4-BE49-F238E27FC236}">
                      <a16:creationId xmlns:a16="http://schemas.microsoft.com/office/drawing/2014/main" id="{B069559F-1CFA-441C-AC60-C638F28C52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18504" y="3502978"/>
                  <a:ext cx="412860" cy="245644"/>
                </a:xfrm>
                <a:custGeom>
                  <a:avLst/>
                  <a:gdLst/>
                  <a:ahLst/>
                  <a:cxnLst>
                    <a:cxn ang="0">
                      <a:pos x="262" y="84"/>
                    </a:cxn>
                    <a:cxn ang="0">
                      <a:pos x="253" y="83"/>
                    </a:cxn>
                    <a:cxn ang="0">
                      <a:pos x="241" y="84"/>
                    </a:cxn>
                    <a:cxn ang="0">
                      <a:pos x="232" y="78"/>
                    </a:cxn>
                    <a:cxn ang="0">
                      <a:pos x="214" y="85"/>
                    </a:cxn>
                    <a:cxn ang="0">
                      <a:pos x="208" y="95"/>
                    </a:cxn>
                    <a:cxn ang="0">
                      <a:pos x="202" y="94"/>
                    </a:cxn>
                    <a:cxn ang="0">
                      <a:pos x="188" y="87"/>
                    </a:cxn>
                    <a:cxn ang="0">
                      <a:pos x="175" y="83"/>
                    </a:cxn>
                    <a:cxn ang="0">
                      <a:pos x="167" y="70"/>
                    </a:cxn>
                    <a:cxn ang="0">
                      <a:pos x="165" y="53"/>
                    </a:cxn>
                    <a:cxn ang="0">
                      <a:pos x="155" y="46"/>
                    </a:cxn>
                    <a:cxn ang="0">
                      <a:pos x="133" y="41"/>
                    </a:cxn>
                    <a:cxn ang="0">
                      <a:pos x="105" y="41"/>
                    </a:cxn>
                    <a:cxn ang="0">
                      <a:pos x="96" y="41"/>
                    </a:cxn>
                    <a:cxn ang="0">
                      <a:pos x="76" y="24"/>
                    </a:cxn>
                    <a:cxn ang="0">
                      <a:pos x="57" y="33"/>
                    </a:cxn>
                    <a:cxn ang="0">
                      <a:pos x="53" y="24"/>
                    </a:cxn>
                    <a:cxn ang="0">
                      <a:pos x="54" y="4"/>
                    </a:cxn>
                    <a:cxn ang="0">
                      <a:pos x="50" y="3"/>
                    </a:cxn>
                    <a:cxn ang="0">
                      <a:pos x="46" y="24"/>
                    </a:cxn>
                    <a:cxn ang="0">
                      <a:pos x="41" y="23"/>
                    </a:cxn>
                    <a:cxn ang="0">
                      <a:pos x="2" y="11"/>
                    </a:cxn>
                    <a:cxn ang="0">
                      <a:pos x="0" y="83"/>
                    </a:cxn>
                    <a:cxn ang="0">
                      <a:pos x="14" y="84"/>
                    </a:cxn>
                    <a:cxn ang="0">
                      <a:pos x="17" y="74"/>
                    </a:cxn>
                    <a:cxn ang="0">
                      <a:pos x="29" y="68"/>
                    </a:cxn>
                    <a:cxn ang="0">
                      <a:pos x="34" y="63"/>
                    </a:cxn>
                    <a:cxn ang="0">
                      <a:pos x="40" y="60"/>
                    </a:cxn>
                    <a:cxn ang="0">
                      <a:pos x="51" y="63"/>
                    </a:cxn>
                    <a:cxn ang="0">
                      <a:pos x="66" y="67"/>
                    </a:cxn>
                    <a:cxn ang="0">
                      <a:pos x="70" y="84"/>
                    </a:cxn>
                    <a:cxn ang="0">
                      <a:pos x="94" y="87"/>
                    </a:cxn>
                    <a:cxn ang="0">
                      <a:pos x="100" y="97"/>
                    </a:cxn>
                    <a:cxn ang="0">
                      <a:pos x="107" y="110"/>
                    </a:cxn>
                    <a:cxn ang="0">
                      <a:pos x="124" y="122"/>
                    </a:cxn>
                    <a:cxn ang="0">
                      <a:pos x="142" y="132"/>
                    </a:cxn>
                    <a:cxn ang="0">
                      <a:pos x="155" y="142"/>
                    </a:cxn>
                    <a:cxn ang="0">
                      <a:pos x="167" y="145"/>
                    </a:cxn>
                    <a:cxn ang="0">
                      <a:pos x="175" y="158"/>
                    </a:cxn>
                    <a:cxn ang="0">
                      <a:pos x="185" y="162"/>
                    </a:cxn>
                    <a:cxn ang="0">
                      <a:pos x="195" y="166"/>
                    </a:cxn>
                    <a:cxn ang="0">
                      <a:pos x="199" y="152"/>
                    </a:cxn>
                    <a:cxn ang="0">
                      <a:pos x="202" y="147"/>
                    </a:cxn>
                    <a:cxn ang="0">
                      <a:pos x="199" y="135"/>
                    </a:cxn>
                    <a:cxn ang="0">
                      <a:pos x="191" y="125"/>
                    </a:cxn>
                    <a:cxn ang="0">
                      <a:pos x="192" y="121"/>
                    </a:cxn>
                    <a:cxn ang="0">
                      <a:pos x="206" y="115"/>
                    </a:cxn>
                    <a:cxn ang="0">
                      <a:pos x="211" y="108"/>
                    </a:cxn>
                    <a:cxn ang="0">
                      <a:pos x="218" y="100"/>
                    </a:cxn>
                    <a:cxn ang="0">
                      <a:pos x="231" y="97"/>
                    </a:cxn>
                    <a:cxn ang="0">
                      <a:pos x="241" y="94"/>
                    </a:cxn>
                    <a:cxn ang="0">
                      <a:pos x="235" y="107"/>
                    </a:cxn>
                    <a:cxn ang="0">
                      <a:pos x="253" y="104"/>
                    </a:cxn>
                    <a:cxn ang="0">
                      <a:pos x="266" y="104"/>
                    </a:cxn>
                    <a:cxn ang="0">
                      <a:pos x="271" y="100"/>
                    </a:cxn>
                    <a:cxn ang="0">
                      <a:pos x="276" y="94"/>
                    </a:cxn>
                  </a:cxnLst>
                  <a:rect l="0" t="0" r="r" b="b"/>
                  <a:pathLst>
                    <a:path w="279" h="166">
                      <a:moveTo>
                        <a:pt x="276" y="94"/>
                      </a:moveTo>
                      <a:lnTo>
                        <a:pt x="276" y="94"/>
                      </a:lnTo>
                      <a:lnTo>
                        <a:pt x="269" y="88"/>
                      </a:lnTo>
                      <a:lnTo>
                        <a:pt x="262" y="84"/>
                      </a:lnTo>
                      <a:lnTo>
                        <a:pt x="256" y="83"/>
                      </a:lnTo>
                      <a:lnTo>
                        <a:pt x="255" y="83"/>
                      </a:lnTo>
                      <a:lnTo>
                        <a:pt x="253" y="83"/>
                      </a:lnTo>
                      <a:lnTo>
                        <a:pt x="253" y="83"/>
                      </a:lnTo>
                      <a:lnTo>
                        <a:pt x="252" y="85"/>
                      </a:lnTo>
                      <a:lnTo>
                        <a:pt x="248" y="87"/>
                      </a:lnTo>
                      <a:lnTo>
                        <a:pt x="243" y="85"/>
                      </a:lnTo>
                      <a:lnTo>
                        <a:pt x="241" y="84"/>
                      </a:lnTo>
                      <a:lnTo>
                        <a:pt x="241" y="84"/>
                      </a:lnTo>
                      <a:lnTo>
                        <a:pt x="239" y="81"/>
                      </a:lnTo>
                      <a:lnTo>
                        <a:pt x="236" y="78"/>
                      </a:lnTo>
                      <a:lnTo>
                        <a:pt x="232" y="78"/>
                      </a:lnTo>
                      <a:lnTo>
                        <a:pt x="226" y="80"/>
                      </a:lnTo>
                      <a:lnTo>
                        <a:pt x="226" y="80"/>
                      </a:lnTo>
                      <a:lnTo>
                        <a:pt x="219" y="83"/>
                      </a:lnTo>
                      <a:lnTo>
                        <a:pt x="214" y="85"/>
                      </a:lnTo>
                      <a:lnTo>
                        <a:pt x="211" y="90"/>
                      </a:lnTo>
                      <a:lnTo>
                        <a:pt x="209" y="92"/>
                      </a:lnTo>
                      <a:lnTo>
                        <a:pt x="209" y="92"/>
                      </a:lnTo>
                      <a:lnTo>
                        <a:pt x="208" y="95"/>
                      </a:lnTo>
                      <a:lnTo>
                        <a:pt x="205" y="97"/>
                      </a:lnTo>
                      <a:lnTo>
                        <a:pt x="204" y="97"/>
                      </a:lnTo>
                      <a:lnTo>
                        <a:pt x="202" y="94"/>
                      </a:lnTo>
                      <a:lnTo>
                        <a:pt x="202" y="94"/>
                      </a:lnTo>
                      <a:lnTo>
                        <a:pt x="201" y="91"/>
                      </a:lnTo>
                      <a:lnTo>
                        <a:pt x="197" y="90"/>
                      </a:lnTo>
                      <a:lnTo>
                        <a:pt x="188" y="87"/>
                      </a:lnTo>
                      <a:lnTo>
                        <a:pt x="188" y="87"/>
                      </a:lnTo>
                      <a:lnTo>
                        <a:pt x="179" y="85"/>
                      </a:lnTo>
                      <a:lnTo>
                        <a:pt x="177" y="85"/>
                      </a:lnTo>
                      <a:lnTo>
                        <a:pt x="175" y="84"/>
                      </a:lnTo>
                      <a:lnTo>
                        <a:pt x="175" y="83"/>
                      </a:lnTo>
                      <a:lnTo>
                        <a:pt x="175" y="83"/>
                      </a:lnTo>
                      <a:lnTo>
                        <a:pt x="172" y="78"/>
                      </a:lnTo>
                      <a:lnTo>
                        <a:pt x="170" y="74"/>
                      </a:lnTo>
                      <a:lnTo>
                        <a:pt x="167" y="70"/>
                      </a:lnTo>
                      <a:lnTo>
                        <a:pt x="165" y="65"/>
                      </a:lnTo>
                      <a:lnTo>
                        <a:pt x="165" y="65"/>
                      </a:lnTo>
                      <a:lnTo>
                        <a:pt x="165" y="57"/>
                      </a:lnTo>
                      <a:lnTo>
                        <a:pt x="165" y="53"/>
                      </a:lnTo>
                      <a:lnTo>
                        <a:pt x="162" y="51"/>
                      </a:lnTo>
                      <a:lnTo>
                        <a:pt x="162" y="51"/>
                      </a:lnTo>
                      <a:lnTo>
                        <a:pt x="158" y="48"/>
                      </a:lnTo>
                      <a:lnTo>
                        <a:pt x="155" y="46"/>
                      </a:lnTo>
                      <a:lnTo>
                        <a:pt x="152" y="43"/>
                      </a:lnTo>
                      <a:lnTo>
                        <a:pt x="150" y="41"/>
                      </a:lnTo>
                      <a:lnTo>
                        <a:pt x="150" y="41"/>
                      </a:lnTo>
                      <a:lnTo>
                        <a:pt x="133" y="41"/>
                      </a:lnTo>
                      <a:lnTo>
                        <a:pt x="117" y="40"/>
                      </a:lnTo>
                      <a:lnTo>
                        <a:pt x="117" y="40"/>
                      </a:lnTo>
                      <a:lnTo>
                        <a:pt x="113" y="40"/>
                      </a:lnTo>
                      <a:lnTo>
                        <a:pt x="105" y="41"/>
                      </a:lnTo>
                      <a:lnTo>
                        <a:pt x="100" y="43"/>
                      </a:lnTo>
                      <a:lnTo>
                        <a:pt x="97" y="43"/>
                      </a:lnTo>
                      <a:lnTo>
                        <a:pt x="96" y="41"/>
                      </a:lnTo>
                      <a:lnTo>
                        <a:pt x="96" y="41"/>
                      </a:lnTo>
                      <a:lnTo>
                        <a:pt x="88" y="31"/>
                      </a:lnTo>
                      <a:lnTo>
                        <a:pt x="77" y="21"/>
                      </a:lnTo>
                      <a:lnTo>
                        <a:pt x="77" y="21"/>
                      </a:lnTo>
                      <a:lnTo>
                        <a:pt x="76" y="24"/>
                      </a:lnTo>
                      <a:lnTo>
                        <a:pt x="73" y="28"/>
                      </a:lnTo>
                      <a:lnTo>
                        <a:pt x="73" y="28"/>
                      </a:lnTo>
                      <a:lnTo>
                        <a:pt x="64" y="33"/>
                      </a:lnTo>
                      <a:lnTo>
                        <a:pt x="57" y="33"/>
                      </a:lnTo>
                      <a:lnTo>
                        <a:pt x="54" y="33"/>
                      </a:lnTo>
                      <a:lnTo>
                        <a:pt x="53" y="31"/>
                      </a:lnTo>
                      <a:lnTo>
                        <a:pt x="53" y="28"/>
                      </a:lnTo>
                      <a:lnTo>
                        <a:pt x="53" y="24"/>
                      </a:lnTo>
                      <a:lnTo>
                        <a:pt x="53" y="24"/>
                      </a:lnTo>
                      <a:lnTo>
                        <a:pt x="56" y="17"/>
                      </a:lnTo>
                      <a:lnTo>
                        <a:pt x="56" y="9"/>
                      </a:lnTo>
                      <a:lnTo>
                        <a:pt x="54" y="4"/>
                      </a:lnTo>
                      <a:lnTo>
                        <a:pt x="53" y="3"/>
                      </a:lnTo>
                      <a:lnTo>
                        <a:pt x="51" y="1"/>
                      </a:lnTo>
                      <a:lnTo>
                        <a:pt x="51" y="1"/>
                      </a:lnTo>
                      <a:lnTo>
                        <a:pt x="50" y="3"/>
                      </a:lnTo>
                      <a:lnTo>
                        <a:pt x="49" y="6"/>
                      </a:lnTo>
                      <a:lnTo>
                        <a:pt x="47" y="13"/>
                      </a:lnTo>
                      <a:lnTo>
                        <a:pt x="47" y="21"/>
                      </a:lnTo>
                      <a:lnTo>
                        <a:pt x="46" y="24"/>
                      </a:lnTo>
                      <a:lnTo>
                        <a:pt x="44" y="26"/>
                      </a:lnTo>
                      <a:lnTo>
                        <a:pt x="44" y="26"/>
                      </a:lnTo>
                      <a:lnTo>
                        <a:pt x="43" y="24"/>
                      </a:lnTo>
                      <a:lnTo>
                        <a:pt x="41" y="23"/>
                      </a:lnTo>
                      <a:lnTo>
                        <a:pt x="40" y="17"/>
                      </a:lnTo>
                      <a:lnTo>
                        <a:pt x="40" y="9"/>
                      </a:lnTo>
                      <a:lnTo>
                        <a:pt x="43" y="0"/>
                      </a:lnTo>
                      <a:lnTo>
                        <a:pt x="2" y="11"/>
                      </a:lnTo>
                      <a:lnTo>
                        <a:pt x="0" y="83"/>
                      </a:lnTo>
                      <a:lnTo>
                        <a:pt x="0" y="83"/>
                      </a:lnTo>
                      <a:lnTo>
                        <a:pt x="0" y="83"/>
                      </a:lnTo>
                      <a:lnTo>
                        <a:pt x="0" y="83"/>
                      </a:lnTo>
                      <a:lnTo>
                        <a:pt x="6" y="84"/>
                      </a:lnTo>
                      <a:lnTo>
                        <a:pt x="12" y="85"/>
                      </a:lnTo>
                      <a:lnTo>
                        <a:pt x="12" y="85"/>
                      </a:lnTo>
                      <a:lnTo>
                        <a:pt x="14" y="84"/>
                      </a:lnTo>
                      <a:lnTo>
                        <a:pt x="16" y="83"/>
                      </a:lnTo>
                      <a:lnTo>
                        <a:pt x="17" y="77"/>
                      </a:lnTo>
                      <a:lnTo>
                        <a:pt x="17" y="77"/>
                      </a:lnTo>
                      <a:lnTo>
                        <a:pt x="17" y="74"/>
                      </a:lnTo>
                      <a:lnTo>
                        <a:pt x="20" y="71"/>
                      </a:lnTo>
                      <a:lnTo>
                        <a:pt x="24" y="70"/>
                      </a:lnTo>
                      <a:lnTo>
                        <a:pt x="29" y="68"/>
                      </a:lnTo>
                      <a:lnTo>
                        <a:pt x="29" y="68"/>
                      </a:lnTo>
                      <a:lnTo>
                        <a:pt x="30" y="68"/>
                      </a:lnTo>
                      <a:lnTo>
                        <a:pt x="32" y="65"/>
                      </a:lnTo>
                      <a:lnTo>
                        <a:pt x="33" y="64"/>
                      </a:lnTo>
                      <a:lnTo>
                        <a:pt x="34" y="63"/>
                      </a:lnTo>
                      <a:lnTo>
                        <a:pt x="34" y="63"/>
                      </a:lnTo>
                      <a:lnTo>
                        <a:pt x="37" y="61"/>
                      </a:lnTo>
                      <a:lnTo>
                        <a:pt x="40" y="60"/>
                      </a:lnTo>
                      <a:lnTo>
                        <a:pt x="40" y="60"/>
                      </a:lnTo>
                      <a:lnTo>
                        <a:pt x="43" y="58"/>
                      </a:lnTo>
                      <a:lnTo>
                        <a:pt x="46" y="58"/>
                      </a:lnTo>
                      <a:lnTo>
                        <a:pt x="51" y="63"/>
                      </a:lnTo>
                      <a:lnTo>
                        <a:pt x="51" y="63"/>
                      </a:lnTo>
                      <a:lnTo>
                        <a:pt x="57" y="64"/>
                      </a:lnTo>
                      <a:lnTo>
                        <a:pt x="64" y="67"/>
                      </a:lnTo>
                      <a:lnTo>
                        <a:pt x="64" y="67"/>
                      </a:lnTo>
                      <a:lnTo>
                        <a:pt x="66" y="67"/>
                      </a:lnTo>
                      <a:lnTo>
                        <a:pt x="67" y="68"/>
                      </a:lnTo>
                      <a:lnTo>
                        <a:pt x="69" y="74"/>
                      </a:lnTo>
                      <a:lnTo>
                        <a:pt x="70" y="84"/>
                      </a:lnTo>
                      <a:lnTo>
                        <a:pt x="70" y="84"/>
                      </a:lnTo>
                      <a:lnTo>
                        <a:pt x="70" y="84"/>
                      </a:lnTo>
                      <a:lnTo>
                        <a:pt x="73" y="85"/>
                      </a:lnTo>
                      <a:lnTo>
                        <a:pt x="80" y="85"/>
                      </a:lnTo>
                      <a:lnTo>
                        <a:pt x="94" y="87"/>
                      </a:lnTo>
                      <a:lnTo>
                        <a:pt x="94" y="87"/>
                      </a:lnTo>
                      <a:lnTo>
                        <a:pt x="96" y="87"/>
                      </a:lnTo>
                      <a:lnTo>
                        <a:pt x="97" y="90"/>
                      </a:lnTo>
                      <a:lnTo>
                        <a:pt x="100" y="97"/>
                      </a:lnTo>
                      <a:lnTo>
                        <a:pt x="100" y="97"/>
                      </a:lnTo>
                      <a:lnTo>
                        <a:pt x="104" y="104"/>
                      </a:lnTo>
                      <a:lnTo>
                        <a:pt x="107" y="110"/>
                      </a:lnTo>
                      <a:lnTo>
                        <a:pt x="107" y="110"/>
                      </a:lnTo>
                      <a:lnTo>
                        <a:pt x="110" y="112"/>
                      </a:lnTo>
                      <a:lnTo>
                        <a:pt x="114" y="115"/>
                      </a:lnTo>
                      <a:lnTo>
                        <a:pt x="120" y="118"/>
                      </a:lnTo>
                      <a:lnTo>
                        <a:pt x="124" y="122"/>
                      </a:lnTo>
                      <a:lnTo>
                        <a:pt x="124" y="122"/>
                      </a:lnTo>
                      <a:lnTo>
                        <a:pt x="127" y="125"/>
                      </a:lnTo>
                      <a:lnTo>
                        <a:pt x="131" y="128"/>
                      </a:lnTo>
                      <a:lnTo>
                        <a:pt x="142" y="132"/>
                      </a:lnTo>
                      <a:lnTo>
                        <a:pt x="142" y="132"/>
                      </a:lnTo>
                      <a:lnTo>
                        <a:pt x="147" y="135"/>
                      </a:lnTo>
                      <a:lnTo>
                        <a:pt x="151" y="139"/>
                      </a:lnTo>
                      <a:lnTo>
                        <a:pt x="155" y="142"/>
                      </a:lnTo>
                      <a:lnTo>
                        <a:pt x="158" y="144"/>
                      </a:lnTo>
                      <a:lnTo>
                        <a:pt x="158" y="144"/>
                      </a:lnTo>
                      <a:lnTo>
                        <a:pt x="162" y="144"/>
                      </a:lnTo>
                      <a:lnTo>
                        <a:pt x="167" y="145"/>
                      </a:lnTo>
                      <a:lnTo>
                        <a:pt x="172" y="148"/>
                      </a:lnTo>
                      <a:lnTo>
                        <a:pt x="174" y="159"/>
                      </a:lnTo>
                      <a:lnTo>
                        <a:pt x="174" y="159"/>
                      </a:lnTo>
                      <a:lnTo>
                        <a:pt x="175" y="158"/>
                      </a:lnTo>
                      <a:lnTo>
                        <a:pt x="175" y="158"/>
                      </a:lnTo>
                      <a:lnTo>
                        <a:pt x="179" y="158"/>
                      </a:lnTo>
                      <a:lnTo>
                        <a:pt x="182" y="161"/>
                      </a:lnTo>
                      <a:lnTo>
                        <a:pt x="185" y="162"/>
                      </a:lnTo>
                      <a:lnTo>
                        <a:pt x="188" y="164"/>
                      </a:lnTo>
                      <a:lnTo>
                        <a:pt x="188" y="164"/>
                      </a:lnTo>
                      <a:lnTo>
                        <a:pt x="192" y="164"/>
                      </a:lnTo>
                      <a:lnTo>
                        <a:pt x="195" y="166"/>
                      </a:lnTo>
                      <a:lnTo>
                        <a:pt x="195" y="166"/>
                      </a:lnTo>
                      <a:lnTo>
                        <a:pt x="195" y="159"/>
                      </a:lnTo>
                      <a:lnTo>
                        <a:pt x="197" y="155"/>
                      </a:lnTo>
                      <a:lnTo>
                        <a:pt x="199" y="152"/>
                      </a:lnTo>
                      <a:lnTo>
                        <a:pt x="202" y="149"/>
                      </a:lnTo>
                      <a:lnTo>
                        <a:pt x="202" y="149"/>
                      </a:lnTo>
                      <a:lnTo>
                        <a:pt x="202" y="148"/>
                      </a:lnTo>
                      <a:lnTo>
                        <a:pt x="202" y="147"/>
                      </a:lnTo>
                      <a:lnTo>
                        <a:pt x="202" y="142"/>
                      </a:lnTo>
                      <a:lnTo>
                        <a:pt x="201" y="139"/>
                      </a:lnTo>
                      <a:lnTo>
                        <a:pt x="199" y="135"/>
                      </a:lnTo>
                      <a:lnTo>
                        <a:pt x="199" y="135"/>
                      </a:lnTo>
                      <a:lnTo>
                        <a:pt x="199" y="134"/>
                      </a:lnTo>
                      <a:lnTo>
                        <a:pt x="198" y="131"/>
                      </a:lnTo>
                      <a:lnTo>
                        <a:pt x="195" y="128"/>
                      </a:lnTo>
                      <a:lnTo>
                        <a:pt x="191" y="125"/>
                      </a:lnTo>
                      <a:lnTo>
                        <a:pt x="189" y="124"/>
                      </a:lnTo>
                      <a:lnTo>
                        <a:pt x="189" y="122"/>
                      </a:lnTo>
                      <a:lnTo>
                        <a:pt x="189" y="122"/>
                      </a:lnTo>
                      <a:lnTo>
                        <a:pt x="192" y="121"/>
                      </a:lnTo>
                      <a:lnTo>
                        <a:pt x="197" y="120"/>
                      </a:lnTo>
                      <a:lnTo>
                        <a:pt x="205" y="117"/>
                      </a:lnTo>
                      <a:lnTo>
                        <a:pt x="205" y="117"/>
                      </a:lnTo>
                      <a:lnTo>
                        <a:pt x="206" y="115"/>
                      </a:lnTo>
                      <a:lnTo>
                        <a:pt x="208" y="112"/>
                      </a:lnTo>
                      <a:lnTo>
                        <a:pt x="208" y="110"/>
                      </a:lnTo>
                      <a:lnTo>
                        <a:pt x="211" y="108"/>
                      </a:lnTo>
                      <a:lnTo>
                        <a:pt x="211" y="108"/>
                      </a:lnTo>
                      <a:lnTo>
                        <a:pt x="212" y="107"/>
                      </a:lnTo>
                      <a:lnTo>
                        <a:pt x="215" y="105"/>
                      </a:lnTo>
                      <a:lnTo>
                        <a:pt x="218" y="100"/>
                      </a:lnTo>
                      <a:lnTo>
                        <a:pt x="218" y="100"/>
                      </a:lnTo>
                      <a:lnTo>
                        <a:pt x="219" y="98"/>
                      </a:lnTo>
                      <a:lnTo>
                        <a:pt x="224" y="98"/>
                      </a:lnTo>
                      <a:lnTo>
                        <a:pt x="226" y="98"/>
                      </a:lnTo>
                      <a:lnTo>
                        <a:pt x="231" y="97"/>
                      </a:lnTo>
                      <a:lnTo>
                        <a:pt x="231" y="97"/>
                      </a:lnTo>
                      <a:lnTo>
                        <a:pt x="236" y="94"/>
                      </a:lnTo>
                      <a:lnTo>
                        <a:pt x="239" y="94"/>
                      </a:lnTo>
                      <a:lnTo>
                        <a:pt x="241" y="94"/>
                      </a:lnTo>
                      <a:lnTo>
                        <a:pt x="241" y="94"/>
                      </a:lnTo>
                      <a:lnTo>
                        <a:pt x="241" y="97"/>
                      </a:lnTo>
                      <a:lnTo>
                        <a:pt x="239" y="100"/>
                      </a:lnTo>
                      <a:lnTo>
                        <a:pt x="235" y="107"/>
                      </a:lnTo>
                      <a:lnTo>
                        <a:pt x="235" y="107"/>
                      </a:lnTo>
                      <a:lnTo>
                        <a:pt x="246" y="107"/>
                      </a:lnTo>
                      <a:lnTo>
                        <a:pt x="251" y="105"/>
                      </a:lnTo>
                      <a:lnTo>
                        <a:pt x="253" y="104"/>
                      </a:lnTo>
                      <a:lnTo>
                        <a:pt x="253" y="104"/>
                      </a:lnTo>
                      <a:lnTo>
                        <a:pt x="256" y="104"/>
                      </a:lnTo>
                      <a:lnTo>
                        <a:pt x="261" y="104"/>
                      </a:lnTo>
                      <a:lnTo>
                        <a:pt x="266" y="104"/>
                      </a:lnTo>
                      <a:lnTo>
                        <a:pt x="268" y="104"/>
                      </a:lnTo>
                      <a:lnTo>
                        <a:pt x="269" y="101"/>
                      </a:lnTo>
                      <a:lnTo>
                        <a:pt x="269" y="101"/>
                      </a:lnTo>
                      <a:lnTo>
                        <a:pt x="271" y="100"/>
                      </a:lnTo>
                      <a:lnTo>
                        <a:pt x="272" y="98"/>
                      </a:lnTo>
                      <a:lnTo>
                        <a:pt x="276" y="98"/>
                      </a:lnTo>
                      <a:lnTo>
                        <a:pt x="279" y="97"/>
                      </a:lnTo>
                      <a:lnTo>
                        <a:pt x="276" y="94"/>
                      </a:lnTo>
                      <a:lnTo>
                        <a:pt x="276" y="94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208" name="Norway">
                  <a:extLst>
                    <a:ext uri="{FF2B5EF4-FFF2-40B4-BE49-F238E27FC236}">
                      <a16:creationId xmlns:a16="http://schemas.microsoft.com/office/drawing/2014/main" id="{2F8F423E-2942-4134-B9DF-7D2BAF4E5C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16920" y="2591432"/>
                  <a:ext cx="609671" cy="507566"/>
                </a:xfrm>
                <a:custGeom>
                  <a:avLst/>
                  <a:gdLst/>
                  <a:ahLst/>
                  <a:cxnLst>
                    <a:cxn ang="0">
                      <a:pos x="383" y="30"/>
                    </a:cxn>
                    <a:cxn ang="0">
                      <a:pos x="411" y="21"/>
                    </a:cxn>
                    <a:cxn ang="0">
                      <a:pos x="375" y="9"/>
                    </a:cxn>
                    <a:cxn ang="0">
                      <a:pos x="368" y="9"/>
                    </a:cxn>
                    <a:cxn ang="0">
                      <a:pos x="346" y="20"/>
                    </a:cxn>
                    <a:cxn ang="0">
                      <a:pos x="320" y="27"/>
                    </a:cxn>
                    <a:cxn ang="0">
                      <a:pos x="333" y="4"/>
                    </a:cxn>
                    <a:cxn ang="0">
                      <a:pos x="309" y="6"/>
                    </a:cxn>
                    <a:cxn ang="0">
                      <a:pos x="293" y="14"/>
                    </a:cxn>
                    <a:cxn ang="0">
                      <a:pos x="284" y="33"/>
                    </a:cxn>
                    <a:cxn ang="0">
                      <a:pos x="289" y="13"/>
                    </a:cxn>
                    <a:cxn ang="0">
                      <a:pos x="269" y="13"/>
                    </a:cxn>
                    <a:cxn ang="0">
                      <a:pos x="257" y="26"/>
                    </a:cxn>
                    <a:cxn ang="0">
                      <a:pos x="253" y="33"/>
                    </a:cxn>
                    <a:cxn ang="0">
                      <a:pos x="249" y="41"/>
                    </a:cxn>
                    <a:cxn ang="0">
                      <a:pos x="232" y="36"/>
                    </a:cxn>
                    <a:cxn ang="0">
                      <a:pos x="219" y="38"/>
                    </a:cxn>
                    <a:cxn ang="0">
                      <a:pos x="203" y="44"/>
                    </a:cxn>
                    <a:cxn ang="0">
                      <a:pos x="196" y="57"/>
                    </a:cxn>
                    <a:cxn ang="0">
                      <a:pos x="189" y="65"/>
                    </a:cxn>
                    <a:cxn ang="0">
                      <a:pos x="172" y="68"/>
                    </a:cxn>
                    <a:cxn ang="0">
                      <a:pos x="158" y="67"/>
                    </a:cxn>
                    <a:cxn ang="0">
                      <a:pos x="129" y="90"/>
                    </a:cxn>
                    <a:cxn ang="0">
                      <a:pos x="161" y="78"/>
                    </a:cxn>
                    <a:cxn ang="0">
                      <a:pos x="183" y="78"/>
                    </a:cxn>
                    <a:cxn ang="0">
                      <a:pos x="171" y="84"/>
                    </a:cxn>
                    <a:cxn ang="0">
                      <a:pos x="151" y="105"/>
                    </a:cxn>
                    <a:cxn ang="0">
                      <a:pos x="127" y="142"/>
                    </a:cxn>
                    <a:cxn ang="0">
                      <a:pos x="118" y="168"/>
                    </a:cxn>
                    <a:cxn ang="0">
                      <a:pos x="107" y="182"/>
                    </a:cxn>
                    <a:cxn ang="0">
                      <a:pos x="82" y="194"/>
                    </a:cxn>
                    <a:cxn ang="0">
                      <a:pos x="65" y="211"/>
                    </a:cxn>
                    <a:cxn ang="0">
                      <a:pos x="50" y="221"/>
                    </a:cxn>
                    <a:cxn ang="0">
                      <a:pos x="43" y="233"/>
                    </a:cxn>
                    <a:cxn ang="0">
                      <a:pos x="13" y="246"/>
                    </a:cxn>
                    <a:cxn ang="0">
                      <a:pos x="4" y="260"/>
                    </a:cxn>
                    <a:cxn ang="0">
                      <a:pos x="3" y="282"/>
                    </a:cxn>
                    <a:cxn ang="0">
                      <a:pos x="14" y="296"/>
                    </a:cxn>
                    <a:cxn ang="0">
                      <a:pos x="16" y="302"/>
                    </a:cxn>
                    <a:cxn ang="0">
                      <a:pos x="4" y="304"/>
                    </a:cxn>
                    <a:cxn ang="0">
                      <a:pos x="18" y="312"/>
                    </a:cxn>
                    <a:cxn ang="0">
                      <a:pos x="8" y="327"/>
                    </a:cxn>
                    <a:cxn ang="0">
                      <a:pos x="75" y="322"/>
                    </a:cxn>
                    <a:cxn ang="0">
                      <a:pos x="92" y="312"/>
                    </a:cxn>
                    <a:cxn ang="0">
                      <a:pos x="109" y="313"/>
                    </a:cxn>
                    <a:cxn ang="0">
                      <a:pos x="122" y="285"/>
                    </a:cxn>
                    <a:cxn ang="0">
                      <a:pos x="125" y="262"/>
                    </a:cxn>
                    <a:cxn ang="0">
                      <a:pos x="117" y="223"/>
                    </a:cxn>
                    <a:cxn ang="0">
                      <a:pos x="142" y="198"/>
                    </a:cxn>
                    <a:cxn ang="0">
                      <a:pos x="151" y="162"/>
                    </a:cxn>
                    <a:cxn ang="0">
                      <a:pos x="166" y="135"/>
                    </a:cxn>
                    <a:cxn ang="0">
                      <a:pos x="183" y="102"/>
                    </a:cxn>
                    <a:cxn ang="0">
                      <a:pos x="209" y="74"/>
                    </a:cxn>
                    <a:cxn ang="0">
                      <a:pos x="240" y="74"/>
                    </a:cxn>
                    <a:cxn ang="0">
                      <a:pos x="262" y="54"/>
                    </a:cxn>
                    <a:cxn ang="0">
                      <a:pos x="309" y="68"/>
                    </a:cxn>
                    <a:cxn ang="0">
                      <a:pos x="327" y="63"/>
                    </a:cxn>
                    <a:cxn ang="0">
                      <a:pos x="344" y="36"/>
                    </a:cxn>
                    <a:cxn ang="0">
                      <a:pos x="383" y="46"/>
                    </a:cxn>
                    <a:cxn ang="0">
                      <a:pos x="408" y="44"/>
                    </a:cxn>
                  </a:cxnLst>
                  <a:rect l="0" t="0" r="r" b="b"/>
                  <a:pathLst>
                    <a:path w="412" h="343">
                      <a:moveTo>
                        <a:pt x="400" y="40"/>
                      </a:moveTo>
                      <a:lnTo>
                        <a:pt x="400" y="40"/>
                      </a:lnTo>
                      <a:lnTo>
                        <a:pt x="398" y="41"/>
                      </a:lnTo>
                      <a:lnTo>
                        <a:pt x="395" y="41"/>
                      </a:lnTo>
                      <a:lnTo>
                        <a:pt x="394" y="41"/>
                      </a:lnTo>
                      <a:lnTo>
                        <a:pt x="393" y="38"/>
                      </a:lnTo>
                      <a:lnTo>
                        <a:pt x="393" y="38"/>
                      </a:lnTo>
                      <a:lnTo>
                        <a:pt x="391" y="36"/>
                      </a:lnTo>
                      <a:lnTo>
                        <a:pt x="388" y="34"/>
                      </a:lnTo>
                      <a:lnTo>
                        <a:pt x="384" y="31"/>
                      </a:lnTo>
                      <a:lnTo>
                        <a:pt x="383" y="30"/>
                      </a:lnTo>
                      <a:lnTo>
                        <a:pt x="383" y="30"/>
                      </a:lnTo>
                      <a:lnTo>
                        <a:pt x="383" y="30"/>
                      </a:lnTo>
                      <a:lnTo>
                        <a:pt x="385" y="30"/>
                      </a:lnTo>
                      <a:lnTo>
                        <a:pt x="391" y="31"/>
                      </a:lnTo>
                      <a:lnTo>
                        <a:pt x="391" y="31"/>
                      </a:lnTo>
                      <a:lnTo>
                        <a:pt x="393" y="33"/>
                      </a:lnTo>
                      <a:lnTo>
                        <a:pt x="395" y="31"/>
                      </a:lnTo>
                      <a:lnTo>
                        <a:pt x="401" y="28"/>
                      </a:lnTo>
                      <a:lnTo>
                        <a:pt x="401" y="28"/>
                      </a:lnTo>
                      <a:lnTo>
                        <a:pt x="404" y="26"/>
                      </a:lnTo>
                      <a:lnTo>
                        <a:pt x="408" y="26"/>
                      </a:lnTo>
                      <a:lnTo>
                        <a:pt x="411" y="26"/>
                      </a:lnTo>
                      <a:lnTo>
                        <a:pt x="412" y="24"/>
                      </a:lnTo>
                      <a:lnTo>
                        <a:pt x="412" y="24"/>
                      </a:lnTo>
                      <a:lnTo>
                        <a:pt x="411" y="21"/>
                      </a:lnTo>
                      <a:lnTo>
                        <a:pt x="408" y="19"/>
                      </a:lnTo>
                      <a:lnTo>
                        <a:pt x="404" y="16"/>
                      </a:lnTo>
                      <a:lnTo>
                        <a:pt x="404" y="16"/>
                      </a:lnTo>
                      <a:lnTo>
                        <a:pt x="400" y="13"/>
                      </a:lnTo>
                      <a:lnTo>
                        <a:pt x="395" y="11"/>
                      </a:lnTo>
                      <a:lnTo>
                        <a:pt x="391" y="11"/>
                      </a:lnTo>
                      <a:lnTo>
                        <a:pt x="391" y="11"/>
                      </a:lnTo>
                      <a:lnTo>
                        <a:pt x="388" y="11"/>
                      </a:lnTo>
                      <a:lnTo>
                        <a:pt x="387" y="11"/>
                      </a:lnTo>
                      <a:lnTo>
                        <a:pt x="383" y="7"/>
                      </a:lnTo>
                      <a:lnTo>
                        <a:pt x="383" y="7"/>
                      </a:lnTo>
                      <a:lnTo>
                        <a:pt x="380" y="7"/>
                      </a:lnTo>
                      <a:lnTo>
                        <a:pt x="375" y="9"/>
                      </a:lnTo>
                      <a:lnTo>
                        <a:pt x="373" y="11"/>
                      </a:lnTo>
                      <a:lnTo>
                        <a:pt x="371" y="16"/>
                      </a:lnTo>
                      <a:lnTo>
                        <a:pt x="371" y="16"/>
                      </a:lnTo>
                      <a:lnTo>
                        <a:pt x="370" y="20"/>
                      </a:lnTo>
                      <a:lnTo>
                        <a:pt x="368" y="20"/>
                      </a:lnTo>
                      <a:lnTo>
                        <a:pt x="367" y="20"/>
                      </a:lnTo>
                      <a:lnTo>
                        <a:pt x="367" y="17"/>
                      </a:lnTo>
                      <a:lnTo>
                        <a:pt x="367" y="17"/>
                      </a:lnTo>
                      <a:lnTo>
                        <a:pt x="367" y="14"/>
                      </a:lnTo>
                      <a:lnTo>
                        <a:pt x="367" y="11"/>
                      </a:lnTo>
                      <a:lnTo>
                        <a:pt x="367" y="10"/>
                      </a:lnTo>
                      <a:lnTo>
                        <a:pt x="368" y="9"/>
                      </a:lnTo>
                      <a:lnTo>
                        <a:pt x="368" y="9"/>
                      </a:lnTo>
                      <a:lnTo>
                        <a:pt x="371" y="7"/>
                      </a:lnTo>
                      <a:lnTo>
                        <a:pt x="370" y="4"/>
                      </a:lnTo>
                      <a:lnTo>
                        <a:pt x="367" y="1"/>
                      </a:lnTo>
                      <a:lnTo>
                        <a:pt x="363" y="0"/>
                      </a:lnTo>
                      <a:lnTo>
                        <a:pt x="363" y="0"/>
                      </a:lnTo>
                      <a:lnTo>
                        <a:pt x="357" y="0"/>
                      </a:lnTo>
                      <a:lnTo>
                        <a:pt x="353" y="3"/>
                      </a:lnTo>
                      <a:lnTo>
                        <a:pt x="351" y="6"/>
                      </a:lnTo>
                      <a:lnTo>
                        <a:pt x="353" y="9"/>
                      </a:lnTo>
                      <a:lnTo>
                        <a:pt x="353" y="9"/>
                      </a:lnTo>
                      <a:lnTo>
                        <a:pt x="351" y="11"/>
                      </a:lnTo>
                      <a:lnTo>
                        <a:pt x="350" y="16"/>
                      </a:lnTo>
                      <a:lnTo>
                        <a:pt x="346" y="20"/>
                      </a:lnTo>
                      <a:lnTo>
                        <a:pt x="343" y="21"/>
                      </a:lnTo>
                      <a:lnTo>
                        <a:pt x="343" y="21"/>
                      </a:lnTo>
                      <a:lnTo>
                        <a:pt x="341" y="20"/>
                      </a:lnTo>
                      <a:lnTo>
                        <a:pt x="341" y="20"/>
                      </a:lnTo>
                      <a:lnTo>
                        <a:pt x="341" y="16"/>
                      </a:lnTo>
                      <a:lnTo>
                        <a:pt x="343" y="7"/>
                      </a:lnTo>
                      <a:lnTo>
                        <a:pt x="343" y="7"/>
                      </a:lnTo>
                      <a:lnTo>
                        <a:pt x="341" y="6"/>
                      </a:lnTo>
                      <a:lnTo>
                        <a:pt x="340" y="6"/>
                      </a:lnTo>
                      <a:lnTo>
                        <a:pt x="333" y="13"/>
                      </a:lnTo>
                      <a:lnTo>
                        <a:pt x="333" y="13"/>
                      </a:lnTo>
                      <a:lnTo>
                        <a:pt x="324" y="23"/>
                      </a:lnTo>
                      <a:lnTo>
                        <a:pt x="320" y="27"/>
                      </a:lnTo>
                      <a:lnTo>
                        <a:pt x="317" y="28"/>
                      </a:lnTo>
                      <a:lnTo>
                        <a:pt x="317" y="28"/>
                      </a:lnTo>
                      <a:lnTo>
                        <a:pt x="316" y="27"/>
                      </a:lnTo>
                      <a:lnTo>
                        <a:pt x="314" y="24"/>
                      </a:lnTo>
                      <a:lnTo>
                        <a:pt x="316" y="21"/>
                      </a:lnTo>
                      <a:lnTo>
                        <a:pt x="320" y="19"/>
                      </a:lnTo>
                      <a:lnTo>
                        <a:pt x="320" y="19"/>
                      </a:lnTo>
                      <a:lnTo>
                        <a:pt x="324" y="14"/>
                      </a:lnTo>
                      <a:lnTo>
                        <a:pt x="326" y="10"/>
                      </a:lnTo>
                      <a:lnTo>
                        <a:pt x="329" y="7"/>
                      </a:lnTo>
                      <a:lnTo>
                        <a:pt x="330" y="6"/>
                      </a:lnTo>
                      <a:lnTo>
                        <a:pt x="330" y="6"/>
                      </a:lnTo>
                      <a:lnTo>
                        <a:pt x="333" y="4"/>
                      </a:lnTo>
                      <a:lnTo>
                        <a:pt x="333" y="3"/>
                      </a:lnTo>
                      <a:lnTo>
                        <a:pt x="331" y="1"/>
                      </a:lnTo>
                      <a:lnTo>
                        <a:pt x="329" y="0"/>
                      </a:lnTo>
                      <a:lnTo>
                        <a:pt x="329" y="0"/>
                      </a:lnTo>
                      <a:lnTo>
                        <a:pt x="324" y="0"/>
                      </a:lnTo>
                      <a:lnTo>
                        <a:pt x="323" y="1"/>
                      </a:lnTo>
                      <a:lnTo>
                        <a:pt x="320" y="7"/>
                      </a:lnTo>
                      <a:lnTo>
                        <a:pt x="320" y="7"/>
                      </a:lnTo>
                      <a:lnTo>
                        <a:pt x="317" y="7"/>
                      </a:lnTo>
                      <a:lnTo>
                        <a:pt x="313" y="6"/>
                      </a:lnTo>
                      <a:lnTo>
                        <a:pt x="310" y="4"/>
                      </a:lnTo>
                      <a:lnTo>
                        <a:pt x="309" y="6"/>
                      </a:lnTo>
                      <a:lnTo>
                        <a:pt x="309" y="6"/>
                      </a:lnTo>
                      <a:lnTo>
                        <a:pt x="307" y="6"/>
                      </a:lnTo>
                      <a:lnTo>
                        <a:pt x="306" y="7"/>
                      </a:lnTo>
                      <a:lnTo>
                        <a:pt x="304" y="9"/>
                      </a:lnTo>
                      <a:lnTo>
                        <a:pt x="306" y="11"/>
                      </a:lnTo>
                      <a:lnTo>
                        <a:pt x="306" y="11"/>
                      </a:lnTo>
                      <a:lnTo>
                        <a:pt x="306" y="14"/>
                      </a:lnTo>
                      <a:lnTo>
                        <a:pt x="306" y="16"/>
                      </a:lnTo>
                      <a:lnTo>
                        <a:pt x="304" y="16"/>
                      </a:lnTo>
                      <a:lnTo>
                        <a:pt x="302" y="14"/>
                      </a:lnTo>
                      <a:lnTo>
                        <a:pt x="302" y="14"/>
                      </a:lnTo>
                      <a:lnTo>
                        <a:pt x="300" y="11"/>
                      </a:lnTo>
                      <a:lnTo>
                        <a:pt x="297" y="13"/>
                      </a:lnTo>
                      <a:lnTo>
                        <a:pt x="293" y="14"/>
                      </a:lnTo>
                      <a:lnTo>
                        <a:pt x="292" y="17"/>
                      </a:lnTo>
                      <a:lnTo>
                        <a:pt x="292" y="17"/>
                      </a:lnTo>
                      <a:lnTo>
                        <a:pt x="289" y="20"/>
                      </a:lnTo>
                      <a:lnTo>
                        <a:pt x="287" y="21"/>
                      </a:lnTo>
                      <a:lnTo>
                        <a:pt x="286" y="23"/>
                      </a:lnTo>
                      <a:lnTo>
                        <a:pt x="287" y="24"/>
                      </a:lnTo>
                      <a:lnTo>
                        <a:pt x="287" y="24"/>
                      </a:lnTo>
                      <a:lnTo>
                        <a:pt x="289" y="26"/>
                      </a:lnTo>
                      <a:lnTo>
                        <a:pt x="289" y="28"/>
                      </a:lnTo>
                      <a:lnTo>
                        <a:pt x="287" y="31"/>
                      </a:lnTo>
                      <a:lnTo>
                        <a:pt x="286" y="33"/>
                      </a:lnTo>
                      <a:lnTo>
                        <a:pt x="286" y="33"/>
                      </a:lnTo>
                      <a:lnTo>
                        <a:pt x="284" y="33"/>
                      </a:lnTo>
                      <a:lnTo>
                        <a:pt x="283" y="31"/>
                      </a:lnTo>
                      <a:lnTo>
                        <a:pt x="282" y="27"/>
                      </a:lnTo>
                      <a:lnTo>
                        <a:pt x="282" y="24"/>
                      </a:lnTo>
                      <a:lnTo>
                        <a:pt x="280" y="23"/>
                      </a:lnTo>
                      <a:lnTo>
                        <a:pt x="280" y="23"/>
                      </a:lnTo>
                      <a:lnTo>
                        <a:pt x="280" y="23"/>
                      </a:lnTo>
                      <a:lnTo>
                        <a:pt x="277" y="21"/>
                      </a:lnTo>
                      <a:lnTo>
                        <a:pt x="279" y="20"/>
                      </a:lnTo>
                      <a:lnTo>
                        <a:pt x="280" y="17"/>
                      </a:lnTo>
                      <a:lnTo>
                        <a:pt x="283" y="16"/>
                      </a:lnTo>
                      <a:lnTo>
                        <a:pt x="283" y="16"/>
                      </a:lnTo>
                      <a:lnTo>
                        <a:pt x="286" y="16"/>
                      </a:lnTo>
                      <a:lnTo>
                        <a:pt x="289" y="13"/>
                      </a:lnTo>
                      <a:lnTo>
                        <a:pt x="290" y="10"/>
                      </a:lnTo>
                      <a:lnTo>
                        <a:pt x="292" y="9"/>
                      </a:lnTo>
                      <a:lnTo>
                        <a:pt x="292" y="9"/>
                      </a:lnTo>
                      <a:lnTo>
                        <a:pt x="290" y="7"/>
                      </a:lnTo>
                      <a:lnTo>
                        <a:pt x="289" y="6"/>
                      </a:lnTo>
                      <a:lnTo>
                        <a:pt x="286" y="7"/>
                      </a:lnTo>
                      <a:lnTo>
                        <a:pt x="286" y="10"/>
                      </a:lnTo>
                      <a:lnTo>
                        <a:pt x="286" y="10"/>
                      </a:lnTo>
                      <a:lnTo>
                        <a:pt x="284" y="11"/>
                      </a:lnTo>
                      <a:lnTo>
                        <a:pt x="282" y="13"/>
                      </a:lnTo>
                      <a:lnTo>
                        <a:pt x="273" y="11"/>
                      </a:lnTo>
                      <a:lnTo>
                        <a:pt x="273" y="11"/>
                      </a:lnTo>
                      <a:lnTo>
                        <a:pt x="269" y="13"/>
                      </a:lnTo>
                      <a:lnTo>
                        <a:pt x="269" y="16"/>
                      </a:lnTo>
                      <a:lnTo>
                        <a:pt x="270" y="20"/>
                      </a:lnTo>
                      <a:lnTo>
                        <a:pt x="273" y="23"/>
                      </a:lnTo>
                      <a:lnTo>
                        <a:pt x="273" y="23"/>
                      </a:lnTo>
                      <a:lnTo>
                        <a:pt x="276" y="26"/>
                      </a:lnTo>
                      <a:lnTo>
                        <a:pt x="274" y="27"/>
                      </a:lnTo>
                      <a:lnTo>
                        <a:pt x="272" y="27"/>
                      </a:lnTo>
                      <a:lnTo>
                        <a:pt x="269" y="26"/>
                      </a:lnTo>
                      <a:lnTo>
                        <a:pt x="269" y="26"/>
                      </a:lnTo>
                      <a:lnTo>
                        <a:pt x="266" y="24"/>
                      </a:lnTo>
                      <a:lnTo>
                        <a:pt x="263" y="24"/>
                      </a:lnTo>
                      <a:lnTo>
                        <a:pt x="257" y="26"/>
                      </a:lnTo>
                      <a:lnTo>
                        <a:pt x="257" y="26"/>
                      </a:lnTo>
                      <a:lnTo>
                        <a:pt x="256" y="27"/>
                      </a:lnTo>
                      <a:lnTo>
                        <a:pt x="257" y="28"/>
                      </a:lnTo>
                      <a:lnTo>
                        <a:pt x="260" y="30"/>
                      </a:lnTo>
                      <a:lnTo>
                        <a:pt x="265" y="33"/>
                      </a:lnTo>
                      <a:lnTo>
                        <a:pt x="266" y="34"/>
                      </a:lnTo>
                      <a:lnTo>
                        <a:pt x="266" y="34"/>
                      </a:lnTo>
                      <a:lnTo>
                        <a:pt x="265" y="34"/>
                      </a:lnTo>
                      <a:lnTo>
                        <a:pt x="263" y="34"/>
                      </a:lnTo>
                      <a:lnTo>
                        <a:pt x="260" y="33"/>
                      </a:lnTo>
                      <a:lnTo>
                        <a:pt x="259" y="33"/>
                      </a:lnTo>
                      <a:lnTo>
                        <a:pt x="259" y="33"/>
                      </a:lnTo>
                      <a:lnTo>
                        <a:pt x="256" y="34"/>
                      </a:lnTo>
                      <a:lnTo>
                        <a:pt x="253" y="33"/>
                      </a:lnTo>
                      <a:lnTo>
                        <a:pt x="252" y="31"/>
                      </a:lnTo>
                      <a:lnTo>
                        <a:pt x="250" y="28"/>
                      </a:lnTo>
                      <a:lnTo>
                        <a:pt x="250" y="28"/>
                      </a:lnTo>
                      <a:lnTo>
                        <a:pt x="249" y="27"/>
                      </a:lnTo>
                      <a:lnTo>
                        <a:pt x="247" y="27"/>
                      </a:lnTo>
                      <a:lnTo>
                        <a:pt x="245" y="27"/>
                      </a:lnTo>
                      <a:lnTo>
                        <a:pt x="243" y="30"/>
                      </a:lnTo>
                      <a:lnTo>
                        <a:pt x="243" y="30"/>
                      </a:lnTo>
                      <a:lnTo>
                        <a:pt x="245" y="31"/>
                      </a:lnTo>
                      <a:lnTo>
                        <a:pt x="245" y="31"/>
                      </a:lnTo>
                      <a:lnTo>
                        <a:pt x="247" y="33"/>
                      </a:lnTo>
                      <a:lnTo>
                        <a:pt x="249" y="36"/>
                      </a:lnTo>
                      <a:lnTo>
                        <a:pt x="249" y="41"/>
                      </a:lnTo>
                      <a:lnTo>
                        <a:pt x="249" y="41"/>
                      </a:lnTo>
                      <a:lnTo>
                        <a:pt x="247" y="44"/>
                      </a:lnTo>
                      <a:lnTo>
                        <a:pt x="245" y="44"/>
                      </a:lnTo>
                      <a:lnTo>
                        <a:pt x="243" y="41"/>
                      </a:lnTo>
                      <a:lnTo>
                        <a:pt x="243" y="38"/>
                      </a:lnTo>
                      <a:lnTo>
                        <a:pt x="243" y="38"/>
                      </a:lnTo>
                      <a:lnTo>
                        <a:pt x="243" y="36"/>
                      </a:lnTo>
                      <a:lnTo>
                        <a:pt x="240" y="36"/>
                      </a:lnTo>
                      <a:lnTo>
                        <a:pt x="238" y="36"/>
                      </a:lnTo>
                      <a:lnTo>
                        <a:pt x="235" y="37"/>
                      </a:lnTo>
                      <a:lnTo>
                        <a:pt x="235" y="37"/>
                      </a:lnTo>
                      <a:lnTo>
                        <a:pt x="232" y="38"/>
                      </a:lnTo>
                      <a:lnTo>
                        <a:pt x="232" y="36"/>
                      </a:lnTo>
                      <a:lnTo>
                        <a:pt x="233" y="31"/>
                      </a:lnTo>
                      <a:lnTo>
                        <a:pt x="233" y="28"/>
                      </a:lnTo>
                      <a:lnTo>
                        <a:pt x="233" y="28"/>
                      </a:lnTo>
                      <a:lnTo>
                        <a:pt x="230" y="27"/>
                      </a:lnTo>
                      <a:lnTo>
                        <a:pt x="229" y="27"/>
                      </a:lnTo>
                      <a:lnTo>
                        <a:pt x="222" y="30"/>
                      </a:lnTo>
                      <a:lnTo>
                        <a:pt x="222" y="30"/>
                      </a:lnTo>
                      <a:lnTo>
                        <a:pt x="216" y="31"/>
                      </a:lnTo>
                      <a:lnTo>
                        <a:pt x="216" y="31"/>
                      </a:lnTo>
                      <a:lnTo>
                        <a:pt x="218" y="34"/>
                      </a:lnTo>
                      <a:lnTo>
                        <a:pt x="218" y="34"/>
                      </a:lnTo>
                      <a:lnTo>
                        <a:pt x="219" y="37"/>
                      </a:lnTo>
                      <a:lnTo>
                        <a:pt x="219" y="38"/>
                      </a:lnTo>
                      <a:lnTo>
                        <a:pt x="218" y="41"/>
                      </a:lnTo>
                      <a:lnTo>
                        <a:pt x="216" y="41"/>
                      </a:lnTo>
                      <a:lnTo>
                        <a:pt x="216" y="41"/>
                      </a:lnTo>
                      <a:lnTo>
                        <a:pt x="212" y="41"/>
                      </a:lnTo>
                      <a:lnTo>
                        <a:pt x="210" y="43"/>
                      </a:lnTo>
                      <a:lnTo>
                        <a:pt x="210" y="46"/>
                      </a:lnTo>
                      <a:lnTo>
                        <a:pt x="210" y="46"/>
                      </a:lnTo>
                      <a:lnTo>
                        <a:pt x="210" y="47"/>
                      </a:lnTo>
                      <a:lnTo>
                        <a:pt x="208" y="48"/>
                      </a:lnTo>
                      <a:lnTo>
                        <a:pt x="206" y="47"/>
                      </a:lnTo>
                      <a:lnTo>
                        <a:pt x="205" y="46"/>
                      </a:lnTo>
                      <a:lnTo>
                        <a:pt x="205" y="46"/>
                      </a:lnTo>
                      <a:lnTo>
                        <a:pt x="203" y="44"/>
                      </a:lnTo>
                      <a:lnTo>
                        <a:pt x="201" y="44"/>
                      </a:lnTo>
                      <a:lnTo>
                        <a:pt x="196" y="44"/>
                      </a:lnTo>
                      <a:lnTo>
                        <a:pt x="193" y="47"/>
                      </a:lnTo>
                      <a:lnTo>
                        <a:pt x="193" y="47"/>
                      </a:lnTo>
                      <a:lnTo>
                        <a:pt x="189" y="53"/>
                      </a:lnTo>
                      <a:lnTo>
                        <a:pt x="186" y="56"/>
                      </a:lnTo>
                      <a:lnTo>
                        <a:pt x="186" y="58"/>
                      </a:lnTo>
                      <a:lnTo>
                        <a:pt x="186" y="58"/>
                      </a:lnTo>
                      <a:lnTo>
                        <a:pt x="186" y="60"/>
                      </a:lnTo>
                      <a:lnTo>
                        <a:pt x="189" y="58"/>
                      </a:lnTo>
                      <a:lnTo>
                        <a:pt x="192" y="57"/>
                      </a:lnTo>
                      <a:lnTo>
                        <a:pt x="196" y="57"/>
                      </a:lnTo>
                      <a:lnTo>
                        <a:pt x="196" y="57"/>
                      </a:lnTo>
                      <a:lnTo>
                        <a:pt x="198" y="58"/>
                      </a:lnTo>
                      <a:lnTo>
                        <a:pt x="198" y="60"/>
                      </a:lnTo>
                      <a:lnTo>
                        <a:pt x="198" y="61"/>
                      </a:lnTo>
                      <a:lnTo>
                        <a:pt x="198" y="63"/>
                      </a:lnTo>
                      <a:lnTo>
                        <a:pt x="198" y="63"/>
                      </a:lnTo>
                      <a:lnTo>
                        <a:pt x="199" y="65"/>
                      </a:lnTo>
                      <a:lnTo>
                        <a:pt x="199" y="67"/>
                      </a:lnTo>
                      <a:lnTo>
                        <a:pt x="199" y="68"/>
                      </a:lnTo>
                      <a:lnTo>
                        <a:pt x="196" y="67"/>
                      </a:lnTo>
                      <a:lnTo>
                        <a:pt x="196" y="67"/>
                      </a:lnTo>
                      <a:lnTo>
                        <a:pt x="193" y="65"/>
                      </a:lnTo>
                      <a:lnTo>
                        <a:pt x="192" y="64"/>
                      </a:lnTo>
                      <a:lnTo>
                        <a:pt x="189" y="65"/>
                      </a:lnTo>
                      <a:lnTo>
                        <a:pt x="188" y="68"/>
                      </a:lnTo>
                      <a:lnTo>
                        <a:pt x="188" y="68"/>
                      </a:lnTo>
                      <a:lnTo>
                        <a:pt x="188" y="70"/>
                      </a:lnTo>
                      <a:lnTo>
                        <a:pt x="185" y="70"/>
                      </a:lnTo>
                      <a:lnTo>
                        <a:pt x="181" y="64"/>
                      </a:lnTo>
                      <a:lnTo>
                        <a:pt x="181" y="64"/>
                      </a:lnTo>
                      <a:lnTo>
                        <a:pt x="181" y="63"/>
                      </a:lnTo>
                      <a:lnTo>
                        <a:pt x="179" y="64"/>
                      </a:lnTo>
                      <a:lnTo>
                        <a:pt x="176" y="65"/>
                      </a:lnTo>
                      <a:lnTo>
                        <a:pt x="175" y="68"/>
                      </a:lnTo>
                      <a:lnTo>
                        <a:pt x="173" y="68"/>
                      </a:lnTo>
                      <a:lnTo>
                        <a:pt x="172" y="68"/>
                      </a:lnTo>
                      <a:lnTo>
                        <a:pt x="172" y="68"/>
                      </a:lnTo>
                      <a:lnTo>
                        <a:pt x="172" y="67"/>
                      </a:lnTo>
                      <a:lnTo>
                        <a:pt x="172" y="65"/>
                      </a:lnTo>
                      <a:lnTo>
                        <a:pt x="173" y="63"/>
                      </a:lnTo>
                      <a:lnTo>
                        <a:pt x="176" y="58"/>
                      </a:lnTo>
                      <a:lnTo>
                        <a:pt x="176" y="57"/>
                      </a:lnTo>
                      <a:lnTo>
                        <a:pt x="176" y="56"/>
                      </a:lnTo>
                      <a:lnTo>
                        <a:pt x="176" y="56"/>
                      </a:lnTo>
                      <a:lnTo>
                        <a:pt x="175" y="54"/>
                      </a:lnTo>
                      <a:lnTo>
                        <a:pt x="172" y="56"/>
                      </a:lnTo>
                      <a:lnTo>
                        <a:pt x="166" y="63"/>
                      </a:lnTo>
                      <a:lnTo>
                        <a:pt x="166" y="63"/>
                      </a:lnTo>
                      <a:lnTo>
                        <a:pt x="162" y="65"/>
                      </a:lnTo>
                      <a:lnTo>
                        <a:pt x="158" y="67"/>
                      </a:lnTo>
                      <a:lnTo>
                        <a:pt x="156" y="68"/>
                      </a:lnTo>
                      <a:lnTo>
                        <a:pt x="156" y="70"/>
                      </a:lnTo>
                      <a:lnTo>
                        <a:pt x="156" y="70"/>
                      </a:lnTo>
                      <a:lnTo>
                        <a:pt x="156" y="73"/>
                      </a:lnTo>
                      <a:lnTo>
                        <a:pt x="155" y="74"/>
                      </a:lnTo>
                      <a:lnTo>
                        <a:pt x="152" y="75"/>
                      </a:lnTo>
                      <a:lnTo>
                        <a:pt x="149" y="78"/>
                      </a:lnTo>
                      <a:lnTo>
                        <a:pt x="149" y="78"/>
                      </a:lnTo>
                      <a:lnTo>
                        <a:pt x="146" y="81"/>
                      </a:lnTo>
                      <a:lnTo>
                        <a:pt x="142" y="84"/>
                      </a:lnTo>
                      <a:lnTo>
                        <a:pt x="135" y="87"/>
                      </a:lnTo>
                      <a:lnTo>
                        <a:pt x="129" y="90"/>
                      </a:lnTo>
                      <a:lnTo>
                        <a:pt x="129" y="90"/>
                      </a:lnTo>
                      <a:lnTo>
                        <a:pt x="127" y="93"/>
                      </a:lnTo>
                      <a:lnTo>
                        <a:pt x="128" y="93"/>
                      </a:lnTo>
                      <a:lnTo>
                        <a:pt x="128" y="94"/>
                      </a:lnTo>
                      <a:lnTo>
                        <a:pt x="132" y="93"/>
                      </a:lnTo>
                      <a:lnTo>
                        <a:pt x="135" y="90"/>
                      </a:lnTo>
                      <a:lnTo>
                        <a:pt x="135" y="90"/>
                      </a:lnTo>
                      <a:lnTo>
                        <a:pt x="138" y="88"/>
                      </a:lnTo>
                      <a:lnTo>
                        <a:pt x="141" y="87"/>
                      </a:lnTo>
                      <a:lnTo>
                        <a:pt x="144" y="87"/>
                      </a:lnTo>
                      <a:lnTo>
                        <a:pt x="148" y="84"/>
                      </a:lnTo>
                      <a:lnTo>
                        <a:pt x="148" y="84"/>
                      </a:lnTo>
                      <a:lnTo>
                        <a:pt x="156" y="80"/>
                      </a:lnTo>
                      <a:lnTo>
                        <a:pt x="161" y="78"/>
                      </a:lnTo>
                      <a:lnTo>
                        <a:pt x="164" y="78"/>
                      </a:lnTo>
                      <a:lnTo>
                        <a:pt x="164" y="78"/>
                      </a:lnTo>
                      <a:lnTo>
                        <a:pt x="165" y="80"/>
                      </a:lnTo>
                      <a:lnTo>
                        <a:pt x="168" y="80"/>
                      </a:lnTo>
                      <a:lnTo>
                        <a:pt x="169" y="80"/>
                      </a:lnTo>
                      <a:lnTo>
                        <a:pt x="172" y="77"/>
                      </a:lnTo>
                      <a:lnTo>
                        <a:pt x="172" y="77"/>
                      </a:lnTo>
                      <a:lnTo>
                        <a:pt x="175" y="75"/>
                      </a:lnTo>
                      <a:lnTo>
                        <a:pt x="178" y="74"/>
                      </a:lnTo>
                      <a:lnTo>
                        <a:pt x="179" y="75"/>
                      </a:lnTo>
                      <a:lnTo>
                        <a:pt x="182" y="77"/>
                      </a:lnTo>
                      <a:lnTo>
                        <a:pt x="182" y="77"/>
                      </a:lnTo>
                      <a:lnTo>
                        <a:pt x="183" y="78"/>
                      </a:lnTo>
                      <a:lnTo>
                        <a:pt x="181" y="80"/>
                      </a:lnTo>
                      <a:lnTo>
                        <a:pt x="181" y="83"/>
                      </a:lnTo>
                      <a:lnTo>
                        <a:pt x="181" y="85"/>
                      </a:lnTo>
                      <a:lnTo>
                        <a:pt x="181" y="85"/>
                      </a:lnTo>
                      <a:lnTo>
                        <a:pt x="182" y="87"/>
                      </a:lnTo>
                      <a:lnTo>
                        <a:pt x="181" y="90"/>
                      </a:lnTo>
                      <a:lnTo>
                        <a:pt x="178" y="90"/>
                      </a:lnTo>
                      <a:lnTo>
                        <a:pt x="176" y="88"/>
                      </a:lnTo>
                      <a:lnTo>
                        <a:pt x="176" y="88"/>
                      </a:lnTo>
                      <a:lnTo>
                        <a:pt x="175" y="85"/>
                      </a:lnTo>
                      <a:lnTo>
                        <a:pt x="173" y="84"/>
                      </a:lnTo>
                      <a:lnTo>
                        <a:pt x="172" y="84"/>
                      </a:lnTo>
                      <a:lnTo>
                        <a:pt x="171" y="84"/>
                      </a:lnTo>
                      <a:lnTo>
                        <a:pt x="171" y="84"/>
                      </a:lnTo>
                      <a:lnTo>
                        <a:pt x="166" y="88"/>
                      </a:lnTo>
                      <a:lnTo>
                        <a:pt x="165" y="91"/>
                      </a:lnTo>
                      <a:lnTo>
                        <a:pt x="162" y="91"/>
                      </a:lnTo>
                      <a:lnTo>
                        <a:pt x="162" y="91"/>
                      </a:lnTo>
                      <a:lnTo>
                        <a:pt x="161" y="93"/>
                      </a:lnTo>
                      <a:lnTo>
                        <a:pt x="158" y="95"/>
                      </a:lnTo>
                      <a:lnTo>
                        <a:pt x="156" y="98"/>
                      </a:lnTo>
                      <a:lnTo>
                        <a:pt x="156" y="102"/>
                      </a:lnTo>
                      <a:lnTo>
                        <a:pt x="156" y="102"/>
                      </a:lnTo>
                      <a:lnTo>
                        <a:pt x="155" y="105"/>
                      </a:lnTo>
                      <a:lnTo>
                        <a:pt x="154" y="105"/>
                      </a:lnTo>
                      <a:lnTo>
                        <a:pt x="151" y="105"/>
                      </a:lnTo>
                      <a:lnTo>
                        <a:pt x="151" y="108"/>
                      </a:lnTo>
                      <a:lnTo>
                        <a:pt x="151" y="108"/>
                      </a:lnTo>
                      <a:lnTo>
                        <a:pt x="148" y="112"/>
                      </a:lnTo>
                      <a:lnTo>
                        <a:pt x="145" y="117"/>
                      </a:lnTo>
                      <a:lnTo>
                        <a:pt x="135" y="128"/>
                      </a:lnTo>
                      <a:lnTo>
                        <a:pt x="135" y="128"/>
                      </a:lnTo>
                      <a:lnTo>
                        <a:pt x="132" y="132"/>
                      </a:lnTo>
                      <a:lnTo>
                        <a:pt x="132" y="135"/>
                      </a:lnTo>
                      <a:lnTo>
                        <a:pt x="134" y="137"/>
                      </a:lnTo>
                      <a:lnTo>
                        <a:pt x="132" y="139"/>
                      </a:lnTo>
                      <a:lnTo>
                        <a:pt x="132" y="139"/>
                      </a:lnTo>
                      <a:lnTo>
                        <a:pt x="131" y="142"/>
                      </a:lnTo>
                      <a:lnTo>
                        <a:pt x="127" y="142"/>
                      </a:lnTo>
                      <a:lnTo>
                        <a:pt x="122" y="141"/>
                      </a:lnTo>
                      <a:lnTo>
                        <a:pt x="121" y="142"/>
                      </a:lnTo>
                      <a:lnTo>
                        <a:pt x="121" y="142"/>
                      </a:lnTo>
                      <a:lnTo>
                        <a:pt x="119" y="145"/>
                      </a:lnTo>
                      <a:lnTo>
                        <a:pt x="119" y="149"/>
                      </a:lnTo>
                      <a:lnTo>
                        <a:pt x="119" y="154"/>
                      </a:lnTo>
                      <a:lnTo>
                        <a:pt x="118" y="157"/>
                      </a:lnTo>
                      <a:lnTo>
                        <a:pt x="118" y="157"/>
                      </a:lnTo>
                      <a:lnTo>
                        <a:pt x="117" y="159"/>
                      </a:lnTo>
                      <a:lnTo>
                        <a:pt x="117" y="162"/>
                      </a:lnTo>
                      <a:lnTo>
                        <a:pt x="118" y="168"/>
                      </a:lnTo>
                      <a:lnTo>
                        <a:pt x="118" y="168"/>
                      </a:lnTo>
                      <a:lnTo>
                        <a:pt x="118" y="168"/>
                      </a:lnTo>
                      <a:lnTo>
                        <a:pt x="117" y="169"/>
                      </a:lnTo>
                      <a:lnTo>
                        <a:pt x="114" y="168"/>
                      </a:lnTo>
                      <a:lnTo>
                        <a:pt x="109" y="168"/>
                      </a:lnTo>
                      <a:lnTo>
                        <a:pt x="108" y="168"/>
                      </a:lnTo>
                      <a:lnTo>
                        <a:pt x="108" y="169"/>
                      </a:lnTo>
                      <a:lnTo>
                        <a:pt x="108" y="169"/>
                      </a:lnTo>
                      <a:lnTo>
                        <a:pt x="107" y="171"/>
                      </a:lnTo>
                      <a:lnTo>
                        <a:pt x="104" y="172"/>
                      </a:lnTo>
                      <a:lnTo>
                        <a:pt x="97" y="172"/>
                      </a:lnTo>
                      <a:lnTo>
                        <a:pt x="97" y="172"/>
                      </a:lnTo>
                      <a:lnTo>
                        <a:pt x="97" y="174"/>
                      </a:lnTo>
                      <a:lnTo>
                        <a:pt x="100" y="176"/>
                      </a:lnTo>
                      <a:lnTo>
                        <a:pt x="107" y="182"/>
                      </a:lnTo>
                      <a:lnTo>
                        <a:pt x="107" y="182"/>
                      </a:lnTo>
                      <a:lnTo>
                        <a:pt x="107" y="184"/>
                      </a:lnTo>
                      <a:lnTo>
                        <a:pt x="107" y="185"/>
                      </a:lnTo>
                      <a:lnTo>
                        <a:pt x="105" y="186"/>
                      </a:lnTo>
                      <a:lnTo>
                        <a:pt x="102" y="186"/>
                      </a:lnTo>
                      <a:lnTo>
                        <a:pt x="101" y="185"/>
                      </a:lnTo>
                      <a:lnTo>
                        <a:pt x="101" y="185"/>
                      </a:lnTo>
                      <a:lnTo>
                        <a:pt x="101" y="184"/>
                      </a:lnTo>
                      <a:lnTo>
                        <a:pt x="100" y="184"/>
                      </a:lnTo>
                      <a:lnTo>
                        <a:pt x="97" y="185"/>
                      </a:lnTo>
                      <a:lnTo>
                        <a:pt x="87" y="191"/>
                      </a:lnTo>
                      <a:lnTo>
                        <a:pt x="87" y="191"/>
                      </a:lnTo>
                      <a:lnTo>
                        <a:pt x="82" y="194"/>
                      </a:lnTo>
                      <a:lnTo>
                        <a:pt x="81" y="196"/>
                      </a:lnTo>
                      <a:lnTo>
                        <a:pt x="80" y="199"/>
                      </a:lnTo>
                      <a:lnTo>
                        <a:pt x="77" y="201"/>
                      </a:lnTo>
                      <a:lnTo>
                        <a:pt x="77" y="201"/>
                      </a:lnTo>
                      <a:lnTo>
                        <a:pt x="75" y="201"/>
                      </a:lnTo>
                      <a:lnTo>
                        <a:pt x="74" y="202"/>
                      </a:lnTo>
                      <a:lnTo>
                        <a:pt x="72" y="205"/>
                      </a:lnTo>
                      <a:lnTo>
                        <a:pt x="71" y="209"/>
                      </a:lnTo>
                      <a:lnTo>
                        <a:pt x="70" y="212"/>
                      </a:lnTo>
                      <a:lnTo>
                        <a:pt x="70" y="212"/>
                      </a:lnTo>
                      <a:lnTo>
                        <a:pt x="68" y="213"/>
                      </a:lnTo>
                      <a:lnTo>
                        <a:pt x="67" y="213"/>
                      </a:lnTo>
                      <a:lnTo>
                        <a:pt x="65" y="211"/>
                      </a:lnTo>
                      <a:lnTo>
                        <a:pt x="64" y="208"/>
                      </a:lnTo>
                      <a:lnTo>
                        <a:pt x="63" y="206"/>
                      </a:lnTo>
                      <a:lnTo>
                        <a:pt x="60" y="206"/>
                      </a:lnTo>
                      <a:lnTo>
                        <a:pt x="60" y="206"/>
                      </a:lnTo>
                      <a:lnTo>
                        <a:pt x="57" y="206"/>
                      </a:lnTo>
                      <a:lnTo>
                        <a:pt x="55" y="208"/>
                      </a:lnTo>
                      <a:lnTo>
                        <a:pt x="57" y="211"/>
                      </a:lnTo>
                      <a:lnTo>
                        <a:pt x="58" y="215"/>
                      </a:lnTo>
                      <a:lnTo>
                        <a:pt x="58" y="215"/>
                      </a:lnTo>
                      <a:lnTo>
                        <a:pt x="58" y="218"/>
                      </a:lnTo>
                      <a:lnTo>
                        <a:pt x="57" y="218"/>
                      </a:lnTo>
                      <a:lnTo>
                        <a:pt x="53" y="218"/>
                      </a:lnTo>
                      <a:lnTo>
                        <a:pt x="50" y="221"/>
                      </a:lnTo>
                      <a:lnTo>
                        <a:pt x="50" y="221"/>
                      </a:lnTo>
                      <a:lnTo>
                        <a:pt x="45" y="222"/>
                      </a:lnTo>
                      <a:lnTo>
                        <a:pt x="41" y="223"/>
                      </a:lnTo>
                      <a:lnTo>
                        <a:pt x="37" y="223"/>
                      </a:lnTo>
                      <a:lnTo>
                        <a:pt x="34" y="226"/>
                      </a:lnTo>
                      <a:lnTo>
                        <a:pt x="34" y="226"/>
                      </a:lnTo>
                      <a:lnTo>
                        <a:pt x="34" y="228"/>
                      </a:lnTo>
                      <a:lnTo>
                        <a:pt x="34" y="228"/>
                      </a:lnTo>
                      <a:lnTo>
                        <a:pt x="37" y="229"/>
                      </a:lnTo>
                      <a:lnTo>
                        <a:pt x="40" y="230"/>
                      </a:lnTo>
                      <a:lnTo>
                        <a:pt x="43" y="232"/>
                      </a:lnTo>
                      <a:lnTo>
                        <a:pt x="43" y="232"/>
                      </a:lnTo>
                      <a:lnTo>
                        <a:pt x="43" y="233"/>
                      </a:lnTo>
                      <a:lnTo>
                        <a:pt x="41" y="233"/>
                      </a:lnTo>
                      <a:lnTo>
                        <a:pt x="38" y="233"/>
                      </a:lnTo>
                      <a:lnTo>
                        <a:pt x="28" y="232"/>
                      </a:lnTo>
                      <a:lnTo>
                        <a:pt x="28" y="232"/>
                      </a:lnTo>
                      <a:lnTo>
                        <a:pt x="26" y="233"/>
                      </a:lnTo>
                      <a:lnTo>
                        <a:pt x="24" y="235"/>
                      </a:lnTo>
                      <a:lnTo>
                        <a:pt x="23" y="238"/>
                      </a:lnTo>
                      <a:lnTo>
                        <a:pt x="20" y="238"/>
                      </a:lnTo>
                      <a:lnTo>
                        <a:pt x="20" y="238"/>
                      </a:lnTo>
                      <a:lnTo>
                        <a:pt x="17" y="239"/>
                      </a:lnTo>
                      <a:lnTo>
                        <a:pt x="14" y="240"/>
                      </a:lnTo>
                      <a:lnTo>
                        <a:pt x="13" y="243"/>
                      </a:lnTo>
                      <a:lnTo>
                        <a:pt x="13" y="246"/>
                      </a:lnTo>
                      <a:lnTo>
                        <a:pt x="13" y="246"/>
                      </a:lnTo>
                      <a:lnTo>
                        <a:pt x="14" y="248"/>
                      </a:lnTo>
                      <a:lnTo>
                        <a:pt x="13" y="249"/>
                      </a:lnTo>
                      <a:lnTo>
                        <a:pt x="10" y="249"/>
                      </a:lnTo>
                      <a:lnTo>
                        <a:pt x="7" y="248"/>
                      </a:lnTo>
                      <a:lnTo>
                        <a:pt x="7" y="248"/>
                      </a:lnTo>
                      <a:lnTo>
                        <a:pt x="4" y="246"/>
                      </a:lnTo>
                      <a:lnTo>
                        <a:pt x="3" y="249"/>
                      </a:lnTo>
                      <a:lnTo>
                        <a:pt x="0" y="255"/>
                      </a:lnTo>
                      <a:lnTo>
                        <a:pt x="0" y="255"/>
                      </a:lnTo>
                      <a:lnTo>
                        <a:pt x="0" y="258"/>
                      </a:lnTo>
                      <a:lnTo>
                        <a:pt x="3" y="259"/>
                      </a:lnTo>
                      <a:lnTo>
                        <a:pt x="4" y="260"/>
                      </a:lnTo>
                      <a:lnTo>
                        <a:pt x="6" y="262"/>
                      </a:lnTo>
                      <a:lnTo>
                        <a:pt x="6" y="262"/>
                      </a:lnTo>
                      <a:lnTo>
                        <a:pt x="3" y="266"/>
                      </a:lnTo>
                      <a:lnTo>
                        <a:pt x="3" y="267"/>
                      </a:lnTo>
                      <a:lnTo>
                        <a:pt x="4" y="269"/>
                      </a:lnTo>
                      <a:lnTo>
                        <a:pt x="4" y="269"/>
                      </a:lnTo>
                      <a:lnTo>
                        <a:pt x="6" y="269"/>
                      </a:lnTo>
                      <a:lnTo>
                        <a:pt x="6" y="272"/>
                      </a:lnTo>
                      <a:lnTo>
                        <a:pt x="3" y="275"/>
                      </a:lnTo>
                      <a:lnTo>
                        <a:pt x="3" y="275"/>
                      </a:lnTo>
                      <a:lnTo>
                        <a:pt x="1" y="276"/>
                      </a:lnTo>
                      <a:lnTo>
                        <a:pt x="0" y="277"/>
                      </a:lnTo>
                      <a:lnTo>
                        <a:pt x="3" y="282"/>
                      </a:lnTo>
                      <a:lnTo>
                        <a:pt x="3" y="282"/>
                      </a:lnTo>
                      <a:lnTo>
                        <a:pt x="3" y="285"/>
                      </a:lnTo>
                      <a:lnTo>
                        <a:pt x="1" y="286"/>
                      </a:lnTo>
                      <a:lnTo>
                        <a:pt x="0" y="289"/>
                      </a:lnTo>
                      <a:lnTo>
                        <a:pt x="1" y="292"/>
                      </a:lnTo>
                      <a:lnTo>
                        <a:pt x="1" y="292"/>
                      </a:lnTo>
                      <a:lnTo>
                        <a:pt x="4" y="293"/>
                      </a:lnTo>
                      <a:lnTo>
                        <a:pt x="6" y="293"/>
                      </a:lnTo>
                      <a:lnTo>
                        <a:pt x="8" y="293"/>
                      </a:lnTo>
                      <a:lnTo>
                        <a:pt x="10" y="295"/>
                      </a:lnTo>
                      <a:lnTo>
                        <a:pt x="10" y="295"/>
                      </a:lnTo>
                      <a:lnTo>
                        <a:pt x="11" y="296"/>
                      </a:lnTo>
                      <a:lnTo>
                        <a:pt x="14" y="296"/>
                      </a:lnTo>
                      <a:lnTo>
                        <a:pt x="21" y="290"/>
                      </a:lnTo>
                      <a:lnTo>
                        <a:pt x="21" y="290"/>
                      </a:lnTo>
                      <a:lnTo>
                        <a:pt x="23" y="289"/>
                      </a:lnTo>
                      <a:lnTo>
                        <a:pt x="24" y="289"/>
                      </a:lnTo>
                      <a:lnTo>
                        <a:pt x="26" y="290"/>
                      </a:lnTo>
                      <a:lnTo>
                        <a:pt x="26" y="293"/>
                      </a:lnTo>
                      <a:lnTo>
                        <a:pt x="26" y="295"/>
                      </a:lnTo>
                      <a:lnTo>
                        <a:pt x="24" y="295"/>
                      </a:lnTo>
                      <a:lnTo>
                        <a:pt x="24" y="295"/>
                      </a:lnTo>
                      <a:lnTo>
                        <a:pt x="20" y="295"/>
                      </a:lnTo>
                      <a:lnTo>
                        <a:pt x="17" y="296"/>
                      </a:lnTo>
                      <a:lnTo>
                        <a:pt x="16" y="299"/>
                      </a:lnTo>
                      <a:lnTo>
                        <a:pt x="16" y="302"/>
                      </a:lnTo>
                      <a:lnTo>
                        <a:pt x="16" y="302"/>
                      </a:lnTo>
                      <a:lnTo>
                        <a:pt x="14" y="304"/>
                      </a:lnTo>
                      <a:lnTo>
                        <a:pt x="13" y="304"/>
                      </a:lnTo>
                      <a:lnTo>
                        <a:pt x="10" y="303"/>
                      </a:lnTo>
                      <a:lnTo>
                        <a:pt x="8" y="300"/>
                      </a:lnTo>
                      <a:lnTo>
                        <a:pt x="8" y="300"/>
                      </a:lnTo>
                      <a:lnTo>
                        <a:pt x="8" y="299"/>
                      </a:lnTo>
                      <a:lnTo>
                        <a:pt x="7" y="297"/>
                      </a:lnTo>
                      <a:lnTo>
                        <a:pt x="6" y="299"/>
                      </a:lnTo>
                      <a:lnTo>
                        <a:pt x="3" y="302"/>
                      </a:lnTo>
                      <a:lnTo>
                        <a:pt x="3" y="303"/>
                      </a:lnTo>
                      <a:lnTo>
                        <a:pt x="4" y="304"/>
                      </a:lnTo>
                      <a:lnTo>
                        <a:pt x="4" y="304"/>
                      </a:lnTo>
                      <a:lnTo>
                        <a:pt x="4" y="307"/>
                      </a:lnTo>
                      <a:lnTo>
                        <a:pt x="4" y="309"/>
                      </a:lnTo>
                      <a:lnTo>
                        <a:pt x="3" y="312"/>
                      </a:lnTo>
                      <a:lnTo>
                        <a:pt x="3" y="314"/>
                      </a:lnTo>
                      <a:lnTo>
                        <a:pt x="3" y="314"/>
                      </a:lnTo>
                      <a:lnTo>
                        <a:pt x="3" y="316"/>
                      </a:lnTo>
                      <a:lnTo>
                        <a:pt x="6" y="316"/>
                      </a:lnTo>
                      <a:lnTo>
                        <a:pt x="8" y="316"/>
                      </a:lnTo>
                      <a:lnTo>
                        <a:pt x="11" y="313"/>
                      </a:lnTo>
                      <a:lnTo>
                        <a:pt x="11" y="313"/>
                      </a:lnTo>
                      <a:lnTo>
                        <a:pt x="14" y="310"/>
                      </a:lnTo>
                      <a:lnTo>
                        <a:pt x="16" y="310"/>
                      </a:lnTo>
                      <a:lnTo>
                        <a:pt x="18" y="312"/>
                      </a:lnTo>
                      <a:lnTo>
                        <a:pt x="20" y="314"/>
                      </a:lnTo>
                      <a:lnTo>
                        <a:pt x="20" y="314"/>
                      </a:lnTo>
                      <a:lnTo>
                        <a:pt x="20" y="316"/>
                      </a:lnTo>
                      <a:lnTo>
                        <a:pt x="18" y="316"/>
                      </a:lnTo>
                      <a:lnTo>
                        <a:pt x="17" y="317"/>
                      </a:lnTo>
                      <a:lnTo>
                        <a:pt x="16" y="320"/>
                      </a:lnTo>
                      <a:lnTo>
                        <a:pt x="16" y="320"/>
                      </a:lnTo>
                      <a:lnTo>
                        <a:pt x="16" y="323"/>
                      </a:lnTo>
                      <a:lnTo>
                        <a:pt x="14" y="323"/>
                      </a:lnTo>
                      <a:lnTo>
                        <a:pt x="11" y="323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8" y="327"/>
                      </a:lnTo>
                      <a:lnTo>
                        <a:pt x="10" y="329"/>
                      </a:lnTo>
                      <a:lnTo>
                        <a:pt x="14" y="333"/>
                      </a:lnTo>
                      <a:lnTo>
                        <a:pt x="21" y="337"/>
                      </a:lnTo>
                      <a:lnTo>
                        <a:pt x="26" y="339"/>
                      </a:lnTo>
                      <a:lnTo>
                        <a:pt x="26" y="339"/>
                      </a:lnTo>
                      <a:lnTo>
                        <a:pt x="34" y="341"/>
                      </a:lnTo>
                      <a:lnTo>
                        <a:pt x="38" y="343"/>
                      </a:lnTo>
                      <a:lnTo>
                        <a:pt x="45" y="343"/>
                      </a:lnTo>
                      <a:lnTo>
                        <a:pt x="45" y="343"/>
                      </a:lnTo>
                      <a:lnTo>
                        <a:pt x="48" y="343"/>
                      </a:lnTo>
                      <a:lnTo>
                        <a:pt x="53" y="340"/>
                      </a:lnTo>
                      <a:lnTo>
                        <a:pt x="63" y="333"/>
                      </a:lnTo>
                      <a:lnTo>
                        <a:pt x="75" y="322"/>
                      </a:lnTo>
                      <a:lnTo>
                        <a:pt x="75" y="322"/>
                      </a:lnTo>
                      <a:lnTo>
                        <a:pt x="77" y="320"/>
                      </a:lnTo>
                      <a:lnTo>
                        <a:pt x="80" y="320"/>
                      </a:lnTo>
                      <a:lnTo>
                        <a:pt x="82" y="320"/>
                      </a:lnTo>
                      <a:lnTo>
                        <a:pt x="85" y="319"/>
                      </a:lnTo>
                      <a:lnTo>
                        <a:pt x="85" y="319"/>
                      </a:lnTo>
                      <a:lnTo>
                        <a:pt x="88" y="316"/>
                      </a:lnTo>
                      <a:lnTo>
                        <a:pt x="88" y="313"/>
                      </a:lnTo>
                      <a:lnTo>
                        <a:pt x="88" y="310"/>
                      </a:lnTo>
                      <a:lnTo>
                        <a:pt x="90" y="307"/>
                      </a:lnTo>
                      <a:lnTo>
                        <a:pt x="90" y="307"/>
                      </a:lnTo>
                      <a:lnTo>
                        <a:pt x="91" y="309"/>
                      </a:lnTo>
                      <a:lnTo>
                        <a:pt x="92" y="312"/>
                      </a:lnTo>
                      <a:lnTo>
                        <a:pt x="95" y="314"/>
                      </a:lnTo>
                      <a:lnTo>
                        <a:pt x="97" y="316"/>
                      </a:lnTo>
                      <a:lnTo>
                        <a:pt x="97" y="316"/>
                      </a:lnTo>
                      <a:lnTo>
                        <a:pt x="100" y="319"/>
                      </a:lnTo>
                      <a:lnTo>
                        <a:pt x="100" y="323"/>
                      </a:lnTo>
                      <a:lnTo>
                        <a:pt x="100" y="323"/>
                      </a:lnTo>
                      <a:lnTo>
                        <a:pt x="102" y="323"/>
                      </a:lnTo>
                      <a:lnTo>
                        <a:pt x="105" y="324"/>
                      </a:lnTo>
                      <a:lnTo>
                        <a:pt x="105" y="324"/>
                      </a:lnTo>
                      <a:lnTo>
                        <a:pt x="107" y="324"/>
                      </a:lnTo>
                      <a:lnTo>
                        <a:pt x="107" y="324"/>
                      </a:lnTo>
                      <a:lnTo>
                        <a:pt x="108" y="322"/>
                      </a:lnTo>
                      <a:lnTo>
                        <a:pt x="109" y="313"/>
                      </a:lnTo>
                      <a:lnTo>
                        <a:pt x="109" y="313"/>
                      </a:lnTo>
                      <a:lnTo>
                        <a:pt x="111" y="307"/>
                      </a:lnTo>
                      <a:lnTo>
                        <a:pt x="111" y="304"/>
                      </a:lnTo>
                      <a:lnTo>
                        <a:pt x="111" y="300"/>
                      </a:lnTo>
                      <a:lnTo>
                        <a:pt x="111" y="300"/>
                      </a:lnTo>
                      <a:lnTo>
                        <a:pt x="111" y="299"/>
                      </a:lnTo>
                      <a:lnTo>
                        <a:pt x="112" y="299"/>
                      </a:lnTo>
                      <a:lnTo>
                        <a:pt x="115" y="299"/>
                      </a:lnTo>
                      <a:lnTo>
                        <a:pt x="119" y="299"/>
                      </a:lnTo>
                      <a:lnTo>
                        <a:pt x="122" y="297"/>
                      </a:lnTo>
                      <a:lnTo>
                        <a:pt x="122" y="297"/>
                      </a:lnTo>
                      <a:lnTo>
                        <a:pt x="124" y="289"/>
                      </a:lnTo>
                      <a:lnTo>
                        <a:pt x="122" y="285"/>
                      </a:lnTo>
                      <a:lnTo>
                        <a:pt x="121" y="282"/>
                      </a:lnTo>
                      <a:lnTo>
                        <a:pt x="121" y="282"/>
                      </a:lnTo>
                      <a:lnTo>
                        <a:pt x="119" y="280"/>
                      </a:lnTo>
                      <a:lnTo>
                        <a:pt x="118" y="277"/>
                      </a:lnTo>
                      <a:lnTo>
                        <a:pt x="118" y="275"/>
                      </a:lnTo>
                      <a:lnTo>
                        <a:pt x="121" y="275"/>
                      </a:lnTo>
                      <a:lnTo>
                        <a:pt x="121" y="275"/>
                      </a:lnTo>
                      <a:lnTo>
                        <a:pt x="122" y="273"/>
                      </a:lnTo>
                      <a:lnTo>
                        <a:pt x="125" y="272"/>
                      </a:lnTo>
                      <a:lnTo>
                        <a:pt x="127" y="269"/>
                      </a:lnTo>
                      <a:lnTo>
                        <a:pt x="127" y="266"/>
                      </a:lnTo>
                      <a:lnTo>
                        <a:pt x="127" y="266"/>
                      </a:lnTo>
                      <a:lnTo>
                        <a:pt x="125" y="262"/>
                      </a:lnTo>
                      <a:lnTo>
                        <a:pt x="121" y="260"/>
                      </a:lnTo>
                      <a:lnTo>
                        <a:pt x="118" y="258"/>
                      </a:lnTo>
                      <a:lnTo>
                        <a:pt x="115" y="255"/>
                      </a:lnTo>
                      <a:lnTo>
                        <a:pt x="115" y="255"/>
                      </a:lnTo>
                      <a:lnTo>
                        <a:pt x="117" y="250"/>
                      </a:lnTo>
                      <a:lnTo>
                        <a:pt x="117" y="248"/>
                      </a:lnTo>
                      <a:lnTo>
                        <a:pt x="118" y="243"/>
                      </a:lnTo>
                      <a:lnTo>
                        <a:pt x="117" y="239"/>
                      </a:lnTo>
                      <a:lnTo>
                        <a:pt x="117" y="239"/>
                      </a:lnTo>
                      <a:lnTo>
                        <a:pt x="115" y="233"/>
                      </a:lnTo>
                      <a:lnTo>
                        <a:pt x="115" y="229"/>
                      </a:lnTo>
                      <a:lnTo>
                        <a:pt x="117" y="226"/>
                      </a:lnTo>
                      <a:lnTo>
                        <a:pt x="117" y="223"/>
                      </a:lnTo>
                      <a:lnTo>
                        <a:pt x="117" y="223"/>
                      </a:lnTo>
                      <a:lnTo>
                        <a:pt x="115" y="221"/>
                      </a:lnTo>
                      <a:lnTo>
                        <a:pt x="115" y="216"/>
                      </a:lnTo>
                      <a:lnTo>
                        <a:pt x="115" y="212"/>
                      </a:lnTo>
                      <a:lnTo>
                        <a:pt x="118" y="206"/>
                      </a:lnTo>
                      <a:lnTo>
                        <a:pt x="118" y="206"/>
                      </a:lnTo>
                      <a:lnTo>
                        <a:pt x="122" y="202"/>
                      </a:lnTo>
                      <a:lnTo>
                        <a:pt x="127" y="198"/>
                      </a:lnTo>
                      <a:lnTo>
                        <a:pt x="131" y="196"/>
                      </a:lnTo>
                      <a:lnTo>
                        <a:pt x="134" y="196"/>
                      </a:lnTo>
                      <a:lnTo>
                        <a:pt x="134" y="196"/>
                      </a:lnTo>
                      <a:lnTo>
                        <a:pt x="139" y="198"/>
                      </a:lnTo>
                      <a:lnTo>
                        <a:pt x="142" y="198"/>
                      </a:lnTo>
                      <a:lnTo>
                        <a:pt x="145" y="195"/>
                      </a:lnTo>
                      <a:lnTo>
                        <a:pt x="145" y="195"/>
                      </a:lnTo>
                      <a:lnTo>
                        <a:pt x="146" y="189"/>
                      </a:lnTo>
                      <a:lnTo>
                        <a:pt x="146" y="188"/>
                      </a:lnTo>
                      <a:lnTo>
                        <a:pt x="145" y="186"/>
                      </a:lnTo>
                      <a:lnTo>
                        <a:pt x="145" y="186"/>
                      </a:lnTo>
                      <a:lnTo>
                        <a:pt x="142" y="185"/>
                      </a:lnTo>
                      <a:lnTo>
                        <a:pt x="141" y="184"/>
                      </a:lnTo>
                      <a:lnTo>
                        <a:pt x="139" y="182"/>
                      </a:lnTo>
                      <a:lnTo>
                        <a:pt x="141" y="178"/>
                      </a:lnTo>
                      <a:lnTo>
                        <a:pt x="141" y="178"/>
                      </a:lnTo>
                      <a:lnTo>
                        <a:pt x="148" y="168"/>
                      </a:lnTo>
                      <a:lnTo>
                        <a:pt x="151" y="162"/>
                      </a:lnTo>
                      <a:lnTo>
                        <a:pt x="152" y="158"/>
                      </a:lnTo>
                      <a:lnTo>
                        <a:pt x="152" y="158"/>
                      </a:lnTo>
                      <a:lnTo>
                        <a:pt x="151" y="148"/>
                      </a:lnTo>
                      <a:lnTo>
                        <a:pt x="151" y="145"/>
                      </a:lnTo>
                      <a:lnTo>
                        <a:pt x="152" y="142"/>
                      </a:lnTo>
                      <a:lnTo>
                        <a:pt x="152" y="142"/>
                      </a:lnTo>
                      <a:lnTo>
                        <a:pt x="155" y="142"/>
                      </a:lnTo>
                      <a:lnTo>
                        <a:pt x="158" y="142"/>
                      </a:lnTo>
                      <a:lnTo>
                        <a:pt x="161" y="141"/>
                      </a:lnTo>
                      <a:lnTo>
                        <a:pt x="165" y="139"/>
                      </a:lnTo>
                      <a:lnTo>
                        <a:pt x="165" y="139"/>
                      </a:lnTo>
                      <a:lnTo>
                        <a:pt x="166" y="138"/>
                      </a:lnTo>
                      <a:lnTo>
                        <a:pt x="166" y="135"/>
                      </a:lnTo>
                      <a:lnTo>
                        <a:pt x="166" y="132"/>
                      </a:lnTo>
                      <a:lnTo>
                        <a:pt x="168" y="131"/>
                      </a:lnTo>
                      <a:lnTo>
                        <a:pt x="168" y="131"/>
                      </a:lnTo>
                      <a:lnTo>
                        <a:pt x="172" y="125"/>
                      </a:lnTo>
                      <a:lnTo>
                        <a:pt x="176" y="118"/>
                      </a:lnTo>
                      <a:lnTo>
                        <a:pt x="176" y="118"/>
                      </a:lnTo>
                      <a:lnTo>
                        <a:pt x="179" y="115"/>
                      </a:lnTo>
                      <a:lnTo>
                        <a:pt x="181" y="112"/>
                      </a:lnTo>
                      <a:lnTo>
                        <a:pt x="179" y="110"/>
                      </a:lnTo>
                      <a:lnTo>
                        <a:pt x="179" y="110"/>
                      </a:lnTo>
                      <a:lnTo>
                        <a:pt x="179" y="108"/>
                      </a:lnTo>
                      <a:lnTo>
                        <a:pt x="181" y="105"/>
                      </a:lnTo>
                      <a:lnTo>
                        <a:pt x="183" y="102"/>
                      </a:lnTo>
                      <a:lnTo>
                        <a:pt x="185" y="98"/>
                      </a:lnTo>
                      <a:lnTo>
                        <a:pt x="185" y="98"/>
                      </a:lnTo>
                      <a:lnTo>
                        <a:pt x="185" y="95"/>
                      </a:lnTo>
                      <a:lnTo>
                        <a:pt x="189" y="93"/>
                      </a:lnTo>
                      <a:lnTo>
                        <a:pt x="192" y="90"/>
                      </a:lnTo>
                      <a:lnTo>
                        <a:pt x="196" y="90"/>
                      </a:lnTo>
                      <a:lnTo>
                        <a:pt x="196" y="90"/>
                      </a:lnTo>
                      <a:lnTo>
                        <a:pt x="205" y="90"/>
                      </a:lnTo>
                      <a:lnTo>
                        <a:pt x="208" y="88"/>
                      </a:lnTo>
                      <a:lnTo>
                        <a:pt x="209" y="85"/>
                      </a:lnTo>
                      <a:lnTo>
                        <a:pt x="209" y="85"/>
                      </a:lnTo>
                      <a:lnTo>
                        <a:pt x="208" y="77"/>
                      </a:lnTo>
                      <a:lnTo>
                        <a:pt x="209" y="74"/>
                      </a:lnTo>
                      <a:lnTo>
                        <a:pt x="210" y="73"/>
                      </a:lnTo>
                      <a:lnTo>
                        <a:pt x="212" y="74"/>
                      </a:lnTo>
                      <a:lnTo>
                        <a:pt x="212" y="74"/>
                      </a:lnTo>
                      <a:lnTo>
                        <a:pt x="218" y="75"/>
                      </a:lnTo>
                      <a:lnTo>
                        <a:pt x="222" y="75"/>
                      </a:lnTo>
                      <a:lnTo>
                        <a:pt x="226" y="75"/>
                      </a:lnTo>
                      <a:lnTo>
                        <a:pt x="229" y="77"/>
                      </a:lnTo>
                      <a:lnTo>
                        <a:pt x="229" y="77"/>
                      </a:lnTo>
                      <a:lnTo>
                        <a:pt x="233" y="78"/>
                      </a:lnTo>
                      <a:lnTo>
                        <a:pt x="236" y="78"/>
                      </a:lnTo>
                      <a:lnTo>
                        <a:pt x="239" y="77"/>
                      </a:lnTo>
                      <a:lnTo>
                        <a:pt x="240" y="74"/>
                      </a:lnTo>
                      <a:lnTo>
                        <a:pt x="240" y="74"/>
                      </a:lnTo>
                      <a:lnTo>
                        <a:pt x="240" y="68"/>
                      </a:lnTo>
                      <a:lnTo>
                        <a:pt x="242" y="64"/>
                      </a:lnTo>
                      <a:lnTo>
                        <a:pt x="245" y="61"/>
                      </a:lnTo>
                      <a:lnTo>
                        <a:pt x="246" y="61"/>
                      </a:lnTo>
                      <a:lnTo>
                        <a:pt x="249" y="61"/>
                      </a:lnTo>
                      <a:lnTo>
                        <a:pt x="249" y="61"/>
                      </a:lnTo>
                      <a:lnTo>
                        <a:pt x="250" y="63"/>
                      </a:lnTo>
                      <a:lnTo>
                        <a:pt x="250" y="63"/>
                      </a:lnTo>
                      <a:lnTo>
                        <a:pt x="253" y="58"/>
                      </a:lnTo>
                      <a:lnTo>
                        <a:pt x="255" y="57"/>
                      </a:lnTo>
                      <a:lnTo>
                        <a:pt x="259" y="54"/>
                      </a:lnTo>
                      <a:lnTo>
                        <a:pt x="262" y="54"/>
                      </a:lnTo>
                      <a:lnTo>
                        <a:pt x="262" y="54"/>
                      </a:lnTo>
                      <a:lnTo>
                        <a:pt x="266" y="57"/>
                      </a:lnTo>
                      <a:lnTo>
                        <a:pt x="269" y="61"/>
                      </a:lnTo>
                      <a:lnTo>
                        <a:pt x="273" y="65"/>
                      </a:lnTo>
                      <a:lnTo>
                        <a:pt x="279" y="67"/>
                      </a:lnTo>
                      <a:lnTo>
                        <a:pt x="279" y="67"/>
                      </a:lnTo>
                      <a:lnTo>
                        <a:pt x="290" y="70"/>
                      </a:lnTo>
                      <a:lnTo>
                        <a:pt x="293" y="70"/>
                      </a:lnTo>
                      <a:lnTo>
                        <a:pt x="296" y="68"/>
                      </a:lnTo>
                      <a:lnTo>
                        <a:pt x="296" y="68"/>
                      </a:lnTo>
                      <a:lnTo>
                        <a:pt x="299" y="67"/>
                      </a:lnTo>
                      <a:lnTo>
                        <a:pt x="302" y="68"/>
                      </a:lnTo>
                      <a:lnTo>
                        <a:pt x="304" y="68"/>
                      </a:lnTo>
                      <a:lnTo>
                        <a:pt x="309" y="68"/>
                      </a:lnTo>
                      <a:lnTo>
                        <a:pt x="309" y="68"/>
                      </a:lnTo>
                      <a:lnTo>
                        <a:pt x="310" y="68"/>
                      </a:lnTo>
                      <a:lnTo>
                        <a:pt x="311" y="70"/>
                      </a:lnTo>
                      <a:lnTo>
                        <a:pt x="313" y="71"/>
                      </a:lnTo>
                      <a:lnTo>
                        <a:pt x="314" y="73"/>
                      </a:lnTo>
                      <a:lnTo>
                        <a:pt x="317" y="71"/>
                      </a:lnTo>
                      <a:lnTo>
                        <a:pt x="317" y="71"/>
                      </a:lnTo>
                      <a:lnTo>
                        <a:pt x="320" y="67"/>
                      </a:lnTo>
                      <a:lnTo>
                        <a:pt x="320" y="64"/>
                      </a:lnTo>
                      <a:lnTo>
                        <a:pt x="321" y="63"/>
                      </a:lnTo>
                      <a:lnTo>
                        <a:pt x="324" y="63"/>
                      </a:lnTo>
                      <a:lnTo>
                        <a:pt x="324" y="63"/>
                      </a:lnTo>
                      <a:lnTo>
                        <a:pt x="327" y="63"/>
                      </a:lnTo>
                      <a:lnTo>
                        <a:pt x="329" y="61"/>
                      </a:lnTo>
                      <a:lnTo>
                        <a:pt x="329" y="57"/>
                      </a:lnTo>
                      <a:lnTo>
                        <a:pt x="327" y="48"/>
                      </a:lnTo>
                      <a:lnTo>
                        <a:pt x="327" y="48"/>
                      </a:lnTo>
                      <a:lnTo>
                        <a:pt x="329" y="47"/>
                      </a:lnTo>
                      <a:lnTo>
                        <a:pt x="329" y="46"/>
                      </a:lnTo>
                      <a:lnTo>
                        <a:pt x="333" y="43"/>
                      </a:lnTo>
                      <a:lnTo>
                        <a:pt x="336" y="41"/>
                      </a:lnTo>
                      <a:lnTo>
                        <a:pt x="337" y="38"/>
                      </a:lnTo>
                      <a:lnTo>
                        <a:pt x="337" y="38"/>
                      </a:lnTo>
                      <a:lnTo>
                        <a:pt x="339" y="37"/>
                      </a:lnTo>
                      <a:lnTo>
                        <a:pt x="340" y="36"/>
                      </a:lnTo>
                      <a:lnTo>
                        <a:pt x="344" y="36"/>
                      </a:lnTo>
                      <a:lnTo>
                        <a:pt x="350" y="36"/>
                      </a:lnTo>
                      <a:lnTo>
                        <a:pt x="353" y="34"/>
                      </a:lnTo>
                      <a:lnTo>
                        <a:pt x="353" y="34"/>
                      </a:lnTo>
                      <a:lnTo>
                        <a:pt x="356" y="31"/>
                      </a:lnTo>
                      <a:lnTo>
                        <a:pt x="360" y="31"/>
                      </a:lnTo>
                      <a:lnTo>
                        <a:pt x="363" y="31"/>
                      </a:lnTo>
                      <a:lnTo>
                        <a:pt x="367" y="34"/>
                      </a:lnTo>
                      <a:lnTo>
                        <a:pt x="367" y="34"/>
                      </a:lnTo>
                      <a:lnTo>
                        <a:pt x="370" y="37"/>
                      </a:lnTo>
                      <a:lnTo>
                        <a:pt x="375" y="40"/>
                      </a:lnTo>
                      <a:lnTo>
                        <a:pt x="381" y="43"/>
                      </a:lnTo>
                      <a:lnTo>
                        <a:pt x="383" y="44"/>
                      </a:lnTo>
                      <a:lnTo>
                        <a:pt x="383" y="46"/>
                      </a:lnTo>
                      <a:lnTo>
                        <a:pt x="383" y="46"/>
                      </a:lnTo>
                      <a:lnTo>
                        <a:pt x="383" y="54"/>
                      </a:lnTo>
                      <a:lnTo>
                        <a:pt x="383" y="54"/>
                      </a:lnTo>
                      <a:lnTo>
                        <a:pt x="387" y="51"/>
                      </a:lnTo>
                      <a:lnTo>
                        <a:pt x="391" y="51"/>
                      </a:lnTo>
                      <a:lnTo>
                        <a:pt x="391" y="51"/>
                      </a:lnTo>
                      <a:lnTo>
                        <a:pt x="394" y="50"/>
                      </a:lnTo>
                      <a:lnTo>
                        <a:pt x="397" y="47"/>
                      </a:lnTo>
                      <a:lnTo>
                        <a:pt x="401" y="46"/>
                      </a:lnTo>
                      <a:lnTo>
                        <a:pt x="404" y="44"/>
                      </a:lnTo>
                      <a:lnTo>
                        <a:pt x="404" y="44"/>
                      </a:lnTo>
                      <a:lnTo>
                        <a:pt x="407" y="44"/>
                      </a:lnTo>
                      <a:lnTo>
                        <a:pt x="408" y="44"/>
                      </a:lnTo>
                      <a:lnTo>
                        <a:pt x="411" y="43"/>
                      </a:lnTo>
                      <a:lnTo>
                        <a:pt x="412" y="38"/>
                      </a:lnTo>
                      <a:lnTo>
                        <a:pt x="412" y="38"/>
                      </a:lnTo>
                      <a:lnTo>
                        <a:pt x="408" y="37"/>
                      </a:lnTo>
                      <a:lnTo>
                        <a:pt x="405" y="37"/>
                      </a:lnTo>
                      <a:lnTo>
                        <a:pt x="401" y="37"/>
                      </a:lnTo>
                      <a:lnTo>
                        <a:pt x="400" y="40"/>
                      </a:lnTo>
                      <a:lnTo>
                        <a:pt x="400" y="40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209" name="Turkmenistan">
                  <a:extLst>
                    <a:ext uri="{FF2B5EF4-FFF2-40B4-BE49-F238E27FC236}">
                      <a16:creationId xmlns:a16="http://schemas.microsoft.com/office/drawing/2014/main" id="{3E3E9B07-7878-4385-9766-9039FC8639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41555" y="3588805"/>
                  <a:ext cx="334431" cy="211609"/>
                </a:xfrm>
                <a:custGeom>
                  <a:avLst/>
                  <a:gdLst/>
                  <a:ahLst/>
                  <a:cxnLst>
                    <a:cxn ang="0">
                      <a:pos x="214" y="86"/>
                    </a:cxn>
                    <a:cxn ang="0">
                      <a:pos x="203" y="81"/>
                    </a:cxn>
                    <a:cxn ang="0">
                      <a:pos x="183" y="70"/>
                    </a:cxn>
                    <a:cxn ang="0">
                      <a:pos x="172" y="60"/>
                    </a:cxn>
                    <a:cxn ang="0">
                      <a:pos x="159" y="52"/>
                    </a:cxn>
                    <a:cxn ang="0">
                      <a:pos x="149" y="32"/>
                    </a:cxn>
                    <a:cxn ang="0">
                      <a:pos x="132" y="27"/>
                    </a:cxn>
                    <a:cxn ang="0">
                      <a:pos x="122" y="26"/>
                    </a:cxn>
                    <a:cxn ang="0">
                      <a:pos x="116" y="9"/>
                    </a:cxn>
                    <a:cxn ang="0">
                      <a:pos x="103" y="5"/>
                    </a:cxn>
                    <a:cxn ang="0">
                      <a:pos x="92" y="2"/>
                    </a:cxn>
                    <a:cxn ang="0">
                      <a:pos x="85" y="6"/>
                    </a:cxn>
                    <a:cxn ang="0">
                      <a:pos x="81" y="10"/>
                    </a:cxn>
                    <a:cxn ang="0">
                      <a:pos x="69" y="19"/>
                    </a:cxn>
                    <a:cxn ang="0">
                      <a:pos x="64" y="27"/>
                    </a:cxn>
                    <a:cxn ang="0">
                      <a:pos x="52" y="25"/>
                    </a:cxn>
                    <a:cxn ang="0">
                      <a:pos x="41" y="22"/>
                    </a:cxn>
                    <a:cxn ang="0">
                      <a:pos x="25" y="7"/>
                    </a:cxn>
                    <a:cxn ang="0">
                      <a:pos x="10" y="7"/>
                    </a:cxn>
                    <a:cxn ang="0">
                      <a:pos x="4" y="15"/>
                    </a:cxn>
                    <a:cxn ang="0">
                      <a:pos x="12" y="12"/>
                    </a:cxn>
                    <a:cxn ang="0">
                      <a:pos x="21" y="25"/>
                    </a:cxn>
                    <a:cxn ang="0">
                      <a:pos x="28" y="29"/>
                    </a:cxn>
                    <a:cxn ang="0">
                      <a:pos x="32" y="36"/>
                    </a:cxn>
                    <a:cxn ang="0">
                      <a:pos x="20" y="40"/>
                    </a:cxn>
                    <a:cxn ang="0">
                      <a:pos x="2" y="36"/>
                    </a:cxn>
                    <a:cxn ang="0">
                      <a:pos x="0" y="44"/>
                    </a:cxn>
                    <a:cxn ang="0">
                      <a:pos x="4" y="53"/>
                    </a:cxn>
                    <a:cxn ang="0">
                      <a:pos x="5" y="63"/>
                    </a:cxn>
                    <a:cxn ang="0">
                      <a:pos x="7" y="64"/>
                    </a:cxn>
                    <a:cxn ang="0">
                      <a:pos x="14" y="67"/>
                    </a:cxn>
                    <a:cxn ang="0">
                      <a:pos x="18" y="80"/>
                    </a:cxn>
                    <a:cxn ang="0">
                      <a:pos x="18" y="101"/>
                    </a:cxn>
                    <a:cxn ang="0">
                      <a:pos x="31" y="99"/>
                    </a:cxn>
                    <a:cxn ang="0">
                      <a:pos x="45" y="89"/>
                    </a:cxn>
                    <a:cxn ang="0">
                      <a:pos x="56" y="87"/>
                    </a:cxn>
                    <a:cxn ang="0">
                      <a:pos x="75" y="87"/>
                    </a:cxn>
                    <a:cxn ang="0">
                      <a:pos x="86" y="93"/>
                    </a:cxn>
                    <a:cxn ang="0">
                      <a:pos x="91" y="96"/>
                    </a:cxn>
                    <a:cxn ang="0">
                      <a:pos x="106" y="99"/>
                    </a:cxn>
                    <a:cxn ang="0">
                      <a:pos x="111" y="104"/>
                    </a:cxn>
                    <a:cxn ang="0">
                      <a:pos x="118" y="108"/>
                    </a:cxn>
                    <a:cxn ang="0">
                      <a:pos x="126" y="116"/>
                    </a:cxn>
                    <a:cxn ang="0">
                      <a:pos x="138" y="117"/>
                    </a:cxn>
                    <a:cxn ang="0">
                      <a:pos x="142" y="137"/>
                    </a:cxn>
                    <a:cxn ang="0">
                      <a:pos x="153" y="138"/>
                    </a:cxn>
                    <a:cxn ang="0">
                      <a:pos x="157" y="143"/>
                    </a:cxn>
                    <a:cxn ang="0">
                      <a:pos x="169" y="134"/>
                    </a:cxn>
                    <a:cxn ang="0">
                      <a:pos x="179" y="128"/>
                    </a:cxn>
                    <a:cxn ang="0">
                      <a:pos x="192" y="121"/>
                    </a:cxn>
                    <a:cxn ang="0">
                      <a:pos x="202" y="106"/>
                    </a:cxn>
                    <a:cxn ang="0">
                      <a:pos x="207" y="103"/>
                    </a:cxn>
                    <a:cxn ang="0">
                      <a:pos x="220" y="100"/>
                    </a:cxn>
                  </a:cxnLst>
                  <a:rect l="0" t="0" r="r" b="b"/>
                  <a:pathLst>
                    <a:path w="226" h="143">
                      <a:moveTo>
                        <a:pt x="224" y="90"/>
                      </a:moveTo>
                      <a:lnTo>
                        <a:pt x="224" y="90"/>
                      </a:lnTo>
                      <a:lnTo>
                        <a:pt x="219" y="87"/>
                      </a:lnTo>
                      <a:lnTo>
                        <a:pt x="214" y="86"/>
                      </a:lnTo>
                      <a:lnTo>
                        <a:pt x="210" y="86"/>
                      </a:lnTo>
                      <a:lnTo>
                        <a:pt x="210" y="86"/>
                      </a:lnTo>
                      <a:lnTo>
                        <a:pt x="207" y="84"/>
                      </a:lnTo>
                      <a:lnTo>
                        <a:pt x="203" y="81"/>
                      </a:lnTo>
                      <a:lnTo>
                        <a:pt x="199" y="77"/>
                      </a:lnTo>
                      <a:lnTo>
                        <a:pt x="194" y="74"/>
                      </a:lnTo>
                      <a:lnTo>
                        <a:pt x="194" y="74"/>
                      </a:lnTo>
                      <a:lnTo>
                        <a:pt x="183" y="70"/>
                      </a:lnTo>
                      <a:lnTo>
                        <a:pt x="179" y="67"/>
                      </a:lnTo>
                      <a:lnTo>
                        <a:pt x="176" y="64"/>
                      </a:lnTo>
                      <a:lnTo>
                        <a:pt x="176" y="64"/>
                      </a:lnTo>
                      <a:lnTo>
                        <a:pt x="172" y="60"/>
                      </a:lnTo>
                      <a:lnTo>
                        <a:pt x="166" y="57"/>
                      </a:lnTo>
                      <a:lnTo>
                        <a:pt x="162" y="54"/>
                      </a:lnTo>
                      <a:lnTo>
                        <a:pt x="159" y="52"/>
                      </a:lnTo>
                      <a:lnTo>
                        <a:pt x="159" y="52"/>
                      </a:lnTo>
                      <a:lnTo>
                        <a:pt x="156" y="46"/>
                      </a:lnTo>
                      <a:lnTo>
                        <a:pt x="152" y="39"/>
                      </a:lnTo>
                      <a:lnTo>
                        <a:pt x="152" y="39"/>
                      </a:lnTo>
                      <a:lnTo>
                        <a:pt x="149" y="32"/>
                      </a:lnTo>
                      <a:lnTo>
                        <a:pt x="148" y="29"/>
                      </a:lnTo>
                      <a:lnTo>
                        <a:pt x="146" y="29"/>
                      </a:lnTo>
                      <a:lnTo>
                        <a:pt x="146" y="29"/>
                      </a:lnTo>
                      <a:lnTo>
                        <a:pt x="132" y="27"/>
                      </a:lnTo>
                      <a:lnTo>
                        <a:pt x="125" y="27"/>
                      </a:lnTo>
                      <a:lnTo>
                        <a:pt x="122" y="26"/>
                      </a:lnTo>
                      <a:lnTo>
                        <a:pt x="122" y="26"/>
                      </a:lnTo>
                      <a:lnTo>
                        <a:pt x="122" y="26"/>
                      </a:lnTo>
                      <a:lnTo>
                        <a:pt x="121" y="16"/>
                      </a:lnTo>
                      <a:lnTo>
                        <a:pt x="119" y="10"/>
                      </a:lnTo>
                      <a:lnTo>
                        <a:pt x="118" y="9"/>
                      </a:lnTo>
                      <a:lnTo>
                        <a:pt x="116" y="9"/>
                      </a:lnTo>
                      <a:lnTo>
                        <a:pt x="116" y="9"/>
                      </a:lnTo>
                      <a:lnTo>
                        <a:pt x="109" y="6"/>
                      </a:lnTo>
                      <a:lnTo>
                        <a:pt x="103" y="5"/>
                      </a:lnTo>
                      <a:lnTo>
                        <a:pt x="103" y="5"/>
                      </a:lnTo>
                      <a:lnTo>
                        <a:pt x="98" y="0"/>
                      </a:lnTo>
                      <a:lnTo>
                        <a:pt x="95" y="0"/>
                      </a:lnTo>
                      <a:lnTo>
                        <a:pt x="92" y="2"/>
                      </a:lnTo>
                      <a:lnTo>
                        <a:pt x="92" y="2"/>
                      </a:lnTo>
                      <a:lnTo>
                        <a:pt x="89" y="3"/>
                      </a:lnTo>
                      <a:lnTo>
                        <a:pt x="86" y="5"/>
                      </a:lnTo>
                      <a:lnTo>
                        <a:pt x="86" y="5"/>
                      </a:lnTo>
                      <a:lnTo>
                        <a:pt x="85" y="6"/>
                      </a:lnTo>
                      <a:lnTo>
                        <a:pt x="84" y="7"/>
                      </a:lnTo>
                      <a:lnTo>
                        <a:pt x="82" y="10"/>
                      </a:lnTo>
                      <a:lnTo>
                        <a:pt x="81" y="10"/>
                      </a:lnTo>
                      <a:lnTo>
                        <a:pt x="81" y="10"/>
                      </a:lnTo>
                      <a:lnTo>
                        <a:pt x="76" y="12"/>
                      </a:lnTo>
                      <a:lnTo>
                        <a:pt x="72" y="13"/>
                      </a:lnTo>
                      <a:lnTo>
                        <a:pt x="69" y="16"/>
                      </a:lnTo>
                      <a:lnTo>
                        <a:pt x="69" y="19"/>
                      </a:lnTo>
                      <a:lnTo>
                        <a:pt x="69" y="19"/>
                      </a:lnTo>
                      <a:lnTo>
                        <a:pt x="68" y="25"/>
                      </a:lnTo>
                      <a:lnTo>
                        <a:pt x="66" y="26"/>
                      </a:lnTo>
                      <a:lnTo>
                        <a:pt x="64" y="27"/>
                      </a:lnTo>
                      <a:lnTo>
                        <a:pt x="64" y="27"/>
                      </a:lnTo>
                      <a:lnTo>
                        <a:pt x="58" y="26"/>
                      </a:lnTo>
                      <a:lnTo>
                        <a:pt x="52" y="25"/>
                      </a:lnTo>
                      <a:lnTo>
                        <a:pt x="52" y="25"/>
                      </a:lnTo>
                      <a:lnTo>
                        <a:pt x="51" y="25"/>
                      </a:lnTo>
                      <a:lnTo>
                        <a:pt x="48" y="26"/>
                      </a:lnTo>
                      <a:lnTo>
                        <a:pt x="44" y="25"/>
                      </a:lnTo>
                      <a:lnTo>
                        <a:pt x="41" y="22"/>
                      </a:lnTo>
                      <a:lnTo>
                        <a:pt x="41" y="22"/>
                      </a:lnTo>
                      <a:lnTo>
                        <a:pt x="35" y="16"/>
                      </a:lnTo>
                      <a:lnTo>
                        <a:pt x="31" y="10"/>
                      </a:lnTo>
                      <a:lnTo>
                        <a:pt x="25" y="7"/>
                      </a:lnTo>
                      <a:lnTo>
                        <a:pt x="21" y="6"/>
                      </a:lnTo>
                      <a:lnTo>
                        <a:pt x="21" y="6"/>
                      </a:lnTo>
                      <a:lnTo>
                        <a:pt x="15" y="6"/>
                      </a:lnTo>
                      <a:lnTo>
                        <a:pt x="10" y="7"/>
                      </a:lnTo>
                      <a:lnTo>
                        <a:pt x="7" y="9"/>
                      </a:lnTo>
                      <a:lnTo>
                        <a:pt x="5" y="10"/>
                      </a:lnTo>
                      <a:lnTo>
                        <a:pt x="4" y="12"/>
                      </a:lnTo>
                      <a:lnTo>
                        <a:pt x="4" y="15"/>
                      </a:lnTo>
                      <a:lnTo>
                        <a:pt x="4" y="15"/>
                      </a:lnTo>
                      <a:lnTo>
                        <a:pt x="7" y="13"/>
                      </a:lnTo>
                      <a:lnTo>
                        <a:pt x="12" y="12"/>
                      </a:lnTo>
                      <a:lnTo>
                        <a:pt x="12" y="12"/>
                      </a:lnTo>
                      <a:lnTo>
                        <a:pt x="15" y="13"/>
                      </a:lnTo>
                      <a:lnTo>
                        <a:pt x="18" y="15"/>
                      </a:lnTo>
                      <a:lnTo>
                        <a:pt x="20" y="20"/>
                      </a:lnTo>
                      <a:lnTo>
                        <a:pt x="21" y="25"/>
                      </a:lnTo>
                      <a:lnTo>
                        <a:pt x="22" y="26"/>
                      </a:lnTo>
                      <a:lnTo>
                        <a:pt x="24" y="27"/>
                      </a:lnTo>
                      <a:lnTo>
                        <a:pt x="24" y="27"/>
                      </a:lnTo>
                      <a:lnTo>
                        <a:pt x="28" y="29"/>
                      </a:lnTo>
                      <a:lnTo>
                        <a:pt x="32" y="32"/>
                      </a:lnTo>
                      <a:lnTo>
                        <a:pt x="34" y="34"/>
                      </a:lnTo>
                      <a:lnTo>
                        <a:pt x="34" y="36"/>
                      </a:lnTo>
                      <a:lnTo>
                        <a:pt x="32" y="36"/>
                      </a:lnTo>
                      <a:lnTo>
                        <a:pt x="32" y="36"/>
                      </a:lnTo>
                      <a:lnTo>
                        <a:pt x="28" y="37"/>
                      </a:lnTo>
                      <a:lnTo>
                        <a:pt x="24" y="39"/>
                      </a:lnTo>
                      <a:lnTo>
                        <a:pt x="20" y="40"/>
                      </a:lnTo>
                      <a:lnTo>
                        <a:pt x="15" y="40"/>
                      </a:lnTo>
                      <a:lnTo>
                        <a:pt x="15" y="40"/>
                      </a:lnTo>
                      <a:lnTo>
                        <a:pt x="7" y="36"/>
                      </a:lnTo>
                      <a:lnTo>
                        <a:pt x="2" y="36"/>
                      </a:lnTo>
                      <a:lnTo>
                        <a:pt x="2" y="37"/>
                      </a:lnTo>
                      <a:lnTo>
                        <a:pt x="1" y="40"/>
                      </a:lnTo>
                      <a:lnTo>
                        <a:pt x="1" y="40"/>
                      </a:lnTo>
                      <a:lnTo>
                        <a:pt x="0" y="44"/>
                      </a:lnTo>
                      <a:lnTo>
                        <a:pt x="0" y="49"/>
                      </a:lnTo>
                      <a:lnTo>
                        <a:pt x="0" y="52"/>
                      </a:lnTo>
                      <a:lnTo>
                        <a:pt x="4" y="53"/>
                      </a:lnTo>
                      <a:lnTo>
                        <a:pt x="4" y="53"/>
                      </a:lnTo>
                      <a:lnTo>
                        <a:pt x="8" y="53"/>
                      </a:lnTo>
                      <a:lnTo>
                        <a:pt x="10" y="56"/>
                      </a:lnTo>
                      <a:lnTo>
                        <a:pt x="8" y="59"/>
                      </a:lnTo>
                      <a:lnTo>
                        <a:pt x="5" y="63"/>
                      </a:lnTo>
                      <a:lnTo>
                        <a:pt x="5" y="63"/>
                      </a:lnTo>
                      <a:lnTo>
                        <a:pt x="4" y="64"/>
                      </a:lnTo>
                      <a:lnTo>
                        <a:pt x="4" y="64"/>
                      </a:lnTo>
                      <a:lnTo>
                        <a:pt x="7" y="64"/>
                      </a:lnTo>
                      <a:lnTo>
                        <a:pt x="11" y="64"/>
                      </a:lnTo>
                      <a:lnTo>
                        <a:pt x="14" y="66"/>
                      </a:lnTo>
                      <a:lnTo>
                        <a:pt x="14" y="67"/>
                      </a:lnTo>
                      <a:lnTo>
                        <a:pt x="14" y="67"/>
                      </a:lnTo>
                      <a:lnTo>
                        <a:pt x="15" y="70"/>
                      </a:lnTo>
                      <a:lnTo>
                        <a:pt x="17" y="71"/>
                      </a:lnTo>
                      <a:lnTo>
                        <a:pt x="18" y="74"/>
                      </a:lnTo>
                      <a:lnTo>
                        <a:pt x="18" y="80"/>
                      </a:lnTo>
                      <a:lnTo>
                        <a:pt x="18" y="80"/>
                      </a:lnTo>
                      <a:lnTo>
                        <a:pt x="17" y="90"/>
                      </a:lnTo>
                      <a:lnTo>
                        <a:pt x="18" y="101"/>
                      </a:lnTo>
                      <a:lnTo>
                        <a:pt x="18" y="101"/>
                      </a:lnTo>
                      <a:lnTo>
                        <a:pt x="25" y="100"/>
                      </a:lnTo>
                      <a:lnTo>
                        <a:pt x="28" y="100"/>
                      </a:lnTo>
                      <a:lnTo>
                        <a:pt x="31" y="99"/>
                      </a:lnTo>
                      <a:lnTo>
                        <a:pt x="31" y="99"/>
                      </a:lnTo>
                      <a:lnTo>
                        <a:pt x="37" y="93"/>
                      </a:lnTo>
                      <a:lnTo>
                        <a:pt x="41" y="90"/>
                      </a:lnTo>
                      <a:lnTo>
                        <a:pt x="45" y="89"/>
                      </a:lnTo>
                      <a:lnTo>
                        <a:pt x="45" y="89"/>
                      </a:lnTo>
                      <a:lnTo>
                        <a:pt x="51" y="89"/>
                      </a:lnTo>
                      <a:lnTo>
                        <a:pt x="54" y="89"/>
                      </a:lnTo>
                      <a:lnTo>
                        <a:pt x="56" y="87"/>
                      </a:lnTo>
                      <a:lnTo>
                        <a:pt x="56" y="87"/>
                      </a:lnTo>
                      <a:lnTo>
                        <a:pt x="59" y="86"/>
                      </a:lnTo>
                      <a:lnTo>
                        <a:pt x="65" y="84"/>
                      </a:lnTo>
                      <a:lnTo>
                        <a:pt x="71" y="86"/>
                      </a:lnTo>
                      <a:lnTo>
                        <a:pt x="75" y="87"/>
                      </a:lnTo>
                      <a:lnTo>
                        <a:pt x="75" y="87"/>
                      </a:lnTo>
                      <a:lnTo>
                        <a:pt x="78" y="90"/>
                      </a:lnTo>
                      <a:lnTo>
                        <a:pt x="81" y="91"/>
                      </a:lnTo>
                      <a:lnTo>
                        <a:pt x="86" y="93"/>
                      </a:lnTo>
                      <a:lnTo>
                        <a:pt x="86" y="93"/>
                      </a:lnTo>
                      <a:lnTo>
                        <a:pt x="88" y="93"/>
                      </a:lnTo>
                      <a:lnTo>
                        <a:pt x="89" y="94"/>
                      </a:lnTo>
                      <a:lnTo>
                        <a:pt x="91" y="96"/>
                      </a:lnTo>
                      <a:lnTo>
                        <a:pt x="95" y="97"/>
                      </a:lnTo>
                      <a:lnTo>
                        <a:pt x="95" y="97"/>
                      </a:lnTo>
                      <a:lnTo>
                        <a:pt x="103" y="97"/>
                      </a:lnTo>
                      <a:lnTo>
                        <a:pt x="106" y="99"/>
                      </a:lnTo>
                      <a:lnTo>
                        <a:pt x="108" y="101"/>
                      </a:lnTo>
                      <a:lnTo>
                        <a:pt x="108" y="101"/>
                      </a:lnTo>
                      <a:lnTo>
                        <a:pt x="109" y="103"/>
                      </a:lnTo>
                      <a:lnTo>
                        <a:pt x="111" y="104"/>
                      </a:lnTo>
                      <a:lnTo>
                        <a:pt x="112" y="106"/>
                      </a:lnTo>
                      <a:lnTo>
                        <a:pt x="115" y="107"/>
                      </a:lnTo>
                      <a:lnTo>
                        <a:pt x="115" y="107"/>
                      </a:lnTo>
                      <a:lnTo>
                        <a:pt x="118" y="108"/>
                      </a:lnTo>
                      <a:lnTo>
                        <a:pt x="121" y="111"/>
                      </a:lnTo>
                      <a:lnTo>
                        <a:pt x="123" y="114"/>
                      </a:lnTo>
                      <a:lnTo>
                        <a:pt x="126" y="116"/>
                      </a:lnTo>
                      <a:lnTo>
                        <a:pt x="126" y="116"/>
                      </a:lnTo>
                      <a:lnTo>
                        <a:pt x="133" y="116"/>
                      </a:lnTo>
                      <a:lnTo>
                        <a:pt x="136" y="116"/>
                      </a:lnTo>
                      <a:lnTo>
                        <a:pt x="138" y="117"/>
                      </a:lnTo>
                      <a:lnTo>
                        <a:pt x="138" y="117"/>
                      </a:lnTo>
                      <a:lnTo>
                        <a:pt x="138" y="126"/>
                      </a:lnTo>
                      <a:lnTo>
                        <a:pt x="140" y="137"/>
                      </a:lnTo>
                      <a:lnTo>
                        <a:pt x="140" y="137"/>
                      </a:lnTo>
                      <a:lnTo>
                        <a:pt x="142" y="137"/>
                      </a:lnTo>
                      <a:lnTo>
                        <a:pt x="143" y="137"/>
                      </a:lnTo>
                      <a:lnTo>
                        <a:pt x="143" y="137"/>
                      </a:lnTo>
                      <a:lnTo>
                        <a:pt x="149" y="137"/>
                      </a:lnTo>
                      <a:lnTo>
                        <a:pt x="153" y="138"/>
                      </a:lnTo>
                      <a:lnTo>
                        <a:pt x="155" y="140"/>
                      </a:lnTo>
                      <a:lnTo>
                        <a:pt x="155" y="140"/>
                      </a:lnTo>
                      <a:lnTo>
                        <a:pt x="156" y="141"/>
                      </a:lnTo>
                      <a:lnTo>
                        <a:pt x="157" y="143"/>
                      </a:lnTo>
                      <a:lnTo>
                        <a:pt x="163" y="141"/>
                      </a:lnTo>
                      <a:lnTo>
                        <a:pt x="167" y="140"/>
                      </a:lnTo>
                      <a:lnTo>
                        <a:pt x="169" y="137"/>
                      </a:lnTo>
                      <a:lnTo>
                        <a:pt x="169" y="134"/>
                      </a:lnTo>
                      <a:lnTo>
                        <a:pt x="169" y="134"/>
                      </a:lnTo>
                      <a:lnTo>
                        <a:pt x="170" y="133"/>
                      </a:lnTo>
                      <a:lnTo>
                        <a:pt x="172" y="131"/>
                      </a:lnTo>
                      <a:lnTo>
                        <a:pt x="179" y="128"/>
                      </a:lnTo>
                      <a:lnTo>
                        <a:pt x="187" y="126"/>
                      </a:lnTo>
                      <a:lnTo>
                        <a:pt x="190" y="124"/>
                      </a:lnTo>
                      <a:lnTo>
                        <a:pt x="192" y="121"/>
                      </a:lnTo>
                      <a:lnTo>
                        <a:pt x="192" y="121"/>
                      </a:lnTo>
                      <a:lnTo>
                        <a:pt x="196" y="110"/>
                      </a:lnTo>
                      <a:lnTo>
                        <a:pt x="197" y="107"/>
                      </a:lnTo>
                      <a:lnTo>
                        <a:pt x="200" y="106"/>
                      </a:lnTo>
                      <a:lnTo>
                        <a:pt x="202" y="106"/>
                      </a:lnTo>
                      <a:lnTo>
                        <a:pt x="202" y="106"/>
                      </a:lnTo>
                      <a:lnTo>
                        <a:pt x="203" y="106"/>
                      </a:lnTo>
                      <a:lnTo>
                        <a:pt x="204" y="106"/>
                      </a:lnTo>
                      <a:lnTo>
                        <a:pt x="207" y="103"/>
                      </a:lnTo>
                      <a:lnTo>
                        <a:pt x="210" y="100"/>
                      </a:lnTo>
                      <a:lnTo>
                        <a:pt x="214" y="99"/>
                      </a:lnTo>
                      <a:lnTo>
                        <a:pt x="214" y="99"/>
                      </a:lnTo>
                      <a:lnTo>
                        <a:pt x="220" y="100"/>
                      </a:lnTo>
                      <a:lnTo>
                        <a:pt x="223" y="101"/>
                      </a:lnTo>
                      <a:lnTo>
                        <a:pt x="226" y="101"/>
                      </a:lnTo>
                      <a:lnTo>
                        <a:pt x="224" y="90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210" name="Kasakhstan">
                  <a:extLst>
                    <a:ext uri="{FF2B5EF4-FFF2-40B4-BE49-F238E27FC236}">
                      <a16:creationId xmlns:a16="http://schemas.microsoft.com/office/drawing/2014/main" id="{7767AC5C-3A81-44B3-9094-BC0502B82C1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592098" y="3188993"/>
                  <a:ext cx="966300" cy="448375"/>
                </a:xfrm>
                <a:custGeom>
                  <a:avLst/>
                  <a:gdLst/>
                  <a:ahLst/>
                  <a:cxnLst>
                    <a:cxn ang="0">
                      <a:pos x="626" y="124"/>
                    </a:cxn>
                    <a:cxn ang="0">
                      <a:pos x="608" y="105"/>
                    </a:cxn>
                    <a:cxn ang="0">
                      <a:pos x="574" y="101"/>
                    </a:cxn>
                    <a:cxn ang="0">
                      <a:pos x="544" y="99"/>
                    </a:cxn>
                    <a:cxn ang="0">
                      <a:pos x="499" y="37"/>
                    </a:cxn>
                    <a:cxn ang="0">
                      <a:pos x="483" y="23"/>
                    </a:cxn>
                    <a:cxn ang="0">
                      <a:pos x="448" y="38"/>
                    </a:cxn>
                    <a:cxn ang="0">
                      <a:pos x="445" y="31"/>
                    </a:cxn>
                    <a:cxn ang="0">
                      <a:pos x="426" y="31"/>
                    </a:cxn>
                    <a:cxn ang="0">
                      <a:pos x="406" y="27"/>
                    </a:cxn>
                    <a:cxn ang="0">
                      <a:pos x="402" y="8"/>
                    </a:cxn>
                    <a:cxn ang="0">
                      <a:pos x="369" y="0"/>
                    </a:cxn>
                    <a:cxn ang="0">
                      <a:pos x="314" y="17"/>
                    </a:cxn>
                    <a:cxn ang="0">
                      <a:pos x="258" y="28"/>
                    </a:cxn>
                    <a:cxn ang="0">
                      <a:pos x="241" y="42"/>
                    </a:cxn>
                    <a:cxn ang="0">
                      <a:pos x="236" y="55"/>
                    </a:cxn>
                    <a:cxn ang="0">
                      <a:pos x="227" y="81"/>
                    </a:cxn>
                    <a:cxn ang="0">
                      <a:pos x="244" y="99"/>
                    </a:cxn>
                    <a:cxn ang="0">
                      <a:pos x="219" y="104"/>
                    </a:cxn>
                    <a:cxn ang="0">
                      <a:pos x="199" y="95"/>
                    </a:cxn>
                    <a:cxn ang="0">
                      <a:pos x="166" y="94"/>
                    </a:cxn>
                    <a:cxn ang="0">
                      <a:pos x="135" y="99"/>
                    </a:cxn>
                    <a:cxn ang="0">
                      <a:pos x="112" y="85"/>
                    </a:cxn>
                    <a:cxn ang="0">
                      <a:pos x="84" y="84"/>
                    </a:cxn>
                    <a:cxn ang="0">
                      <a:pos x="47" y="94"/>
                    </a:cxn>
                    <a:cxn ang="0">
                      <a:pos x="35" y="118"/>
                    </a:cxn>
                    <a:cxn ang="0">
                      <a:pos x="12" y="114"/>
                    </a:cxn>
                    <a:cxn ang="0">
                      <a:pos x="10" y="131"/>
                    </a:cxn>
                    <a:cxn ang="0">
                      <a:pos x="8" y="149"/>
                    </a:cxn>
                    <a:cxn ang="0">
                      <a:pos x="28" y="163"/>
                    </a:cxn>
                    <a:cxn ang="0">
                      <a:pos x="39" y="189"/>
                    </a:cxn>
                    <a:cxn ang="0">
                      <a:pos x="95" y="180"/>
                    </a:cxn>
                    <a:cxn ang="0">
                      <a:pos x="108" y="209"/>
                    </a:cxn>
                    <a:cxn ang="0">
                      <a:pos x="72" y="219"/>
                    </a:cxn>
                    <a:cxn ang="0">
                      <a:pos x="59" y="233"/>
                    </a:cxn>
                    <a:cxn ang="0">
                      <a:pos x="79" y="256"/>
                    </a:cxn>
                    <a:cxn ang="0">
                      <a:pos x="98" y="270"/>
                    </a:cxn>
                    <a:cxn ang="0">
                      <a:pos x="105" y="276"/>
                    </a:cxn>
                    <a:cxn ang="0">
                      <a:pos x="142" y="286"/>
                    </a:cxn>
                    <a:cxn ang="0">
                      <a:pos x="200" y="200"/>
                    </a:cxn>
                    <a:cxn ang="0">
                      <a:pos x="219" y="196"/>
                    </a:cxn>
                    <a:cxn ang="0">
                      <a:pos x="230" y="227"/>
                    </a:cxn>
                    <a:cxn ang="0">
                      <a:pos x="286" y="247"/>
                    </a:cxn>
                    <a:cxn ang="0">
                      <a:pos x="318" y="271"/>
                    </a:cxn>
                    <a:cxn ang="0">
                      <a:pos x="350" y="296"/>
                    </a:cxn>
                    <a:cxn ang="0">
                      <a:pos x="372" y="289"/>
                    </a:cxn>
                    <a:cxn ang="0">
                      <a:pos x="404" y="264"/>
                    </a:cxn>
                    <a:cxn ang="0">
                      <a:pos x="439" y="261"/>
                    </a:cxn>
                    <a:cxn ang="0">
                      <a:pos x="478" y="261"/>
                    </a:cxn>
                    <a:cxn ang="0">
                      <a:pos x="540" y="271"/>
                    </a:cxn>
                    <a:cxn ang="0">
                      <a:pos x="554" y="252"/>
                    </a:cxn>
                    <a:cxn ang="0">
                      <a:pos x="547" y="219"/>
                    </a:cxn>
                    <a:cxn ang="0">
                      <a:pos x="583" y="216"/>
                    </a:cxn>
                    <a:cxn ang="0">
                      <a:pos x="594" y="175"/>
                    </a:cxn>
                    <a:cxn ang="0">
                      <a:pos x="631" y="175"/>
                    </a:cxn>
                    <a:cxn ang="0">
                      <a:pos x="643" y="148"/>
                    </a:cxn>
                    <a:cxn ang="0">
                      <a:pos x="648" y="124"/>
                    </a:cxn>
                    <a:cxn ang="0">
                      <a:pos x="233" y="186"/>
                    </a:cxn>
                    <a:cxn ang="0">
                      <a:pos x="463" y="193"/>
                    </a:cxn>
                    <a:cxn ang="0">
                      <a:pos x="445" y="216"/>
                    </a:cxn>
                    <a:cxn ang="0">
                      <a:pos x="489" y="186"/>
                    </a:cxn>
                    <a:cxn ang="0">
                      <a:pos x="512" y="192"/>
                    </a:cxn>
                  </a:cxnLst>
                  <a:rect l="0" t="0" r="r" b="b"/>
                  <a:pathLst>
                    <a:path w="653" h="303">
                      <a:moveTo>
                        <a:pt x="648" y="124"/>
                      </a:moveTo>
                      <a:lnTo>
                        <a:pt x="648" y="124"/>
                      </a:lnTo>
                      <a:lnTo>
                        <a:pt x="648" y="122"/>
                      </a:lnTo>
                      <a:lnTo>
                        <a:pt x="647" y="122"/>
                      </a:lnTo>
                      <a:lnTo>
                        <a:pt x="643" y="124"/>
                      </a:lnTo>
                      <a:lnTo>
                        <a:pt x="643" y="124"/>
                      </a:lnTo>
                      <a:lnTo>
                        <a:pt x="637" y="125"/>
                      </a:lnTo>
                      <a:lnTo>
                        <a:pt x="630" y="126"/>
                      </a:lnTo>
                      <a:lnTo>
                        <a:pt x="630" y="126"/>
                      </a:lnTo>
                      <a:lnTo>
                        <a:pt x="627" y="125"/>
                      </a:lnTo>
                      <a:lnTo>
                        <a:pt x="626" y="124"/>
                      </a:lnTo>
                      <a:lnTo>
                        <a:pt x="623" y="121"/>
                      </a:lnTo>
                      <a:lnTo>
                        <a:pt x="623" y="119"/>
                      </a:lnTo>
                      <a:lnTo>
                        <a:pt x="623" y="119"/>
                      </a:lnTo>
                      <a:lnTo>
                        <a:pt x="621" y="115"/>
                      </a:lnTo>
                      <a:lnTo>
                        <a:pt x="620" y="114"/>
                      </a:lnTo>
                      <a:lnTo>
                        <a:pt x="618" y="114"/>
                      </a:lnTo>
                      <a:lnTo>
                        <a:pt x="618" y="114"/>
                      </a:lnTo>
                      <a:lnTo>
                        <a:pt x="616" y="112"/>
                      </a:lnTo>
                      <a:lnTo>
                        <a:pt x="614" y="112"/>
                      </a:lnTo>
                      <a:lnTo>
                        <a:pt x="611" y="109"/>
                      </a:lnTo>
                      <a:lnTo>
                        <a:pt x="608" y="105"/>
                      </a:lnTo>
                      <a:lnTo>
                        <a:pt x="608" y="105"/>
                      </a:lnTo>
                      <a:lnTo>
                        <a:pt x="606" y="101"/>
                      </a:lnTo>
                      <a:lnTo>
                        <a:pt x="604" y="99"/>
                      </a:lnTo>
                      <a:lnTo>
                        <a:pt x="598" y="96"/>
                      </a:lnTo>
                      <a:lnTo>
                        <a:pt x="598" y="96"/>
                      </a:lnTo>
                      <a:lnTo>
                        <a:pt x="596" y="96"/>
                      </a:lnTo>
                      <a:lnTo>
                        <a:pt x="590" y="98"/>
                      </a:lnTo>
                      <a:lnTo>
                        <a:pt x="583" y="101"/>
                      </a:lnTo>
                      <a:lnTo>
                        <a:pt x="583" y="101"/>
                      </a:lnTo>
                      <a:lnTo>
                        <a:pt x="579" y="101"/>
                      </a:lnTo>
                      <a:lnTo>
                        <a:pt x="574" y="101"/>
                      </a:lnTo>
                      <a:lnTo>
                        <a:pt x="567" y="98"/>
                      </a:lnTo>
                      <a:lnTo>
                        <a:pt x="567" y="98"/>
                      </a:lnTo>
                      <a:lnTo>
                        <a:pt x="563" y="96"/>
                      </a:lnTo>
                      <a:lnTo>
                        <a:pt x="560" y="94"/>
                      </a:lnTo>
                      <a:lnTo>
                        <a:pt x="557" y="91"/>
                      </a:lnTo>
                      <a:lnTo>
                        <a:pt x="554" y="89"/>
                      </a:lnTo>
                      <a:lnTo>
                        <a:pt x="554" y="89"/>
                      </a:lnTo>
                      <a:lnTo>
                        <a:pt x="552" y="92"/>
                      </a:lnTo>
                      <a:lnTo>
                        <a:pt x="549" y="95"/>
                      </a:lnTo>
                      <a:lnTo>
                        <a:pt x="547" y="98"/>
                      </a:lnTo>
                      <a:lnTo>
                        <a:pt x="544" y="99"/>
                      </a:lnTo>
                      <a:lnTo>
                        <a:pt x="544" y="99"/>
                      </a:lnTo>
                      <a:lnTo>
                        <a:pt x="543" y="99"/>
                      </a:lnTo>
                      <a:lnTo>
                        <a:pt x="542" y="96"/>
                      </a:lnTo>
                      <a:lnTo>
                        <a:pt x="537" y="89"/>
                      </a:lnTo>
                      <a:lnTo>
                        <a:pt x="533" y="79"/>
                      </a:lnTo>
                      <a:lnTo>
                        <a:pt x="529" y="71"/>
                      </a:lnTo>
                      <a:lnTo>
                        <a:pt x="529" y="71"/>
                      </a:lnTo>
                      <a:lnTo>
                        <a:pt x="515" y="51"/>
                      </a:lnTo>
                      <a:lnTo>
                        <a:pt x="507" y="42"/>
                      </a:lnTo>
                      <a:lnTo>
                        <a:pt x="503" y="38"/>
                      </a:lnTo>
                      <a:lnTo>
                        <a:pt x="499" y="37"/>
                      </a:lnTo>
                      <a:lnTo>
                        <a:pt x="499" y="37"/>
                      </a:lnTo>
                      <a:lnTo>
                        <a:pt x="493" y="32"/>
                      </a:lnTo>
                      <a:lnTo>
                        <a:pt x="492" y="30"/>
                      </a:lnTo>
                      <a:lnTo>
                        <a:pt x="492" y="27"/>
                      </a:lnTo>
                      <a:lnTo>
                        <a:pt x="495" y="24"/>
                      </a:lnTo>
                      <a:lnTo>
                        <a:pt x="495" y="24"/>
                      </a:lnTo>
                      <a:lnTo>
                        <a:pt x="495" y="23"/>
                      </a:lnTo>
                      <a:lnTo>
                        <a:pt x="495" y="23"/>
                      </a:lnTo>
                      <a:lnTo>
                        <a:pt x="492" y="21"/>
                      </a:lnTo>
                      <a:lnTo>
                        <a:pt x="488" y="23"/>
                      </a:lnTo>
                      <a:lnTo>
                        <a:pt x="483" y="23"/>
                      </a:lnTo>
                      <a:lnTo>
                        <a:pt x="483" y="23"/>
                      </a:lnTo>
                      <a:lnTo>
                        <a:pt x="476" y="28"/>
                      </a:lnTo>
                      <a:lnTo>
                        <a:pt x="473" y="30"/>
                      </a:lnTo>
                      <a:lnTo>
                        <a:pt x="469" y="31"/>
                      </a:lnTo>
                      <a:lnTo>
                        <a:pt x="469" y="31"/>
                      </a:lnTo>
                      <a:lnTo>
                        <a:pt x="465" y="32"/>
                      </a:lnTo>
                      <a:lnTo>
                        <a:pt x="460" y="35"/>
                      </a:lnTo>
                      <a:lnTo>
                        <a:pt x="456" y="38"/>
                      </a:lnTo>
                      <a:lnTo>
                        <a:pt x="452" y="38"/>
                      </a:lnTo>
                      <a:lnTo>
                        <a:pt x="452" y="38"/>
                      </a:lnTo>
                      <a:lnTo>
                        <a:pt x="448" y="38"/>
                      </a:lnTo>
                      <a:lnTo>
                        <a:pt x="445" y="41"/>
                      </a:lnTo>
                      <a:lnTo>
                        <a:pt x="442" y="42"/>
                      </a:lnTo>
                      <a:lnTo>
                        <a:pt x="441" y="42"/>
                      </a:lnTo>
                      <a:lnTo>
                        <a:pt x="439" y="41"/>
                      </a:lnTo>
                      <a:lnTo>
                        <a:pt x="439" y="41"/>
                      </a:lnTo>
                      <a:lnTo>
                        <a:pt x="438" y="40"/>
                      </a:lnTo>
                      <a:lnTo>
                        <a:pt x="438" y="38"/>
                      </a:lnTo>
                      <a:lnTo>
                        <a:pt x="441" y="35"/>
                      </a:lnTo>
                      <a:lnTo>
                        <a:pt x="443" y="34"/>
                      </a:lnTo>
                      <a:lnTo>
                        <a:pt x="445" y="31"/>
                      </a:lnTo>
                      <a:lnTo>
                        <a:pt x="445" y="31"/>
                      </a:lnTo>
                      <a:lnTo>
                        <a:pt x="443" y="30"/>
                      </a:lnTo>
                      <a:lnTo>
                        <a:pt x="442" y="30"/>
                      </a:lnTo>
                      <a:lnTo>
                        <a:pt x="439" y="31"/>
                      </a:lnTo>
                      <a:lnTo>
                        <a:pt x="436" y="30"/>
                      </a:lnTo>
                      <a:lnTo>
                        <a:pt x="436" y="30"/>
                      </a:lnTo>
                      <a:lnTo>
                        <a:pt x="432" y="27"/>
                      </a:lnTo>
                      <a:lnTo>
                        <a:pt x="429" y="27"/>
                      </a:lnTo>
                      <a:lnTo>
                        <a:pt x="429" y="28"/>
                      </a:lnTo>
                      <a:lnTo>
                        <a:pt x="429" y="28"/>
                      </a:lnTo>
                      <a:lnTo>
                        <a:pt x="428" y="30"/>
                      </a:lnTo>
                      <a:lnTo>
                        <a:pt x="426" y="31"/>
                      </a:lnTo>
                      <a:lnTo>
                        <a:pt x="425" y="30"/>
                      </a:lnTo>
                      <a:lnTo>
                        <a:pt x="425" y="28"/>
                      </a:lnTo>
                      <a:lnTo>
                        <a:pt x="425" y="28"/>
                      </a:lnTo>
                      <a:lnTo>
                        <a:pt x="424" y="25"/>
                      </a:lnTo>
                      <a:lnTo>
                        <a:pt x="422" y="24"/>
                      </a:lnTo>
                      <a:lnTo>
                        <a:pt x="421" y="23"/>
                      </a:lnTo>
                      <a:lnTo>
                        <a:pt x="418" y="24"/>
                      </a:lnTo>
                      <a:lnTo>
                        <a:pt x="418" y="24"/>
                      </a:lnTo>
                      <a:lnTo>
                        <a:pt x="415" y="25"/>
                      </a:lnTo>
                      <a:lnTo>
                        <a:pt x="411" y="27"/>
                      </a:lnTo>
                      <a:lnTo>
                        <a:pt x="406" y="27"/>
                      </a:lnTo>
                      <a:lnTo>
                        <a:pt x="404" y="27"/>
                      </a:lnTo>
                      <a:lnTo>
                        <a:pt x="404" y="27"/>
                      </a:lnTo>
                      <a:lnTo>
                        <a:pt x="404" y="24"/>
                      </a:lnTo>
                      <a:lnTo>
                        <a:pt x="404" y="23"/>
                      </a:lnTo>
                      <a:lnTo>
                        <a:pt x="405" y="20"/>
                      </a:lnTo>
                      <a:lnTo>
                        <a:pt x="405" y="20"/>
                      </a:lnTo>
                      <a:lnTo>
                        <a:pt x="405" y="17"/>
                      </a:lnTo>
                      <a:lnTo>
                        <a:pt x="404" y="14"/>
                      </a:lnTo>
                      <a:lnTo>
                        <a:pt x="402" y="11"/>
                      </a:lnTo>
                      <a:lnTo>
                        <a:pt x="402" y="8"/>
                      </a:lnTo>
                      <a:lnTo>
                        <a:pt x="402" y="8"/>
                      </a:lnTo>
                      <a:lnTo>
                        <a:pt x="402" y="5"/>
                      </a:lnTo>
                      <a:lnTo>
                        <a:pt x="399" y="3"/>
                      </a:lnTo>
                      <a:lnTo>
                        <a:pt x="395" y="1"/>
                      </a:lnTo>
                      <a:lnTo>
                        <a:pt x="392" y="1"/>
                      </a:lnTo>
                      <a:lnTo>
                        <a:pt x="392" y="1"/>
                      </a:lnTo>
                      <a:lnTo>
                        <a:pt x="389" y="3"/>
                      </a:lnTo>
                      <a:lnTo>
                        <a:pt x="387" y="3"/>
                      </a:lnTo>
                      <a:lnTo>
                        <a:pt x="379" y="0"/>
                      </a:lnTo>
                      <a:lnTo>
                        <a:pt x="379" y="0"/>
                      </a:lnTo>
                      <a:lnTo>
                        <a:pt x="375" y="0"/>
                      </a:lnTo>
                      <a:lnTo>
                        <a:pt x="369" y="0"/>
                      </a:lnTo>
                      <a:lnTo>
                        <a:pt x="362" y="3"/>
                      </a:lnTo>
                      <a:lnTo>
                        <a:pt x="359" y="4"/>
                      </a:lnTo>
                      <a:lnTo>
                        <a:pt x="359" y="4"/>
                      </a:lnTo>
                      <a:lnTo>
                        <a:pt x="359" y="5"/>
                      </a:lnTo>
                      <a:lnTo>
                        <a:pt x="357" y="7"/>
                      </a:lnTo>
                      <a:lnTo>
                        <a:pt x="350" y="10"/>
                      </a:lnTo>
                      <a:lnTo>
                        <a:pt x="337" y="13"/>
                      </a:lnTo>
                      <a:lnTo>
                        <a:pt x="337" y="13"/>
                      </a:lnTo>
                      <a:lnTo>
                        <a:pt x="325" y="15"/>
                      </a:lnTo>
                      <a:lnTo>
                        <a:pt x="314" y="17"/>
                      </a:lnTo>
                      <a:lnTo>
                        <a:pt x="314" y="17"/>
                      </a:lnTo>
                      <a:lnTo>
                        <a:pt x="305" y="20"/>
                      </a:lnTo>
                      <a:lnTo>
                        <a:pt x="303" y="21"/>
                      </a:lnTo>
                      <a:lnTo>
                        <a:pt x="297" y="21"/>
                      </a:lnTo>
                      <a:lnTo>
                        <a:pt x="297" y="21"/>
                      </a:lnTo>
                      <a:lnTo>
                        <a:pt x="286" y="23"/>
                      </a:lnTo>
                      <a:lnTo>
                        <a:pt x="278" y="24"/>
                      </a:lnTo>
                      <a:lnTo>
                        <a:pt x="273" y="27"/>
                      </a:lnTo>
                      <a:lnTo>
                        <a:pt x="273" y="27"/>
                      </a:lnTo>
                      <a:lnTo>
                        <a:pt x="268" y="28"/>
                      </a:lnTo>
                      <a:lnTo>
                        <a:pt x="263" y="28"/>
                      </a:lnTo>
                      <a:lnTo>
                        <a:pt x="258" y="28"/>
                      </a:lnTo>
                      <a:lnTo>
                        <a:pt x="254" y="28"/>
                      </a:lnTo>
                      <a:lnTo>
                        <a:pt x="254" y="28"/>
                      </a:lnTo>
                      <a:lnTo>
                        <a:pt x="250" y="30"/>
                      </a:lnTo>
                      <a:lnTo>
                        <a:pt x="247" y="30"/>
                      </a:lnTo>
                      <a:lnTo>
                        <a:pt x="243" y="30"/>
                      </a:lnTo>
                      <a:lnTo>
                        <a:pt x="240" y="30"/>
                      </a:lnTo>
                      <a:lnTo>
                        <a:pt x="240" y="30"/>
                      </a:lnTo>
                      <a:lnTo>
                        <a:pt x="240" y="31"/>
                      </a:lnTo>
                      <a:lnTo>
                        <a:pt x="239" y="35"/>
                      </a:lnTo>
                      <a:lnTo>
                        <a:pt x="240" y="40"/>
                      </a:lnTo>
                      <a:lnTo>
                        <a:pt x="241" y="42"/>
                      </a:lnTo>
                      <a:lnTo>
                        <a:pt x="241" y="42"/>
                      </a:lnTo>
                      <a:lnTo>
                        <a:pt x="244" y="45"/>
                      </a:lnTo>
                      <a:lnTo>
                        <a:pt x="249" y="47"/>
                      </a:lnTo>
                      <a:lnTo>
                        <a:pt x="253" y="48"/>
                      </a:lnTo>
                      <a:lnTo>
                        <a:pt x="256" y="50"/>
                      </a:lnTo>
                      <a:lnTo>
                        <a:pt x="256" y="50"/>
                      </a:lnTo>
                      <a:lnTo>
                        <a:pt x="254" y="51"/>
                      </a:lnTo>
                      <a:lnTo>
                        <a:pt x="250" y="52"/>
                      </a:lnTo>
                      <a:lnTo>
                        <a:pt x="239" y="52"/>
                      </a:lnTo>
                      <a:lnTo>
                        <a:pt x="239" y="52"/>
                      </a:lnTo>
                      <a:lnTo>
                        <a:pt x="236" y="55"/>
                      </a:lnTo>
                      <a:lnTo>
                        <a:pt x="234" y="58"/>
                      </a:lnTo>
                      <a:lnTo>
                        <a:pt x="234" y="61"/>
                      </a:lnTo>
                      <a:lnTo>
                        <a:pt x="236" y="64"/>
                      </a:lnTo>
                      <a:lnTo>
                        <a:pt x="236" y="64"/>
                      </a:lnTo>
                      <a:lnTo>
                        <a:pt x="236" y="67"/>
                      </a:lnTo>
                      <a:lnTo>
                        <a:pt x="233" y="69"/>
                      </a:lnTo>
                      <a:lnTo>
                        <a:pt x="226" y="72"/>
                      </a:lnTo>
                      <a:lnTo>
                        <a:pt x="226" y="72"/>
                      </a:lnTo>
                      <a:lnTo>
                        <a:pt x="224" y="75"/>
                      </a:lnTo>
                      <a:lnTo>
                        <a:pt x="224" y="78"/>
                      </a:lnTo>
                      <a:lnTo>
                        <a:pt x="227" y="81"/>
                      </a:lnTo>
                      <a:lnTo>
                        <a:pt x="230" y="81"/>
                      </a:lnTo>
                      <a:lnTo>
                        <a:pt x="230" y="81"/>
                      </a:lnTo>
                      <a:lnTo>
                        <a:pt x="233" y="82"/>
                      </a:lnTo>
                      <a:lnTo>
                        <a:pt x="236" y="84"/>
                      </a:lnTo>
                      <a:lnTo>
                        <a:pt x="241" y="85"/>
                      </a:lnTo>
                      <a:lnTo>
                        <a:pt x="241" y="85"/>
                      </a:lnTo>
                      <a:lnTo>
                        <a:pt x="243" y="87"/>
                      </a:lnTo>
                      <a:lnTo>
                        <a:pt x="244" y="89"/>
                      </a:lnTo>
                      <a:lnTo>
                        <a:pt x="246" y="96"/>
                      </a:lnTo>
                      <a:lnTo>
                        <a:pt x="246" y="96"/>
                      </a:lnTo>
                      <a:lnTo>
                        <a:pt x="244" y="99"/>
                      </a:lnTo>
                      <a:lnTo>
                        <a:pt x="243" y="101"/>
                      </a:lnTo>
                      <a:lnTo>
                        <a:pt x="240" y="102"/>
                      </a:lnTo>
                      <a:lnTo>
                        <a:pt x="236" y="102"/>
                      </a:lnTo>
                      <a:lnTo>
                        <a:pt x="236" y="102"/>
                      </a:lnTo>
                      <a:lnTo>
                        <a:pt x="231" y="101"/>
                      </a:lnTo>
                      <a:lnTo>
                        <a:pt x="229" y="99"/>
                      </a:lnTo>
                      <a:lnTo>
                        <a:pt x="223" y="96"/>
                      </a:lnTo>
                      <a:lnTo>
                        <a:pt x="223" y="96"/>
                      </a:lnTo>
                      <a:lnTo>
                        <a:pt x="222" y="98"/>
                      </a:lnTo>
                      <a:lnTo>
                        <a:pt x="220" y="101"/>
                      </a:lnTo>
                      <a:lnTo>
                        <a:pt x="219" y="104"/>
                      </a:lnTo>
                      <a:lnTo>
                        <a:pt x="217" y="105"/>
                      </a:lnTo>
                      <a:lnTo>
                        <a:pt x="217" y="105"/>
                      </a:lnTo>
                      <a:lnTo>
                        <a:pt x="216" y="105"/>
                      </a:lnTo>
                      <a:lnTo>
                        <a:pt x="214" y="104"/>
                      </a:lnTo>
                      <a:lnTo>
                        <a:pt x="213" y="101"/>
                      </a:lnTo>
                      <a:lnTo>
                        <a:pt x="210" y="99"/>
                      </a:lnTo>
                      <a:lnTo>
                        <a:pt x="210" y="99"/>
                      </a:lnTo>
                      <a:lnTo>
                        <a:pt x="203" y="99"/>
                      </a:lnTo>
                      <a:lnTo>
                        <a:pt x="202" y="98"/>
                      </a:lnTo>
                      <a:lnTo>
                        <a:pt x="199" y="95"/>
                      </a:lnTo>
                      <a:lnTo>
                        <a:pt x="199" y="95"/>
                      </a:lnTo>
                      <a:lnTo>
                        <a:pt x="197" y="92"/>
                      </a:lnTo>
                      <a:lnTo>
                        <a:pt x="193" y="91"/>
                      </a:lnTo>
                      <a:lnTo>
                        <a:pt x="187" y="92"/>
                      </a:lnTo>
                      <a:lnTo>
                        <a:pt x="183" y="94"/>
                      </a:lnTo>
                      <a:lnTo>
                        <a:pt x="183" y="94"/>
                      </a:lnTo>
                      <a:lnTo>
                        <a:pt x="180" y="96"/>
                      </a:lnTo>
                      <a:lnTo>
                        <a:pt x="179" y="96"/>
                      </a:lnTo>
                      <a:lnTo>
                        <a:pt x="175" y="94"/>
                      </a:lnTo>
                      <a:lnTo>
                        <a:pt x="175" y="94"/>
                      </a:lnTo>
                      <a:lnTo>
                        <a:pt x="170" y="92"/>
                      </a:lnTo>
                      <a:lnTo>
                        <a:pt x="166" y="94"/>
                      </a:lnTo>
                      <a:lnTo>
                        <a:pt x="162" y="96"/>
                      </a:lnTo>
                      <a:lnTo>
                        <a:pt x="159" y="98"/>
                      </a:lnTo>
                      <a:lnTo>
                        <a:pt x="159" y="98"/>
                      </a:lnTo>
                      <a:lnTo>
                        <a:pt x="156" y="101"/>
                      </a:lnTo>
                      <a:lnTo>
                        <a:pt x="153" y="102"/>
                      </a:lnTo>
                      <a:lnTo>
                        <a:pt x="149" y="102"/>
                      </a:lnTo>
                      <a:lnTo>
                        <a:pt x="143" y="99"/>
                      </a:lnTo>
                      <a:lnTo>
                        <a:pt x="143" y="99"/>
                      </a:lnTo>
                      <a:lnTo>
                        <a:pt x="138" y="96"/>
                      </a:lnTo>
                      <a:lnTo>
                        <a:pt x="135" y="98"/>
                      </a:lnTo>
                      <a:lnTo>
                        <a:pt x="135" y="99"/>
                      </a:lnTo>
                      <a:lnTo>
                        <a:pt x="135" y="99"/>
                      </a:lnTo>
                      <a:lnTo>
                        <a:pt x="133" y="102"/>
                      </a:lnTo>
                      <a:lnTo>
                        <a:pt x="132" y="102"/>
                      </a:lnTo>
                      <a:lnTo>
                        <a:pt x="130" y="99"/>
                      </a:lnTo>
                      <a:lnTo>
                        <a:pt x="130" y="98"/>
                      </a:lnTo>
                      <a:lnTo>
                        <a:pt x="130" y="98"/>
                      </a:lnTo>
                      <a:lnTo>
                        <a:pt x="129" y="95"/>
                      </a:lnTo>
                      <a:lnTo>
                        <a:pt x="125" y="92"/>
                      </a:lnTo>
                      <a:lnTo>
                        <a:pt x="116" y="87"/>
                      </a:lnTo>
                      <a:lnTo>
                        <a:pt x="116" y="87"/>
                      </a:lnTo>
                      <a:lnTo>
                        <a:pt x="112" y="85"/>
                      </a:lnTo>
                      <a:lnTo>
                        <a:pt x="106" y="84"/>
                      </a:lnTo>
                      <a:lnTo>
                        <a:pt x="101" y="82"/>
                      </a:lnTo>
                      <a:lnTo>
                        <a:pt x="98" y="81"/>
                      </a:lnTo>
                      <a:lnTo>
                        <a:pt x="98" y="81"/>
                      </a:lnTo>
                      <a:lnTo>
                        <a:pt x="96" y="79"/>
                      </a:lnTo>
                      <a:lnTo>
                        <a:pt x="93" y="78"/>
                      </a:lnTo>
                      <a:lnTo>
                        <a:pt x="89" y="78"/>
                      </a:lnTo>
                      <a:lnTo>
                        <a:pt x="86" y="81"/>
                      </a:lnTo>
                      <a:lnTo>
                        <a:pt x="86" y="81"/>
                      </a:lnTo>
                      <a:lnTo>
                        <a:pt x="85" y="84"/>
                      </a:lnTo>
                      <a:lnTo>
                        <a:pt x="84" y="84"/>
                      </a:lnTo>
                      <a:lnTo>
                        <a:pt x="78" y="81"/>
                      </a:lnTo>
                      <a:lnTo>
                        <a:pt x="78" y="81"/>
                      </a:lnTo>
                      <a:lnTo>
                        <a:pt x="75" y="81"/>
                      </a:lnTo>
                      <a:lnTo>
                        <a:pt x="72" y="81"/>
                      </a:lnTo>
                      <a:lnTo>
                        <a:pt x="66" y="84"/>
                      </a:lnTo>
                      <a:lnTo>
                        <a:pt x="66" y="84"/>
                      </a:lnTo>
                      <a:lnTo>
                        <a:pt x="58" y="89"/>
                      </a:lnTo>
                      <a:lnTo>
                        <a:pt x="54" y="91"/>
                      </a:lnTo>
                      <a:lnTo>
                        <a:pt x="49" y="92"/>
                      </a:lnTo>
                      <a:lnTo>
                        <a:pt x="49" y="92"/>
                      </a:lnTo>
                      <a:lnTo>
                        <a:pt x="47" y="94"/>
                      </a:lnTo>
                      <a:lnTo>
                        <a:pt x="45" y="95"/>
                      </a:lnTo>
                      <a:lnTo>
                        <a:pt x="44" y="98"/>
                      </a:lnTo>
                      <a:lnTo>
                        <a:pt x="41" y="99"/>
                      </a:lnTo>
                      <a:lnTo>
                        <a:pt x="41" y="99"/>
                      </a:lnTo>
                      <a:lnTo>
                        <a:pt x="37" y="101"/>
                      </a:lnTo>
                      <a:lnTo>
                        <a:pt x="35" y="104"/>
                      </a:lnTo>
                      <a:lnTo>
                        <a:pt x="37" y="108"/>
                      </a:lnTo>
                      <a:lnTo>
                        <a:pt x="37" y="108"/>
                      </a:lnTo>
                      <a:lnTo>
                        <a:pt x="38" y="114"/>
                      </a:lnTo>
                      <a:lnTo>
                        <a:pt x="38" y="116"/>
                      </a:lnTo>
                      <a:lnTo>
                        <a:pt x="35" y="118"/>
                      </a:lnTo>
                      <a:lnTo>
                        <a:pt x="35" y="118"/>
                      </a:lnTo>
                      <a:lnTo>
                        <a:pt x="32" y="119"/>
                      </a:lnTo>
                      <a:lnTo>
                        <a:pt x="31" y="118"/>
                      </a:lnTo>
                      <a:lnTo>
                        <a:pt x="28" y="115"/>
                      </a:lnTo>
                      <a:lnTo>
                        <a:pt x="25" y="111"/>
                      </a:lnTo>
                      <a:lnTo>
                        <a:pt x="22" y="108"/>
                      </a:lnTo>
                      <a:lnTo>
                        <a:pt x="22" y="108"/>
                      </a:lnTo>
                      <a:lnTo>
                        <a:pt x="18" y="106"/>
                      </a:lnTo>
                      <a:lnTo>
                        <a:pt x="15" y="108"/>
                      </a:lnTo>
                      <a:lnTo>
                        <a:pt x="14" y="109"/>
                      </a:lnTo>
                      <a:lnTo>
                        <a:pt x="12" y="114"/>
                      </a:lnTo>
                      <a:lnTo>
                        <a:pt x="12" y="114"/>
                      </a:lnTo>
                      <a:lnTo>
                        <a:pt x="12" y="116"/>
                      </a:lnTo>
                      <a:lnTo>
                        <a:pt x="10" y="118"/>
                      </a:lnTo>
                      <a:lnTo>
                        <a:pt x="7" y="121"/>
                      </a:lnTo>
                      <a:lnTo>
                        <a:pt x="4" y="124"/>
                      </a:lnTo>
                      <a:lnTo>
                        <a:pt x="4" y="124"/>
                      </a:lnTo>
                      <a:lnTo>
                        <a:pt x="4" y="126"/>
                      </a:lnTo>
                      <a:lnTo>
                        <a:pt x="5" y="128"/>
                      </a:lnTo>
                      <a:lnTo>
                        <a:pt x="8" y="129"/>
                      </a:lnTo>
                      <a:lnTo>
                        <a:pt x="10" y="131"/>
                      </a:lnTo>
                      <a:lnTo>
                        <a:pt x="10" y="131"/>
                      </a:lnTo>
                      <a:lnTo>
                        <a:pt x="8" y="133"/>
                      </a:lnTo>
                      <a:lnTo>
                        <a:pt x="7" y="135"/>
                      </a:lnTo>
                      <a:lnTo>
                        <a:pt x="4" y="136"/>
                      </a:lnTo>
                      <a:lnTo>
                        <a:pt x="4" y="136"/>
                      </a:lnTo>
                      <a:lnTo>
                        <a:pt x="1" y="141"/>
                      </a:lnTo>
                      <a:lnTo>
                        <a:pt x="0" y="143"/>
                      </a:lnTo>
                      <a:lnTo>
                        <a:pt x="0" y="146"/>
                      </a:lnTo>
                      <a:lnTo>
                        <a:pt x="0" y="146"/>
                      </a:lnTo>
                      <a:lnTo>
                        <a:pt x="2" y="148"/>
                      </a:lnTo>
                      <a:lnTo>
                        <a:pt x="5" y="148"/>
                      </a:lnTo>
                      <a:lnTo>
                        <a:pt x="8" y="149"/>
                      </a:lnTo>
                      <a:lnTo>
                        <a:pt x="10" y="152"/>
                      </a:lnTo>
                      <a:lnTo>
                        <a:pt x="10" y="152"/>
                      </a:lnTo>
                      <a:lnTo>
                        <a:pt x="10" y="159"/>
                      </a:lnTo>
                      <a:lnTo>
                        <a:pt x="10" y="160"/>
                      </a:lnTo>
                      <a:lnTo>
                        <a:pt x="12" y="160"/>
                      </a:lnTo>
                      <a:lnTo>
                        <a:pt x="12" y="160"/>
                      </a:lnTo>
                      <a:lnTo>
                        <a:pt x="18" y="160"/>
                      </a:lnTo>
                      <a:lnTo>
                        <a:pt x="24" y="160"/>
                      </a:lnTo>
                      <a:lnTo>
                        <a:pt x="24" y="160"/>
                      </a:lnTo>
                      <a:lnTo>
                        <a:pt x="25" y="162"/>
                      </a:lnTo>
                      <a:lnTo>
                        <a:pt x="28" y="163"/>
                      </a:lnTo>
                      <a:lnTo>
                        <a:pt x="34" y="172"/>
                      </a:lnTo>
                      <a:lnTo>
                        <a:pt x="34" y="172"/>
                      </a:lnTo>
                      <a:lnTo>
                        <a:pt x="38" y="179"/>
                      </a:lnTo>
                      <a:lnTo>
                        <a:pt x="38" y="180"/>
                      </a:lnTo>
                      <a:lnTo>
                        <a:pt x="35" y="182"/>
                      </a:lnTo>
                      <a:lnTo>
                        <a:pt x="35" y="182"/>
                      </a:lnTo>
                      <a:lnTo>
                        <a:pt x="34" y="183"/>
                      </a:lnTo>
                      <a:lnTo>
                        <a:pt x="34" y="185"/>
                      </a:lnTo>
                      <a:lnTo>
                        <a:pt x="35" y="186"/>
                      </a:lnTo>
                      <a:lnTo>
                        <a:pt x="39" y="189"/>
                      </a:lnTo>
                      <a:lnTo>
                        <a:pt x="39" y="189"/>
                      </a:lnTo>
                      <a:lnTo>
                        <a:pt x="44" y="192"/>
                      </a:lnTo>
                      <a:lnTo>
                        <a:pt x="44" y="192"/>
                      </a:lnTo>
                      <a:lnTo>
                        <a:pt x="48" y="190"/>
                      </a:lnTo>
                      <a:lnTo>
                        <a:pt x="48" y="190"/>
                      </a:lnTo>
                      <a:lnTo>
                        <a:pt x="55" y="185"/>
                      </a:lnTo>
                      <a:lnTo>
                        <a:pt x="64" y="180"/>
                      </a:lnTo>
                      <a:lnTo>
                        <a:pt x="72" y="179"/>
                      </a:lnTo>
                      <a:lnTo>
                        <a:pt x="81" y="179"/>
                      </a:lnTo>
                      <a:lnTo>
                        <a:pt x="81" y="179"/>
                      </a:lnTo>
                      <a:lnTo>
                        <a:pt x="89" y="180"/>
                      </a:lnTo>
                      <a:lnTo>
                        <a:pt x="95" y="180"/>
                      </a:lnTo>
                      <a:lnTo>
                        <a:pt x="101" y="180"/>
                      </a:lnTo>
                      <a:lnTo>
                        <a:pt x="103" y="182"/>
                      </a:lnTo>
                      <a:lnTo>
                        <a:pt x="106" y="183"/>
                      </a:lnTo>
                      <a:lnTo>
                        <a:pt x="106" y="183"/>
                      </a:lnTo>
                      <a:lnTo>
                        <a:pt x="106" y="186"/>
                      </a:lnTo>
                      <a:lnTo>
                        <a:pt x="108" y="189"/>
                      </a:lnTo>
                      <a:lnTo>
                        <a:pt x="108" y="196"/>
                      </a:lnTo>
                      <a:lnTo>
                        <a:pt x="108" y="203"/>
                      </a:lnTo>
                      <a:lnTo>
                        <a:pt x="108" y="207"/>
                      </a:lnTo>
                      <a:lnTo>
                        <a:pt x="108" y="207"/>
                      </a:lnTo>
                      <a:lnTo>
                        <a:pt x="108" y="209"/>
                      </a:lnTo>
                      <a:lnTo>
                        <a:pt x="106" y="210"/>
                      </a:lnTo>
                      <a:lnTo>
                        <a:pt x="103" y="212"/>
                      </a:lnTo>
                      <a:lnTo>
                        <a:pt x="98" y="212"/>
                      </a:lnTo>
                      <a:lnTo>
                        <a:pt x="92" y="212"/>
                      </a:lnTo>
                      <a:lnTo>
                        <a:pt x="92" y="212"/>
                      </a:lnTo>
                      <a:lnTo>
                        <a:pt x="85" y="212"/>
                      </a:lnTo>
                      <a:lnTo>
                        <a:pt x="78" y="213"/>
                      </a:lnTo>
                      <a:lnTo>
                        <a:pt x="74" y="216"/>
                      </a:lnTo>
                      <a:lnTo>
                        <a:pt x="72" y="217"/>
                      </a:lnTo>
                      <a:lnTo>
                        <a:pt x="72" y="219"/>
                      </a:lnTo>
                      <a:lnTo>
                        <a:pt x="72" y="219"/>
                      </a:lnTo>
                      <a:lnTo>
                        <a:pt x="75" y="227"/>
                      </a:lnTo>
                      <a:lnTo>
                        <a:pt x="75" y="229"/>
                      </a:lnTo>
                      <a:lnTo>
                        <a:pt x="74" y="229"/>
                      </a:lnTo>
                      <a:lnTo>
                        <a:pt x="69" y="227"/>
                      </a:lnTo>
                      <a:lnTo>
                        <a:pt x="69" y="227"/>
                      </a:lnTo>
                      <a:lnTo>
                        <a:pt x="66" y="226"/>
                      </a:lnTo>
                      <a:lnTo>
                        <a:pt x="64" y="226"/>
                      </a:lnTo>
                      <a:lnTo>
                        <a:pt x="61" y="227"/>
                      </a:lnTo>
                      <a:lnTo>
                        <a:pt x="59" y="229"/>
                      </a:lnTo>
                      <a:lnTo>
                        <a:pt x="59" y="232"/>
                      </a:lnTo>
                      <a:lnTo>
                        <a:pt x="59" y="233"/>
                      </a:lnTo>
                      <a:lnTo>
                        <a:pt x="62" y="233"/>
                      </a:lnTo>
                      <a:lnTo>
                        <a:pt x="62" y="233"/>
                      </a:lnTo>
                      <a:lnTo>
                        <a:pt x="65" y="234"/>
                      </a:lnTo>
                      <a:lnTo>
                        <a:pt x="69" y="236"/>
                      </a:lnTo>
                      <a:lnTo>
                        <a:pt x="72" y="240"/>
                      </a:lnTo>
                      <a:lnTo>
                        <a:pt x="74" y="243"/>
                      </a:lnTo>
                      <a:lnTo>
                        <a:pt x="74" y="243"/>
                      </a:lnTo>
                      <a:lnTo>
                        <a:pt x="75" y="252"/>
                      </a:lnTo>
                      <a:lnTo>
                        <a:pt x="76" y="254"/>
                      </a:lnTo>
                      <a:lnTo>
                        <a:pt x="78" y="256"/>
                      </a:lnTo>
                      <a:lnTo>
                        <a:pt x="79" y="256"/>
                      </a:lnTo>
                      <a:lnTo>
                        <a:pt x="79" y="256"/>
                      </a:lnTo>
                      <a:lnTo>
                        <a:pt x="82" y="256"/>
                      </a:lnTo>
                      <a:lnTo>
                        <a:pt x="84" y="259"/>
                      </a:lnTo>
                      <a:lnTo>
                        <a:pt x="86" y="261"/>
                      </a:lnTo>
                      <a:lnTo>
                        <a:pt x="91" y="263"/>
                      </a:lnTo>
                      <a:lnTo>
                        <a:pt x="91" y="263"/>
                      </a:lnTo>
                      <a:lnTo>
                        <a:pt x="95" y="263"/>
                      </a:lnTo>
                      <a:lnTo>
                        <a:pt x="99" y="264"/>
                      </a:lnTo>
                      <a:lnTo>
                        <a:pt x="101" y="266"/>
                      </a:lnTo>
                      <a:lnTo>
                        <a:pt x="98" y="270"/>
                      </a:lnTo>
                      <a:lnTo>
                        <a:pt x="98" y="270"/>
                      </a:lnTo>
                      <a:lnTo>
                        <a:pt x="96" y="273"/>
                      </a:lnTo>
                      <a:lnTo>
                        <a:pt x="96" y="277"/>
                      </a:lnTo>
                      <a:lnTo>
                        <a:pt x="98" y="284"/>
                      </a:lnTo>
                      <a:lnTo>
                        <a:pt x="101" y="290"/>
                      </a:lnTo>
                      <a:lnTo>
                        <a:pt x="102" y="290"/>
                      </a:lnTo>
                      <a:lnTo>
                        <a:pt x="103" y="290"/>
                      </a:lnTo>
                      <a:lnTo>
                        <a:pt x="103" y="290"/>
                      </a:lnTo>
                      <a:lnTo>
                        <a:pt x="103" y="284"/>
                      </a:lnTo>
                      <a:lnTo>
                        <a:pt x="105" y="279"/>
                      </a:lnTo>
                      <a:lnTo>
                        <a:pt x="105" y="279"/>
                      </a:lnTo>
                      <a:lnTo>
                        <a:pt x="105" y="276"/>
                      </a:lnTo>
                      <a:lnTo>
                        <a:pt x="106" y="274"/>
                      </a:lnTo>
                      <a:lnTo>
                        <a:pt x="108" y="273"/>
                      </a:lnTo>
                      <a:lnTo>
                        <a:pt x="111" y="271"/>
                      </a:lnTo>
                      <a:lnTo>
                        <a:pt x="116" y="270"/>
                      </a:lnTo>
                      <a:lnTo>
                        <a:pt x="122" y="270"/>
                      </a:lnTo>
                      <a:lnTo>
                        <a:pt x="122" y="270"/>
                      </a:lnTo>
                      <a:lnTo>
                        <a:pt x="126" y="271"/>
                      </a:lnTo>
                      <a:lnTo>
                        <a:pt x="132" y="274"/>
                      </a:lnTo>
                      <a:lnTo>
                        <a:pt x="136" y="280"/>
                      </a:lnTo>
                      <a:lnTo>
                        <a:pt x="142" y="286"/>
                      </a:lnTo>
                      <a:lnTo>
                        <a:pt x="142" y="286"/>
                      </a:lnTo>
                      <a:lnTo>
                        <a:pt x="146" y="289"/>
                      </a:lnTo>
                      <a:lnTo>
                        <a:pt x="149" y="290"/>
                      </a:lnTo>
                      <a:lnTo>
                        <a:pt x="152" y="289"/>
                      </a:lnTo>
                      <a:lnTo>
                        <a:pt x="153" y="289"/>
                      </a:lnTo>
                      <a:lnTo>
                        <a:pt x="155" y="217"/>
                      </a:lnTo>
                      <a:lnTo>
                        <a:pt x="196" y="206"/>
                      </a:lnTo>
                      <a:lnTo>
                        <a:pt x="196" y="206"/>
                      </a:lnTo>
                      <a:lnTo>
                        <a:pt x="197" y="203"/>
                      </a:lnTo>
                      <a:lnTo>
                        <a:pt x="197" y="203"/>
                      </a:lnTo>
                      <a:lnTo>
                        <a:pt x="199" y="202"/>
                      </a:lnTo>
                      <a:lnTo>
                        <a:pt x="200" y="200"/>
                      </a:lnTo>
                      <a:lnTo>
                        <a:pt x="204" y="200"/>
                      </a:lnTo>
                      <a:lnTo>
                        <a:pt x="209" y="202"/>
                      </a:lnTo>
                      <a:lnTo>
                        <a:pt x="212" y="205"/>
                      </a:lnTo>
                      <a:lnTo>
                        <a:pt x="212" y="205"/>
                      </a:lnTo>
                      <a:lnTo>
                        <a:pt x="212" y="205"/>
                      </a:lnTo>
                      <a:lnTo>
                        <a:pt x="213" y="203"/>
                      </a:lnTo>
                      <a:lnTo>
                        <a:pt x="213" y="200"/>
                      </a:lnTo>
                      <a:lnTo>
                        <a:pt x="214" y="197"/>
                      </a:lnTo>
                      <a:lnTo>
                        <a:pt x="216" y="196"/>
                      </a:lnTo>
                      <a:lnTo>
                        <a:pt x="219" y="196"/>
                      </a:lnTo>
                      <a:lnTo>
                        <a:pt x="219" y="196"/>
                      </a:lnTo>
                      <a:lnTo>
                        <a:pt x="220" y="197"/>
                      </a:lnTo>
                      <a:lnTo>
                        <a:pt x="220" y="197"/>
                      </a:lnTo>
                      <a:lnTo>
                        <a:pt x="220" y="202"/>
                      </a:lnTo>
                      <a:lnTo>
                        <a:pt x="220" y="205"/>
                      </a:lnTo>
                      <a:lnTo>
                        <a:pt x="220" y="206"/>
                      </a:lnTo>
                      <a:lnTo>
                        <a:pt x="222" y="206"/>
                      </a:lnTo>
                      <a:lnTo>
                        <a:pt x="222" y="206"/>
                      </a:lnTo>
                      <a:lnTo>
                        <a:pt x="224" y="207"/>
                      </a:lnTo>
                      <a:lnTo>
                        <a:pt x="229" y="213"/>
                      </a:lnTo>
                      <a:lnTo>
                        <a:pt x="230" y="220"/>
                      </a:lnTo>
                      <a:lnTo>
                        <a:pt x="230" y="227"/>
                      </a:lnTo>
                      <a:lnTo>
                        <a:pt x="230" y="227"/>
                      </a:lnTo>
                      <a:lnTo>
                        <a:pt x="241" y="237"/>
                      </a:lnTo>
                      <a:lnTo>
                        <a:pt x="249" y="247"/>
                      </a:lnTo>
                      <a:lnTo>
                        <a:pt x="249" y="247"/>
                      </a:lnTo>
                      <a:lnTo>
                        <a:pt x="250" y="249"/>
                      </a:lnTo>
                      <a:lnTo>
                        <a:pt x="253" y="249"/>
                      </a:lnTo>
                      <a:lnTo>
                        <a:pt x="258" y="247"/>
                      </a:lnTo>
                      <a:lnTo>
                        <a:pt x="266" y="246"/>
                      </a:lnTo>
                      <a:lnTo>
                        <a:pt x="270" y="246"/>
                      </a:lnTo>
                      <a:lnTo>
                        <a:pt x="270" y="246"/>
                      </a:lnTo>
                      <a:lnTo>
                        <a:pt x="286" y="247"/>
                      </a:lnTo>
                      <a:lnTo>
                        <a:pt x="303" y="247"/>
                      </a:lnTo>
                      <a:lnTo>
                        <a:pt x="303" y="247"/>
                      </a:lnTo>
                      <a:lnTo>
                        <a:pt x="305" y="249"/>
                      </a:lnTo>
                      <a:lnTo>
                        <a:pt x="308" y="252"/>
                      </a:lnTo>
                      <a:lnTo>
                        <a:pt x="311" y="254"/>
                      </a:lnTo>
                      <a:lnTo>
                        <a:pt x="315" y="257"/>
                      </a:lnTo>
                      <a:lnTo>
                        <a:pt x="315" y="257"/>
                      </a:lnTo>
                      <a:lnTo>
                        <a:pt x="318" y="259"/>
                      </a:lnTo>
                      <a:lnTo>
                        <a:pt x="318" y="263"/>
                      </a:lnTo>
                      <a:lnTo>
                        <a:pt x="318" y="271"/>
                      </a:lnTo>
                      <a:lnTo>
                        <a:pt x="318" y="271"/>
                      </a:lnTo>
                      <a:lnTo>
                        <a:pt x="320" y="276"/>
                      </a:lnTo>
                      <a:lnTo>
                        <a:pt x="323" y="280"/>
                      </a:lnTo>
                      <a:lnTo>
                        <a:pt x="325" y="284"/>
                      </a:lnTo>
                      <a:lnTo>
                        <a:pt x="328" y="289"/>
                      </a:lnTo>
                      <a:lnTo>
                        <a:pt x="328" y="289"/>
                      </a:lnTo>
                      <a:lnTo>
                        <a:pt x="328" y="290"/>
                      </a:lnTo>
                      <a:lnTo>
                        <a:pt x="330" y="291"/>
                      </a:lnTo>
                      <a:lnTo>
                        <a:pt x="332" y="291"/>
                      </a:lnTo>
                      <a:lnTo>
                        <a:pt x="341" y="293"/>
                      </a:lnTo>
                      <a:lnTo>
                        <a:pt x="341" y="293"/>
                      </a:lnTo>
                      <a:lnTo>
                        <a:pt x="350" y="296"/>
                      </a:lnTo>
                      <a:lnTo>
                        <a:pt x="354" y="297"/>
                      </a:lnTo>
                      <a:lnTo>
                        <a:pt x="355" y="300"/>
                      </a:lnTo>
                      <a:lnTo>
                        <a:pt x="355" y="300"/>
                      </a:lnTo>
                      <a:lnTo>
                        <a:pt x="357" y="303"/>
                      </a:lnTo>
                      <a:lnTo>
                        <a:pt x="358" y="303"/>
                      </a:lnTo>
                      <a:lnTo>
                        <a:pt x="361" y="301"/>
                      </a:lnTo>
                      <a:lnTo>
                        <a:pt x="362" y="298"/>
                      </a:lnTo>
                      <a:lnTo>
                        <a:pt x="362" y="298"/>
                      </a:lnTo>
                      <a:lnTo>
                        <a:pt x="364" y="296"/>
                      </a:lnTo>
                      <a:lnTo>
                        <a:pt x="367" y="291"/>
                      </a:lnTo>
                      <a:lnTo>
                        <a:pt x="372" y="289"/>
                      </a:lnTo>
                      <a:lnTo>
                        <a:pt x="379" y="286"/>
                      </a:lnTo>
                      <a:lnTo>
                        <a:pt x="379" y="286"/>
                      </a:lnTo>
                      <a:lnTo>
                        <a:pt x="384" y="284"/>
                      </a:lnTo>
                      <a:lnTo>
                        <a:pt x="388" y="284"/>
                      </a:lnTo>
                      <a:lnTo>
                        <a:pt x="388" y="284"/>
                      </a:lnTo>
                      <a:lnTo>
                        <a:pt x="391" y="279"/>
                      </a:lnTo>
                      <a:lnTo>
                        <a:pt x="394" y="276"/>
                      </a:lnTo>
                      <a:lnTo>
                        <a:pt x="394" y="276"/>
                      </a:lnTo>
                      <a:lnTo>
                        <a:pt x="399" y="271"/>
                      </a:lnTo>
                      <a:lnTo>
                        <a:pt x="402" y="269"/>
                      </a:lnTo>
                      <a:lnTo>
                        <a:pt x="404" y="264"/>
                      </a:lnTo>
                      <a:lnTo>
                        <a:pt x="404" y="264"/>
                      </a:lnTo>
                      <a:lnTo>
                        <a:pt x="404" y="263"/>
                      </a:lnTo>
                      <a:lnTo>
                        <a:pt x="405" y="261"/>
                      </a:lnTo>
                      <a:lnTo>
                        <a:pt x="411" y="261"/>
                      </a:lnTo>
                      <a:lnTo>
                        <a:pt x="418" y="261"/>
                      </a:lnTo>
                      <a:lnTo>
                        <a:pt x="425" y="264"/>
                      </a:lnTo>
                      <a:lnTo>
                        <a:pt x="425" y="264"/>
                      </a:lnTo>
                      <a:lnTo>
                        <a:pt x="431" y="267"/>
                      </a:lnTo>
                      <a:lnTo>
                        <a:pt x="435" y="267"/>
                      </a:lnTo>
                      <a:lnTo>
                        <a:pt x="438" y="266"/>
                      </a:lnTo>
                      <a:lnTo>
                        <a:pt x="439" y="261"/>
                      </a:lnTo>
                      <a:lnTo>
                        <a:pt x="439" y="261"/>
                      </a:lnTo>
                      <a:lnTo>
                        <a:pt x="439" y="260"/>
                      </a:lnTo>
                      <a:lnTo>
                        <a:pt x="441" y="257"/>
                      </a:lnTo>
                      <a:lnTo>
                        <a:pt x="446" y="256"/>
                      </a:lnTo>
                      <a:lnTo>
                        <a:pt x="452" y="254"/>
                      </a:lnTo>
                      <a:lnTo>
                        <a:pt x="456" y="256"/>
                      </a:lnTo>
                      <a:lnTo>
                        <a:pt x="456" y="256"/>
                      </a:lnTo>
                      <a:lnTo>
                        <a:pt x="466" y="260"/>
                      </a:lnTo>
                      <a:lnTo>
                        <a:pt x="472" y="261"/>
                      </a:lnTo>
                      <a:lnTo>
                        <a:pt x="478" y="261"/>
                      </a:lnTo>
                      <a:lnTo>
                        <a:pt x="478" y="261"/>
                      </a:lnTo>
                      <a:lnTo>
                        <a:pt x="485" y="260"/>
                      </a:lnTo>
                      <a:lnTo>
                        <a:pt x="497" y="261"/>
                      </a:lnTo>
                      <a:lnTo>
                        <a:pt x="519" y="264"/>
                      </a:lnTo>
                      <a:lnTo>
                        <a:pt x="519" y="264"/>
                      </a:lnTo>
                      <a:lnTo>
                        <a:pt x="523" y="264"/>
                      </a:lnTo>
                      <a:lnTo>
                        <a:pt x="526" y="264"/>
                      </a:lnTo>
                      <a:lnTo>
                        <a:pt x="529" y="264"/>
                      </a:lnTo>
                      <a:lnTo>
                        <a:pt x="533" y="269"/>
                      </a:lnTo>
                      <a:lnTo>
                        <a:pt x="533" y="269"/>
                      </a:lnTo>
                      <a:lnTo>
                        <a:pt x="537" y="270"/>
                      </a:lnTo>
                      <a:lnTo>
                        <a:pt x="540" y="271"/>
                      </a:lnTo>
                      <a:lnTo>
                        <a:pt x="543" y="271"/>
                      </a:lnTo>
                      <a:lnTo>
                        <a:pt x="547" y="273"/>
                      </a:lnTo>
                      <a:lnTo>
                        <a:pt x="547" y="273"/>
                      </a:lnTo>
                      <a:lnTo>
                        <a:pt x="546" y="267"/>
                      </a:lnTo>
                      <a:lnTo>
                        <a:pt x="546" y="267"/>
                      </a:lnTo>
                      <a:lnTo>
                        <a:pt x="547" y="263"/>
                      </a:lnTo>
                      <a:lnTo>
                        <a:pt x="550" y="260"/>
                      </a:lnTo>
                      <a:lnTo>
                        <a:pt x="553" y="257"/>
                      </a:lnTo>
                      <a:lnTo>
                        <a:pt x="554" y="254"/>
                      </a:lnTo>
                      <a:lnTo>
                        <a:pt x="554" y="254"/>
                      </a:lnTo>
                      <a:lnTo>
                        <a:pt x="554" y="252"/>
                      </a:lnTo>
                      <a:lnTo>
                        <a:pt x="552" y="246"/>
                      </a:lnTo>
                      <a:lnTo>
                        <a:pt x="550" y="240"/>
                      </a:lnTo>
                      <a:lnTo>
                        <a:pt x="549" y="237"/>
                      </a:lnTo>
                      <a:lnTo>
                        <a:pt x="549" y="237"/>
                      </a:lnTo>
                      <a:lnTo>
                        <a:pt x="549" y="229"/>
                      </a:lnTo>
                      <a:lnTo>
                        <a:pt x="547" y="226"/>
                      </a:lnTo>
                      <a:lnTo>
                        <a:pt x="544" y="223"/>
                      </a:lnTo>
                      <a:lnTo>
                        <a:pt x="544" y="223"/>
                      </a:lnTo>
                      <a:lnTo>
                        <a:pt x="544" y="222"/>
                      </a:lnTo>
                      <a:lnTo>
                        <a:pt x="544" y="222"/>
                      </a:lnTo>
                      <a:lnTo>
                        <a:pt x="547" y="219"/>
                      </a:lnTo>
                      <a:lnTo>
                        <a:pt x="554" y="216"/>
                      </a:lnTo>
                      <a:lnTo>
                        <a:pt x="554" y="216"/>
                      </a:lnTo>
                      <a:lnTo>
                        <a:pt x="559" y="216"/>
                      </a:lnTo>
                      <a:lnTo>
                        <a:pt x="563" y="215"/>
                      </a:lnTo>
                      <a:lnTo>
                        <a:pt x="567" y="213"/>
                      </a:lnTo>
                      <a:lnTo>
                        <a:pt x="569" y="213"/>
                      </a:lnTo>
                      <a:lnTo>
                        <a:pt x="569" y="213"/>
                      </a:lnTo>
                      <a:lnTo>
                        <a:pt x="574" y="216"/>
                      </a:lnTo>
                      <a:lnTo>
                        <a:pt x="581" y="216"/>
                      </a:lnTo>
                      <a:lnTo>
                        <a:pt x="581" y="216"/>
                      </a:lnTo>
                      <a:lnTo>
                        <a:pt x="583" y="216"/>
                      </a:lnTo>
                      <a:lnTo>
                        <a:pt x="583" y="213"/>
                      </a:lnTo>
                      <a:lnTo>
                        <a:pt x="583" y="212"/>
                      </a:lnTo>
                      <a:lnTo>
                        <a:pt x="581" y="209"/>
                      </a:lnTo>
                      <a:lnTo>
                        <a:pt x="581" y="209"/>
                      </a:lnTo>
                      <a:lnTo>
                        <a:pt x="580" y="207"/>
                      </a:lnTo>
                      <a:lnTo>
                        <a:pt x="581" y="205"/>
                      </a:lnTo>
                      <a:lnTo>
                        <a:pt x="584" y="196"/>
                      </a:lnTo>
                      <a:lnTo>
                        <a:pt x="590" y="179"/>
                      </a:lnTo>
                      <a:lnTo>
                        <a:pt x="590" y="179"/>
                      </a:lnTo>
                      <a:lnTo>
                        <a:pt x="593" y="175"/>
                      </a:lnTo>
                      <a:lnTo>
                        <a:pt x="594" y="175"/>
                      </a:lnTo>
                      <a:lnTo>
                        <a:pt x="597" y="178"/>
                      </a:lnTo>
                      <a:lnTo>
                        <a:pt x="601" y="179"/>
                      </a:lnTo>
                      <a:lnTo>
                        <a:pt x="601" y="179"/>
                      </a:lnTo>
                      <a:lnTo>
                        <a:pt x="610" y="179"/>
                      </a:lnTo>
                      <a:lnTo>
                        <a:pt x="616" y="179"/>
                      </a:lnTo>
                      <a:lnTo>
                        <a:pt x="616" y="179"/>
                      </a:lnTo>
                      <a:lnTo>
                        <a:pt x="620" y="180"/>
                      </a:lnTo>
                      <a:lnTo>
                        <a:pt x="624" y="179"/>
                      </a:lnTo>
                      <a:lnTo>
                        <a:pt x="628" y="176"/>
                      </a:lnTo>
                      <a:lnTo>
                        <a:pt x="631" y="175"/>
                      </a:lnTo>
                      <a:lnTo>
                        <a:pt x="631" y="175"/>
                      </a:lnTo>
                      <a:lnTo>
                        <a:pt x="631" y="172"/>
                      </a:lnTo>
                      <a:lnTo>
                        <a:pt x="631" y="169"/>
                      </a:lnTo>
                      <a:lnTo>
                        <a:pt x="630" y="166"/>
                      </a:lnTo>
                      <a:lnTo>
                        <a:pt x="628" y="162"/>
                      </a:lnTo>
                      <a:lnTo>
                        <a:pt x="628" y="162"/>
                      </a:lnTo>
                      <a:lnTo>
                        <a:pt x="630" y="156"/>
                      </a:lnTo>
                      <a:lnTo>
                        <a:pt x="633" y="152"/>
                      </a:lnTo>
                      <a:lnTo>
                        <a:pt x="635" y="149"/>
                      </a:lnTo>
                      <a:lnTo>
                        <a:pt x="640" y="149"/>
                      </a:lnTo>
                      <a:lnTo>
                        <a:pt x="640" y="149"/>
                      </a:lnTo>
                      <a:lnTo>
                        <a:pt x="643" y="148"/>
                      </a:lnTo>
                      <a:lnTo>
                        <a:pt x="645" y="146"/>
                      </a:lnTo>
                      <a:lnTo>
                        <a:pt x="645" y="143"/>
                      </a:lnTo>
                      <a:lnTo>
                        <a:pt x="647" y="141"/>
                      </a:lnTo>
                      <a:lnTo>
                        <a:pt x="647" y="141"/>
                      </a:lnTo>
                      <a:lnTo>
                        <a:pt x="647" y="138"/>
                      </a:lnTo>
                      <a:lnTo>
                        <a:pt x="648" y="135"/>
                      </a:lnTo>
                      <a:lnTo>
                        <a:pt x="651" y="133"/>
                      </a:lnTo>
                      <a:lnTo>
                        <a:pt x="653" y="129"/>
                      </a:lnTo>
                      <a:lnTo>
                        <a:pt x="653" y="129"/>
                      </a:lnTo>
                      <a:lnTo>
                        <a:pt x="650" y="126"/>
                      </a:lnTo>
                      <a:lnTo>
                        <a:pt x="648" y="124"/>
                      </a:lnTo>
                      <a:lnTo>
                        <a:pt x="648" y="124"/>
                      </a:lnTo>
                      <a:close/>
                      <a:moveTo>
                        <a:pt x="243" y="193"/>
                      </a:moveTo>
                      <a:lnTo>
                        <a:pt x="243" y="193"/>
                      </a:lnTo>
                      <a:lnTo>
                        <a:pt x="239" y="195"/>
                      </a:lnTo>
                      <a:lnTo>
                        <a:pt x="231" y="193"/>
                      </a:lnTo>
                      <a:lnTo>
                        <a:pt x="224" y="190"/>
                      </a:lnTo>
                      <a:lnTo>
                        <a:pt x="220" y="188"/>
                      </a:lnTo>
                      <a:lnTo>
                        <a:pt x="220" y="188"/>
                      </a:lnTo>
                      <a:lnTo>
                        <a:pt x="222" y="186"/>
                      </a:lnTo>
                      <a:lnTo>
                        <a:pt x="224" y="186"/>
                      </a:lnTo>
                      <a:lnTo>
                        <a:pt x="233" y="186"/>
                      </a:lnTo>
                      <a:lnTo>
                        <a:pt x="241" y="189"/>
                      </a:lnTo>
                      <a:lnTo>
                        <a:pt x="243" y="192"/>
                      </a:lnTo>
                      <a:lnTo>
                        <a:pt x="243" y="193"/>
                      </a:lnTo>
                      <a:lnTo>
                        <a:pt x="243" y="193"/>
                      </a:lnTo>
                      <a:close/>
                      <a:moveTo>
                        <a:pt x="512" y="192"/>
                      </a:moveTo>
                      <a:lnTo>
                        <a:pt x="512" y="192"/>
                      </a:lnTo>
                      <a:lnTo>
                        <a:pt x="499" y="190"/>
                      </a:lnTo>
                      <a:lnTo>
                        <a:pt x="485" y="190"/>
                      </a:lnTo>
                      <a:lnTo>
                        <a:pt x="476" y="190"/>
                      </a:lnTo>
                      <a:lnTo>
                        <a:pt x="469" y="192"/>
                      </a:lnTo>
                      <a:lnTo>
                        <a:pt x="463" y="193"/>
                      </a:lnTo>
                      <a:lnTo>
                        <a:pt x="458" y="197"/>
                      </a:lnTo>
                      <a:lnTo>
                        <a:pt x="458" y="197"/>
                      </a:lnTo>
                      <a:lnTo>
                        <a:pt x="453" y="202"/>
                      </a:lnTo>
                      <a:lnTo>
                        <a:pt x="452" y="206"/>
                      </a:lnTo>
                      <a:lnTo>
                        <a:pt x="451" y="213"/>
                      </a:lnTo>
                      <a:lnTo>
                        <a:pt x="451" y="216"/>
                      </a:lnTo>
                      <a:lnTo>
                        <a:pt x="451" y="217"/>
                      </a:lnTo>
                      <a:lnTo>
                        <a:pt x="449" y="219"/>
                      </a:lnTo>
                      <a:lnTo>
                        <a:pt x="449" y="219"/>
                      </a:lnTo>
                      <a:lnTo>
                        <a:pt x="446" y="217"/>
                      </a:lnTo>
                      <a:lnTo>
                        <a:pt x="445" y="216"/>
                      </a:lnTo>
                      <a:lnTo>
                        <a:pt x="443" y="207"/>
                      </a:lnTo>
                      <a:lnTo>
                        <a:pt x="443" y="199"/>
                      </a:lnTo>
                      <a:lnTo>
                        <a:pt x="445" y="195"/>
                      </a:lnTo>
                      <a:lnTo>
                        <a:pt x="448" y="192"/>
                      </a:lnTo>
                      <a:lnTo>
                        <a:pt x="448" y="192"/>
                      </a:lnTo>
                      <a:lnTo>
                        <a:pt x="451" y="190"/>
                      </a:lnTo>
                      <a:lnTo>
                        <a:pt x="455" y="188"/>
                      </a:lnTo>
                      <a:lnTo>
                        <a:pt x="465" y="185"/>
                      </a:lnTo>
                      <a:lnTo>
                        <a:pt x="478" y="185"/>
                      </a:lnTo>
                      <a:lnTo>
                        <a:pt x="489" y="186"/>
                      </a:lnTo>
                      <a:lnTo>
                        <a:pt x="489" y="186"/>
                      </a:lnTo>
                      <a:lnTo>
                        <a:pt x="500" y="188"/>
                      </a:lnTo>
                      <a:lnTo>
                        <a:pt x="512" y="186"/>
                      </a:lnTo>
                      <a:lnTo>
                        <a:pt x="523" y="185"/>
                      </a:lnTo>
                      <a:lnTo>
                        <a:pt x="529" y="185"/>
                      </a:lnTo>
                      <a:lnTo>
                        <a:pt x="529" y="185"/>
                      </a:lnTo>
                      <a:lnTo>
                        <a:pt x="529" y="185"/>
                      </a:lnTo>
                      <a:lnTo>
                        <a:pt x="529" y="186"/>
                      </a:lnTo>
                      <a:lnTo>
                        <a:pt x="526" y="188"/>
                      </a:lnTo>
                      <a:lnTo>
                        <a:pt x="520" y="190"/>
                      </a:lnTo>
                      <a:lnTo>
                        <a:pt x="512" y="192"/>
                      </a:lnTo>
                      <a:lnTo>
                        <a:pt x="512" y="192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635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211" name="Tajikistan">
                  <a:extLst>
                    <a:ext uri="{FF2B5EF4-FFF2-40B4-BE49-F238E27FC236}">
                      <a16:creationId xmlns:a16="http://schemas.microsoft.com/office/drawing/2014/main" id="{F14DFDCB-1BB7-4791-B97B-4826F8F433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98184" y="3642078"/>
                  <a:ext cx="182014" cy="119863"/>
                </a:xfrm>
                <a:custGeom>
                  <a:avLst/>
                  <a:gdLst/>
                  <a:ahLst/>
                  <a:cxnLst>
                    <a:cxn ang="0">
                      <a:pos x="103" y="68"/>
                    </a:cxn>
                    <a:cxn ang="0">
                      <a:pos x="107" y="70"/>
                    </a:cxn>
                    <a:cxn ang="0">
                      <a:pos x="117" y="72"/>
                    </a:cxn>
                    <a:cxn ang="0">
                      <a:pos x="120" y="51"/>
                    </a:cxn>
                    <a:cxn ang="0">
                      <a:pos x="117" y="47"/>
                    </a:cxn>
                    <a:cxn ang="0">
                      <a:pos x="101" y="27"/>
                    </a:cxn>
                    <a:cxn ang="0">
                      <a:pos x="86" y="28"/>
                    </a:cxn>
                    <a:cxn ang="0">
                      <a:pos x="77" y="27"/>
                    </a:cxn>
                    <a:cxn ang="0">
                      <a:pos x="67" y="26"/>
                    </a:cxn>
                    <a:cxn ang="0">
                      <a:pos x="64" y="24"/>
                    </a:cxn>
                    <a:cxn ang="0">
                      <a:pos x="54" y="26"/>
                    </a:cxn>
                    <a:cxn ang="0">
                      <a:pos x="50" y="24"/>
                    </a:cxn>
                    <a:cxn ang="0">
                      <a:pos x="33" y="24"/>
                    </a:cxn>
                    <a:cxn ang="0">
                      <a:pos x="30" y="23"/>
                    </a:cxn>
                    <a:cxn ang="0">
                      <a:pos x="37" y="14"/>
                    </a:cxn>
                    <a:cxn ang="0">
                      <a:pos x="46" y="13"/>
                    </a:cxn>
                    <a:cxn ang="0">
                      <a:pos x="52" y="3"/>
                    </a:cxn>
                    <a:cxn ang="0">
                      <a:pos x="50" y="0"/>
                    </a:cxn>
                    <a:cxn ang="0">
                      <a:pos x="42" y="3"/>
                    </a:cxn>
                    <a:cxn ang="0">
                      <a:pos x="30" y="4"/>
                    </a:cxn>
                    <a:cxn ang="0">
                      <a:pos x="26" y="11"/>
                    </a:cxn>
                    <a:cxn ang="0">
                      <a:pos x="22" y="14"/>
                    </a:cxn>
                    <a:cxn ang="0">
                      <a:pos x="17" y="21"/>
                    </a:cxn>
                    <a:cxn ang="0">
                      <a:pos x="8" y="26"/>
                    </a:cxn>
                    <a:cxn ang="0">
                      <a:pos x="0" y="28"/>
                    </a:cxn>
                    <a:cxn ang="0">
                      <a:pos x="6" y="34"/>
                    </a:cxn>
                    <a:cxn ang="0">
                      <a:pos x="10" y="41"/>
                    </a:cxn>
                    <a:cxn ang="0">
                      <a:pos x="13" y="48"/>
                    </a:cxn>
                    <a:cxn ang="0">
                      <a:pos x="13" y="55"/>
                    </a:cxn>
                    <a:cxn ang="0">
                      <a:pos x="8" y="61"/>
                    </a:cxn>
                    <a:cxn ang="0">
                      <a:pos x="6" y="72"/>
                    </a:cxn>
                    <a:cxn ang="0">
                      <a:pos x="13" y="72"/>
                    </a:cxn>
                    <a:cxn ang="0">
                      <a:pos x="17" y="71"/>
                    </a:cxn>
                    <a:cxn ang="0">
                      <a:pos x="29" y="70"/>
                    </a:cxn>
                    <a:cxn ang="0">
                      <a:pos x="30" y="67"/>
                    </a:cxn>
                    <a:cxn ang="0">
                      <a:pos x="43" y="63"/>
                    </a:cxn>
                    <a:cxn ang="0">
                      <a:pos x="45" y="61"/>
                    </a:cxn>
                    <a:cxn ang="0">
                      <a:pos x="54" y="48"/>
                    </a:cxn>
                    <a:cxn ang="0">
                      <a:pos x="62" y="47"/>
                    </a:cxn>
                    <a:cxn ang="0">
                      <a:pos x="63" y="57"/>
                    </a:cxn>
                    <a:cxn ang="0">
                      <a:pos x="66" y="60"/>
                    </a:cxn>
                    <a:cxn ang="0">
                      <a:pos x="67" y="70"/>
                    </a:cxn>
                    <a:cxn ang="0">
                      <a:pos x="67" y="80"/>
                    </a:cxn>
                    <a:cxn ang="0">
                      <a:pos x="74" y="80"/>
                    </a:cxn>
                    <a:cxn ang="0">
                      <a:pos x="83" y="77"/>
                    </a:cxn>
                    <a:cxn ang="0">
                      <a:pos x="100" y="65"/>
                    </a:cxn>
                  </a:cxnLst>
                  <a:rect l="0" t="0" r="r" b="b"/>
                  <a:pathLst>
                    <a:path w="123" h="81">
                      <a:moveTo>
                        <a:pt x="100" y="65"/>
                      </a:moveTo>
                      <a:lnTo>
                        <a:pt x="100" y="65"/>
                      </a:lnTo>
                      <a:lnTo>
                        <a:pt x="103" y="68"/>
                      </a:lnTo>
                      <a:lnTo>
                        <a:pt x="104" y="70"/>
                      </a:lnTo>
                      <a:lnTo>
                        <a:pt x="107" y="70"/>
                      </a:lnTo>
                      <a:lnTo>
                        <a:pt x="107" y="70"/>
                      </a:lnTo>
                      <a:lnTo>
                        <a:pt x="111" y="70"/>
                      </a:lnTo>
                      <a:lnTo>
                        <a:pt x="117" y="72"/>
                      </a:lnTo>
                      <a:lnTo>
                        <a:pt x="117" y="72"/>
                      </a:lnTo>
                      <a:lnTo>
                        <a:pt x="123" y="72"/>
                      </a:lnTo>
                      <a:lnTo>
                        <a:pt x="123" y="72"/>
                      </a:lnTo>
                      <a:lnTo>
                        <a:pt x="120" y="51"/>
                      </a:lnTo>
                      <a:lnTo>
                        <a:pt x="120" y="51"/>
                      </a:lnTo>
                      <a:lnTo>
                        <a:pt x="118" y="48"/>
                      </a:lnTo>
                      <a:lnTo>
                        <a:pt x="117" y="47"/>
                      </a:lnTo>
                      <a:lnTo>
                        <a:pt x="111" y="44"/>
                      </a:lnTo>
                      <a:lnTo>
                        <a:pt x="104" y="41"/>
                      </a:lnTo>
                      <a:lnTo>
                        <a:pt x="101" y="27"/>
                      </a:lnTo>
                      <a:lnTo>
                        <a:pt x="101" y="27"/>
                      </a:lnTo>
                      <a:lnTo>
                        <a:pt x="91" y="28"/>
                      </a:lnTo>
                      <a:lnTo>
                        <a:pt x="86" y="28"/>
                      </a:lnTo>
                      <a:lnTo>
                        <a:pt x="80" y="28"/>
                      </a:lnTo>
                      <a:lnTo>
                        <a:pt x="80" y="28"/>
                      </a:lnTo>
                      <a:lnTo>
                        <a:pt x="77" y="27"/>
                      </a:lnTo>
                      <a:lnTo>
                        <a:pt x="74" y="28"/>
                      </a:lnTo>
                      <a:lnTo>
                        <a:pt x="70" y="27"/>
                      </a:lnTo>
                      <a:lnTo>
                        <a:pt x="67" y="26"/>
                      </a:lnTo>
                      <a:lnTo>
                        <a:pt x="67" y="26"/>
                      </a:lnTo>
                      <a:lnTo>
                        <a:pt x="66" y="24"/>
                      </a:lnTo>
                      <a:lnTo>
                        <a:pt x="64" y="24"/>
                      </a:lnTo>
                      <a:lnTo>
                        <a:pt x="62" y="24"/>
                      </a:lnTo>
                      <a:lnTo>
                        <a:pt x="57" y="26"/>
                      </a:lnTo>
                      <a:lnTo>
                        <a:pt x="54" y="26"/>
                      </a:lnTo>
                      <a:lnTo>
                        <a:pt x="53" y="24"/>
                      </a:lnTo>
                      <a:lnTo>
                        <a:pt x="53" y="24"/>
                      </a:lnTo>
                      <a:lnTo>
                        <a:pt x="50" y="24"/>
                      </a:lnTo>
                      <a:lnTo>
                        <a:pt x="47" y="23"/>
                      </a:lnTo>
                      <a:lnTo>
                        <a:pt x="39" y="24"/>
                      </a:lnTo>
                      <a:lnTo>
                        <a:pt x="33" y="24"/>
                      </a:lnTo>
                      <a:lnTo>
                        <a:pt x="30" y="24"/>
                      </a:lnTo>
                      <a:lnTo>
                        <a:pt x="30" y="23"/>
                      </a:lnTo>
                      <a:lnTo>
                        <a:pt x="30" y="23"/>
                      </a:lnTo>
                      <a:lnTo>
                        <a:pt x="30" y="20"/>
                      </a:lnTo>
                      <a:lnTo>
                        <a:pt x="33" y="17"/>
                      </a:lnTo>
                      <a:lnTo>
                        <a:pt x="37" y="14"/>
                      </a:lnTo>
                      <a:lnTo>
                        <a:pt x="42" y="13"/>
                      </a:lnTo>
                      <a:lnTo>
                        <a:pt x="42" y="13"/>
                      </a:lnTo>
                      <a:lnTo>
                        <a:pt x="46" y="13"/>
                      </a:lnTo>
                      <a:lnTo>
                        <a:pt x="46" y="13"/>
                      </a:lnTo>
                      <a:lnTo>
                        <a:pt x="50" y="6"/>
                      </a:lnTo>
                      <a:lnTo>
                        <a:pt x="52" y="3"/>
                      </a:lnTo>
                      <a:lnTo>
                        <a:pt x="52" y="0"/>
                      </a:lnTo>
                      <a:lnTo>
                        <a:pt x="52" y="0"/>
                      </a:lnTo>
                      <a:lnTo>
                        <a:pt x="50" y="0"/>
                      </a:lnTo>
                      <a:lnTo>
                        <a:pt x="47" y="0"/>
                      </a:lnTo>
                      <a:lnTo>
                        <a:pt x="42" y="3"/>
                      </a:lnTo>
                      <a:lnTo>
                        <a:pt x="42" y="3"/>
                      </a:lnTo>
                      <a:lnTo>
                        <a:pt x="37" y="4"/>
                      </a:lnTo>
                      <a:lnTo>
                        <a:pt x="35" y="4"/>
                      </a:lnTo>
                      <a:lnTo>
                        <a:pt x="30" y="4"/>
                      </a:lnTo>
                      <a:lnTo>
                        <a:pt x="29" y="6"/>
                      </a:lnTo>
                      <a:lnTo>
                        <a:pt x="29" y="6"/>
                      </a:lnTo>
                      <a:lnTo>
                        <a:pt x="26" y="11"/>
                      </a:lnTo>
                      <a:lnTo>
                        <a:pt x="23" y="13"/>
                      </a:lnTo>
                      <a:lnTo>
                        <a:pt x="22" y="14"/>
                      </a:lnTo>
                      <a:lnTo>
                        <a:pt x="22" y="14"/>
                      </a:lnTo>
                      <a:lnTo>
                        <a:pt x="19" y="16"/>
                      </a:lnTo>
                      <a:lnTo>
                        <a:pt x="19" y="18"/>
                      </a:lnTo>
                      <a:lnTo>
                        <a:pt x="17" y="21"/>
                      </a:lnTo>
                      <a:lnTo>
                        <a:pt x="16" y="23"/>
                      </a:lnTo>
                      <a:lnTo>
                        <a:pt x="16" y="23"/>
                      </a:lnTo>
                      <a:lnTo>
                        <a:pt x="8" y="26"/>
                      </a:lnTo>
                      <a:lnTo>
                        <a:pt x="3" y="27"/>
                      </a:lnTo>
                      <a:lnTo>
                        <a:pt x="0" y="28"/>
                      </a:lnTo>
                      <a:lnTo>
                        <a:pt x="0" y="28"/>
                      </a:lnTo>
                      <a:lnTo>
                        <a:pt x="0" y="30"/>
                      </a:lnTo>
                      <a:lnTo>
                        <a:pt x="2" y="31"/>
                      </a:lnTo>
                      <a:lnTo>
                        <a:pt x="6" y="34"/>
                      </a:lnTo>
                      <a:lnTo>
                        <a:pt x="9" y="37"/>
                      </a:lnTo>
                      <a:lnTo>
                        <a:pt x="10" y="40"/>
                      </a:lnTo>
                      <a:lnTo>
                        <a:pt x="10" y="41"/>
                      </a:lnTo>
                      <a:lnTo>
                        <a:pt x="10" y="41"/>
                      </a:lnTo>
                      <a:lnTo>
                        <a:pt x="12" y="45"/>
                      </a:lnTo>
                      <a:lnTo>
                        <a:pt x="13" y="48"/>
                      </a:lnTo>
                      <a:lnTo>
                        <a:pt x="13" y="53"/>
                      </a:lnTo>
                      <a:lnTo>
                        <a:pt x="13" y="54"/>
                      </a:lnTo>
                      <a:lnTo>
                        <a:pt x="13" y="55"/>
                      </a:lnTo>
                      <a:lnTo>
                        <a:pt x="13" y="55"/>
                      </a:lnTo>
                      <a:lnTo>
                        <a:pt x="10" y="58"/>
                      </a:lnTo>
                      <a:lnTo>
                        <a:pt x="8" y="61"/>
                      </a:lnTo>
                      <a:lnTo>
                        <a:pt x="6" y="65"/>
                      </a:lnTo>
                      <a:lnTo>
                        <a:pt x="6" y="72"/>
                      </a:lnTo>
                      <a:lnTo>
                        <a:pt x="6" y="72"/>
                      </a:lnTo>
                      <a:lnTo>
                        <a:pt x="10" y="74"/>
                      </a:lnTo>
                      <a:lnTo>
                        <a:pt x="12" y="74"/>
                      </a:lnTo>
                      <a:lnTo>
                        <a:pt x="13" y="72"/>
                      </a:lnTo>
                      <a:lnTo>
                        <a:pt x="13" y="72"/>
                      </a:lnTo>
                      <a:lnTo>
                        <a:pt x="15" y="71"/>
                      </a:lnTo>
                      <a:lnTo>
                        <a:pt x="17" y="71"/>
                      </a:lnTo>
                      <a:lnTo>
                        <a:pt x="23" y="71"/>
                      </a:lnTo>
                      <a:lnTo>
                        <a:pt x="27" y="70"/>
                      </a:lnTo>
                      <a:lnTo>
                        <a:pt x="29" y="70"/>
                      </a:lnTo>
                      <a:lnTo>
                        <a:pt x="30" y="68"/>
                      </a:lnTo>
                      <a:lnTo>
                        <a:pt x="30" y="68"/>
                      </a:lnTo>
                      <a:lnTo>
                        <a:pt x="30" y="67"/>
                      </a:lnTo>
                      <a:lnTo>
                        <a:pt x="32" y="65"/>
                      </a:lnTo>
                      <a:lnTo>
                        <a:pt x="37" y="64"/>
                      </a:lnTo>
                      <a:lnTo>
                        <a:pt x="43" y="63"/>
                      </a:lnTo>
                      <a:lnTo>
                        <a:pt x="45" y="63"/>
                      </a:lnTo>
                      <a:lnTo>
                        <a:pt x="45" y="61"/>
                      </a:lnTo>
                      <a:lnTo>
                        <a:pt x="45" y="61"/>
                      </a:lnTo>
                      <a:lnTo>
                        <a:pt x="46" y="57"/>
                      </a:lnTo>
                      <a:lnTo>
                        <a:pt x="50" y="53"/>
                      </a:lnTo>
                      <a:lnTo>
                        <a:pt x="54" y="48"/>
                      </a:lnTo>
                      <a:lnTo>
                        <a:pt x="60" y="47"/>
                      </a:lnTo>
                      <a:lnTo>
                        <a:pt x="60" y="47"/>
                      </a:lnTo>
                      <a:lnTo>
                        <a:pt x="62" y="47"/>
                      </a:lnTo>
                      <a:lnTo>
                        <a:pt x="62" y="48"/>
                      </a:lnTo>
                      <a:lnTo>
                        <a:pt x="63" y="53"/>
                      </a:lnTo>
                      <a:lnTo>
                        <a:pt x="63" y="57"/>
                      </a:lnTo>
                      <a:lnTo>
                        <a:pt x="64" y="58"/>
                      </a:lnTo>
                      <a:lnTo>
                        <a:pt x="66" y="60"/>
                      </a:lnTo>
                      <a:lnTo>
                        <a:pt x="66" y="60"/>
                      </a:lnTo>
                      <a:lnTo>
                        <a:pt x="67" y="61"/>
                      </a:lnTo>
                      <a:lnTo>
                        <a:pt x="69" y="64"/>
                      </a:lnTo>
                      <a:lnTo>
                        <a:pt x="67" y="70"/>
                      </a:lnTo>
                      <a:lnTo>
                        <a:pt x="66" y="75"/>
                      </a:lnTo>
                      <a:lnTo>
                        <a:pt x="66" y="77"/>
                      </a:lnTo>
                      <a:lnTo>
                        <a:pt x="67" y="80"/>
                      </a:lnTo>
                      <a:lnTo>
                        <a:pt x="67" y="80"/>
                      </a:lnTo>
                      <a:lnTo>
                        <a:pt x="70" y="81"/>
                      </a:lnTo>
                      <a:lnTo>
                        <a:pt x="74" y="80"/>
                      </a:lnTo>
                      <a:lnTo>
                        <a:pt x="74" y="80"/>
                      </a:lnTo>
                      <a:lnTo>
                        <a:pt x="83" y="77"/>
                      </a:lnTo>
                      <a:lnTo>
                        <a:pt x="83" y="77"/>
                      </a:lnTo>
                      <a:lnTo>
                        <a:pt x="93" y="68"/>
                      </a:lnTo>
                      <a:lnTo>
                        <a:pt x="97" y="65"/>
                      </a:lnTo>
                      <a:lnTo>
                        <a:pt x="100" y="65"/>
                      </a:lnTo>
                      <a:lnTo>
                        <a:pt x="100" y="65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212" name="Armenia">
                  <a:extLst>
                    <a:ext uri="{FF2B5EF4-FFF2-40B4-BE49-F238E27FC236}">
                      <a16:creationId xmlns:a16="http://schemas.microsoft.com/office/drawing/2014/main" id="{A37F026B-9C5F-48B3-8CBF-CF07210ADC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13669" y="3627280"/>
                  <a:ext cx="79908" cy="66591"/>
                </a:xfrm>
                <a:custGeom>
                  <a:avLst/>
                  <a:gdLst/>
                  <a:ahLst/>
                  <a:cxnLst>
                    <a:cxn ang="0">
                      <a:pos x="51" y="36"/>
                    </a:cxn>
                    <a:cxn ang="0">
                      <a:pos x="51" y="36"/>
                    </a:cxn>
                    <a:cxn ang="0">
                      <a:pos x="48" y="33"/>
                    </a:cxn>
                    <a:cxn ang="0">
                      <a:pos x="45" y="30"/>
                    </a:cxn>
                    <a:cxn ang="0">
                      <a:pos x="43" y="27"/>
                    </a:cxn>
                    <a:cxn ang="0">
                      <a:pos x="41" y="24"/>
                    </a:cxn>
                    <a:cxn ang="0">
                      <a:pos x="41" y="24"/>
                    </a:cxn>
                    <a:cxn ang="0">
                      <a:pos x="40" y="20"/>
                    </a:cxn>
                    <a:cxn ang="0">
                      <a:pos x="37" y="17"/>
                    </a:cxn>
                    <a:cxn ang="0">
                      <a:pos x="36" y="14"/>
                    </a:cxn>
                    <a:cxn ang="0">
                      <a:pos x="36" y="11"/>
                    </a:cxn>
                    <a:cxn ang="0">
                      <a:pos x="36" y="11"/>
                    </a:cxn>
                    <a:cxn ang="0">
                      <a:pos x="34" y="8"/>
                    </a:cxn>
                    <a:cxn ang="0">
                      <a:pos x="34" y="6"/>
                    </a:cxn>
                    <a:cxn ang="0">
                      <a:pos x="30" y="1"/>
                    </a:cxn>
                    <a:cxn ang="0">
                      <a:pos x="30" y="1"/>
                    </a:cxn>
                    <a:cxn ang="0">
                      <a:pos x="23" y="0"/>
                    </a:cxn>
                    <a:cxn ang="0">
                      <a:pos x="16" y="0"/>
                    </a:cxn>
                    <a:cxn ang="0">
                      <a:pos x="16" y="0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1" y="6"/>
                    </a:cxn>
                    <a:cxn ang="0">
                      <a:pos x="1" y="8"/>
                    </a:cxn>
                    <a:cxn ang="0">
                      <a:pos x="4" y="16"/>
                    </a:cxn>
                    <a:cxn ang="0">
                      <a:pos x="4" y="16"/>
                    </a:cxn>
                    <a:cxn ang="0">
                      <a:pos x="6" y="20"/>
                    </a:cxn>
                    <a:cxn ang="0">
                      <a:pos x="10" y="20"/>
                    </a:cxn>
                    <a:cxn ang="0">
                      <a:pos x="13" y="20"/>
                    </a:cxn>
                    <a:cxn ang="0">
                      <a:pos x="16" y="21"/>
                    </a:cxn>
                    <a:cxn ang="0">
                      <a:pos x="16" y="21"/>
                    </a:cxn>
                    <a:cxn ang="0">
                      <a:pos x="18" y="27"/>
                    </a:cxn>
                    <a:cxn ang="0">
                      <a:pos x="18" y="27"/>
                    </a:cxn>
                    <a:cxn ang="0">
                      <a:pos x="20" y="27"/>
                    </a:cxn>
                    <a:cxn ang="0">
                      <a:pos x="20" y="27"/>
                    </a:cxn>
                    <a:cxn ang="0">
                      <a:pos x="23" y="28"/>
                    </a:cxn>
                    <a:cxn ang="0">
                      <a:pos x="24" y="31"/>
                    </a:cxn>
                    <a:cxn ang="0">
                      <a:pos x="24" y="31"/>
                    </a:cxn>
                    <a:cxn ang="0">
                      <a:pos x="28" y="33"/>
                    </a:cxn>
                    <a:cxn ang="0">
                      <a:pos x="33" y="34"/>
                    </a:cxn>
                    <a:cxn ang="0">
                      <a:pos x="33" y="34"/>
                    </a:cxn>
                    <a:cxn ang="0">
                      <a:pos x="36" y="34"/>
                    </a:cxn>
                    <a:cxn ang="0">
                      <a:pos x="37" y="36"/>
                    </a:cxn>
                    <a:cxn ang="0">
                      <a:pos x="40" y="37"/>
                    </a:cxn>
                    <a:cxn ang="0">
                      <a:pos x="40" y="37"/>
                    </a:cxn>
                    <a:cxn ang="0">
                      <a:pos x="43" y="41"/>
                    </a:cxn>
                    <a:cxn ang="0">
                      <a:pos x="43" y="45"/>
                    </a:cxn>
                    <a:cxn ang="0">
                      <a:pos x="43" y="45"/>
                    </a:cxn>
                    <a:cxn ang="0">
                      <a:pos x="48" y="45"/>
                    </a:cxn>
                    <a:cxn ang="0">
                      <a:pos x="54" y="44"/>
                    </a:cxn>
                    <a:cxn ang="0">
                      <a:pos x="54" y="44"/>
                    </a:cxn>
                    <a:cxn ang="0">
                      <a:pos x="51" y="38"/>
                    </a:cxn>
                    <a:cxn ang="0">
                      <a:pos x="51" y="36"/>
                    </a:cxn>
                    <a:cxn ang="0">
                      <a:pos x="51" y="36"/>
                    </a:cxn>
                  </a:cxnLst>
                  <a:rect l="0" t="0" r="r" b="b"/>
                  <a:pathLst>
                    <a:path w="54" h="45">
                      <a:moveTo>
                        <a:pt x="51" y="36"/>
                      </a:moveTo>
                      <a:lnTo>
                        <a:pt x="51" y="36"/>
                      </a:lnTo>
                      <a:lnTo>
                        <a:pt x="48" y="33"/>
                      </a:lnTo>
                      <a:lnTo>
                        <a:pt x="45" y="30"/>
                      </a:lnTo>
                      <a:lnTo>
                        <a:pt x="43" y="27"/>
                      </a:lnTo>
                      <a:lnTo>
                        <a:pt x="41" y="24"/>
                      </a:lnTo>
                      <a:lnTo>
                        <a:pt x="41" y="24"/>
                      </a:lnTo>
                      <a:lnTo>
                        <a:pt x="40" y="20"/>
                      </a:lnTo>
                      <a:lnTo>
                        <a:pt x="37" y="17"/>
                      </a:lnTo>
                      <a:lnTo>
                        <a:pt x="36" y="14"/>
                      </a:lnTo>
                      <a:lnTo>
                        <a:pt x="36" y="11"/>
                      </a:lnTo>
                      <a:lnTo>
                        <a:pt x="36" y="11"/>
                      </a:lnTo>
                      <a:lnTo>
                        <a:pt x="34" y="8"/>
                      </a:lnTo>
                      <a:lnTo>
                        <a:pt x="34" y="6"/>
                      </a:lnTo>
                      <a:lnTo>
                        <a:pt x="30" y="1"/>
                      </a:lnTo>
                      <a:lnTo>
                        <a:pt x="30" y="1"/>
                      </a:lnTo>
                      <a:lnTo>
                        <a:pt x="23" y="0"/>
                      </a:lnTo>
                      <a:lnTo>
                        <a:pt x="16" y="0"/>
                      </a:lnTo>
                      <a:lnTo>
                        <a:pt x="16" y="0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1" y="6"/>
                      </a:lnTo>
                      <a:lnTo>
                        <a:pt x="1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6" y="20"/>
                      </a:lnTo>
                      <a:lnTo>
                        <a:pt x="10" y="20"/>
                      </a:lnTo>
                      <a:lnTo>
                        <a:pt x="13" y="20"/>
                      </a:lnTo>
                      <a:lnTo>
                        <a:pt x="16" y="21"/>
                      </a:lnTo>
                      <a:lnTo>
                        <a:pt x="16" y="21"/>
                      </a:lnTo>
                      <a:lnTo>
                        <a:pt x="18" y="27"/>
                      </a:lnTo>
                      <a:lnTo>
                        <a:pt x="18" y="27"/>
                      </a:lnTo>
                      <a:lnTo>
                        <a:pt x="20" y="27"/>
                      </a:lnTo>
                      <a:lnTo>
                        <a:pt x="20" y="27"/>
                      </a:lnTo>
                      <a:lnTo>
                        <a:pt x="23" y="28"/>
                      </a:lnTo>
                      <a:lnTo>
                        <a:pt x="24" y="31"/>
                      </a:lnTo>
                      <a:lnTo>
                        <a:pt x="24" y="31"/>
                      </a:lnTo>
                      <a:lnTo>
                        <a:pt x="28" y="33"/>
                      </a:lnTo>
                      <a:lnTo>
                        <a:pt x="33" y="34"/>
                      </a:lnTo>
                      <a:lnTo>
                        <a:pt x="33" y="34"/>
                      </a:lnTo>
                      <a:lnTo>
                        <a:pt x="36" y="34"/>
                      </a:lnTo>
                      <a:lnTo>
                        <a:pt x="37" y="36"/>
                      </a:lnTo>
                      <a:lnTo>
                        <a:pt x="40" y="37"/>
                      </a:lnTo>
                      <a:lnTo>
                        <a:pt x="40" y="37"/>
                      </a:lnTo>
                      <a:lnTo>
                        <a:pt x="43" y="41"/>
                      </a:lnTo>
                      <a:lnTo>
                        <a:pt x="43" y="45"/>
                      </a:lnTo>
                      <a:lnTo>
                        <a:pt x="43" y="45"/>
                      </a:lnTo>
                      <a:lnTo>
                        <a:pt x="48" y="45"/>
                      </a:lnTo>
                      <a:lnTo>
                        <a:pt x="54" y="44"/>
                      </a:lnTo>
                      <a:lnTo>
                        <a:pt x="54" y="44"/>
                      </a:lnTo>
                      <a:lnTo>
                        <a:pt x="51" y="38"/>
                      </a:lnTo>
                      <a:lnTo>
                        <a:pt x="51" y="36"/>
                      </a:lnTo>
                      <a:lnTo>
                        <a:pt x="51" y="36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213" name="Azerbajijan">
                  <a:extLst>
                    <a:ext uri="{FF2B5EF4-FFF2-40B4-BE49-F238E27FC236}">
                      <a16:creationId xmlns:a16="http://schemas.microsoft.com/office/drawing/2014/main" id="{4D1FA7C1-C0F8-4044-B20D-2BBA2F251F1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549183" y="3611001"/>
                  <a:ext cx="113944" cy="96186"/>
                </a:xfrm>
                <a:custGeom>
                  <a:avLst/>
                  <a:gdLst/>
                  <a:ahLst/>
                  <a:cxnLst>
                    <a:cxn ang="0">
                      <a:pos x="76" y="22"/>
                    </a:cxn>
                    <a:cxn ang="0">
                      <a:pos x="61" y="4"/>
                    </a:cxn>
                    <a:cxn ang="0">
                      <a:pos x="60" y="7"/>
                    </a:cxn>
                    <a:cxn ang="0">
                      <a:pos x="53" y="10"/>
                    </a:cxn>
                    <a:cxn ang="0">
                      <a:pos x="51" y="11"/>
                    </a:cxn>
                    <a:cxn ang="0">
                      <a:pos x="49" y="12"/>
                    </a:cxn>
                    <a:cxn ang="0">
                      <a:pos x="44" y="11"/>
                    </a:cxn>
                    <a:cxn ang="0">
                      <a:pos x="41" y="10"/>
                    </a:cxn>
                    <a:cxn ang="0">
                      <a:pos x="36" y="4"/>
                    </a:cxn>
                    <a:cxn ang="0">
                      <a:pos x="31" y="2"/>
                    </a:cxn>
                    <a:cxn ang="0">
                      <a:pos x="27" y="0"/>
                    </a:cxn>
                    <a:cxn ang="0">
                      <a:pos x="24" y="7"/>
                    </a:cxn>
                    <a:cxn ang="0">
                      <a:pos x="27" y="10"/>
                    </a:cxn>
                    <a:cxn ang="0">
                      <a:pos x="29" y="14"/>
                    </a:cxn>
                    <a:cxn ang="0">
                      <a:pos x="26" y="14"/>
                    </a:cxn>
                    <a:cxn ang="0">
                      <a:pos x="19" y="14"/>
                    </a:cxn>
                    <a:cxn ang="0">
                      <a:pos x="17" y="12"/>
                    </a:cxn>
                    <a:cxn ang="0">
                      <a:pos x="7" y="8"/>
                    </a:cxn>
                    <a:cxn ang="0">
                      <a:pos x="6" y="10"/>
                    </a:cxn>
                    <a:cxn ang="0">
                      <a:pos x="9" y="15"/>
                    </a:cxn>
                    <a:cxn ang="0">
                      <a:pos x="12" y="22"/>
                    </a:cxn>
                    <a:cxn ang="0">
                      <a:pos x="12" y="25"/>
                    </a:cxn>
                    <a:cxn ang="0">
                      <a:pos x="16" y="31"/>
                    </a:cxn>
                    <a:cxn ang="0">
                      <a:pos x="17" y="35"/>
                    </a:cxn>
                    <a:cxn ang="0">
                      <a:pos x="21" y="41"/>
                    </a:cxn>
                    <a:cxn ang="0">
                      <a:pos x="27" y="47"/>
                    </a:cxn>
                    <a:cxn ang="0">
                      <a:pos x="27" y="49"/>
                    </a:cxn>
                    <a:cxn ang="0">
                      <a:pos x="30" y="55"/>
                    </a:cxn>
                    <a:cxn ang="0">
                      <a:pos x="49" y="42"/>
                    </a:cxn>
                    <a:cxn ang="0">
                      <a:pos x="51" y="42"/>
                    </a:cxn>
                    <a:cxn ang="0">
                      <a:pos x="54" y="48"/>
                    </a:cxn>
                    <a:cxn ang="0">
                      <a:pos x="51" y="56"/>
                    </a:cxn>
                    <a:cxn ang="0">
                      <a:pos x="53" y="59"/>
                    </a:cxn>
                    <a:cxn ang="0">
                      <a:pos x="64" y="65"/>
                    </a:cxn>
                    <a:cxn ang="0">
                      <a:pos x="64" y="61"/>
                    </a:cxn>
                    <a:cxn ang="0">
                      <a:pos x="67" y="56"/>
                    </a:cxn>
                    <a:cxn ang="0">
                      <a:pos x="76" y="38"/>
                    </a:cxn>
                    <a:cxn ang="0">
                      <a:pos x="77" y="25"/>
                    </a:cxn>
                    <a:cxn ang="0">
                      <a:pos x="76" y="22"/>
                    </a:cxn>
                    <a:cxn ang="0">
                      <a:pos x="9" y="45"/>
                    </a:cxn>
                    <a:cxn ang="0">
                      <a:pos x="0" y="42"/>
                    </a:cxn>
                    <a:cxn ang="0">
                      <a:pos x="2" y="47"/>
                    </a:cxn>
                    <a:cxn ang="0">
                      <a:pos x="6" y="51"/>
                    </a:cxn>
                    <a:cxn ang="0">
                      <a:pos x="9" y="52"/>
                    </a:cxn>
                    <a:cxn ang="0">
                      <a:pos x="10" y="55"/>
                    </a:cxn>
                    <a:cxn ang="0">
                      <a:pos x="17" y="56"/>
                    </a:cxn>
                    <a:cxn ang="0">
                      <a:pos x="19" y="56"/>
                    </a:cxn>
                    <a:cxn ang="0">
                      <a:pos x="16" y="48"/>
                    </a:cxn>
                    <a:cxn ang="0">
                      <a:pos x="13" y="47"/>
                    </a:cxn>
                    <a:cxn ang="0">
                      <a:pos x="9" y="45"/>
                    </a:cxn>
                  </a:cxnLst>
                  <a:rect l="0" t="0" r="r" b="b"/>
                  <a:pathLst>
                    <a:path w="77" h="65">
                      <a:moveTo>
                        <a:pt x="76" y="22"/>
                      </a:moveTo>
                      <a:lnTo>
                        <a:pt x="76" y="22"/>
                      </a:lnTo>
                      <a:lnTo>
                        <a:pt x="70" y="14"/>
                      </a:lnTo>
                      <a:lnTo>
                        <a:pt x="61" y="4"/>
                      </a:lnTo>
                      <a:lnTo>
                        <a:pt x="61" y="4"/>
                      </a:lnTo>
                      <a:lnTo>
                        <a:pt x="60" y="7"/>
                      </a:lnTo>
                      <a:lnTo>
                        <a:pt x="56" y="8"/>
                      </a:lnTo>
                      <a:lnTo>
                        <a:pt x="53" y="10"/>
                      </a:lnTo>
                      <a:lnTo>
                        <a:pt x="51" y="11"/>
                      </a:lnTo>
                      <a:lnTo>
                        <a:pt x="51" y="11"/>
                      </a:lnTo>
                      <a:lnTo>
                        <a:pt x="50" y="12"/>
                      </a:lnTo>
                      <a:lnTo>
                        <a:pt x="49" y="12"/>
                      </a:lnTo>
                      <a:lnTo>
                        <a:pt x="46" y="11"/>
                      </a:lnTo>
                      <a:lnTo>
                        <a:pt x="44" y="11"/>
                      </a:lnTo>
                      <a:lnTo>
                        <a:pt x="44" y="11"/>
                      </a:lnTo>
                      <a:lnTo>
                        <a:pt x="41" y="10"/>
                      </a:lnTo>
                      <a:lnTo>
                        <a:pt x="39" y="7"/>
                      </a:lnTo>
                      <a:lnTo>
                        <a:pt x="36" y="4"/>
                      </a:lnTo>
                      <a:lnTo>
                        <a:pt x="31" y="2"/>
                      </a:lnTo>
                      <a:lnTo>
                        <a:pt x="31" y="2"/>
                      </a:lnTo>
                      <a:lnTo>
                        <a:pt x="27" y="0"/>
                      </a:lnTo>
                      <a:lnTo>
                        <a:pt x="27" y="0"/>
                      </a:lnTo>
                      <a:lnTo>
                        <a:pt x="24" y="4"/>
                      </a:lnTo>
                      <a:lnTo>
                        <a:pt x="24" y="7"/>
                      </a:lnTo>
                      <a:lnTo>
                        <a:pt x="24" y="7"/>
                      </a:lnTo>
                      <a:lnTo>
                        <a:pt x="27" y="10"/>
                      </a:lnTo>
                      <a:lnTo>
                        <a:pt x="29" y="11"/>
                      </a:lnTo>
                      <a:lnTo>
                        <a:pt x="29" y="14"/>
                      </a:lnTo>
                      <a:lnTo>
                        <a:pt x="29" y="14"/>
                      </a:lnTo>
                      <a:lnTo>
                        <a:pt x="26" y="14"/>
                      </a:lnTo>
                      <a:lnTo>
                        <a:pt x="23" y="15"/>
                      </a:lnTo>
                      <a:lnTo>
                        <a:pt x="19" y="14"/>
                      </a:lnTo>
                      <a:lnTo>
                        <a:pt x="17" y="12"/>
                      </a:lnTo>
                      <a:lnTo>
                        <a:pt x="17" y="12"/>
                      </a:lnTo>
                      <a:lnTo>
                        <a:pt x="10" y="8"/>
                      </a:lnTo>
                      <a:lnTo>
                        <a:pt x="7" y="8"/>
                      </a:lnTo>
                      <a:lnTo>
                        <a:pt x="6" y="10"/>
                      </a:lnTo>
                      <a:lnTo>
                        <a:pt x="6" y="10"/>
                      </a:lnTo>
                      <a:lnTo>
                        <a:pt x="6" y="11"/>
                      </a:lnTo>
                      <a:lnTo>
                        <a:pt x="9" y="15"/>
                      </a:lnTo>
                      <a:lnTo>
                        <a:pt x="10" y="18"/>
                      </a:lnTo>
                      <a:lnTo>
                        <a:pt x="12" y="22"/>
                      </a:lnTo>
                      <a:lnTo>
                        <a:pt x="12" y="22"/>
                      </a:lnTo>
                      <a:lnTo>
                        <a:pt x="12" y="25"/>
                      </a:lnTo>
                      <a:lnTo>
                        <a:pt x="13" y="28"/>
                      </a:lnTo>
                      <a:lnTo>
                        <a:pt x="16" y="31"/>
                      </a:lnTo>
                      <a:lnTo>
                        <a:pt x="17" y="35"/>
                      </a:lnTo>
                      <a:lnTo>
                        <a:pt x="17" y="35"/>
                      </a:lnTo>
                      <a:lnTo>
                        <a:pt x="19" y="38"/>
                      </a:lnTo>
                      <a:lnTo>
                        <a:pt x="21" y="41"/>
                      </a:lnTo>
                      <a:lnTo>
                        <a:pt x="24" y="44"/>
                      </a:lnTo>
                      <a:lnTo>
                        <a:pt x="27" y="47"/>
                      </a:lnTo>
                      <a:lnTo>
                        <a:pt x="27" y="47"/>
                      </a:lnTo>
                      <a:lnTo>
                        <a:pt x="27" y="49"/>
                      </a:lnTo>
                      <a:lnTo>
                        <a:pt x="30" y="55"/>
                      </a:lnTo>
                      <a:lnTo>
                        <a:pt x="30" y="55"/>
                      </a:lnTo>
                      <a:lnTo>
                        <a:pt x="40" y="48"/>
                      </a:lnTo>
                      <a:lnTo>
                        <a:pt x="49" y="42"/>
                      </a:lnTo>
                      <a:lnTo>
                        <a:pt x="49" y="42"/>
                      </a:lnTo>
                      <a:lnTo>
                        <a:pt x="51" y="42"/>
                      </a:lnTo>
                      <a:lnTo>
                        <a:pt x="53" y="42"/>
                      </a:lnTo>
                      <a:lnTo>
                        <a:pt x="54" y="48"/>
                      </a:lnTo>
                      <a:lnTo>
                        <a:pt x="53" y="54"/>
                      </a:lnTo>
                      <a:lnTo>
                        <a:pt x="51" y="56"/>
                      </a:lnTo>
                      <a:lnTo>
                        <a:pt x="51" y="56"/>
                      </a:lnTo>
                      <a:lnTo>
                        <a:pt x="53" y="59"/>
                      </a:lnTo>
                      <a:lnTo>
                        <a:pt x="56" y="61"/>
                      </a:lnTo>
                      <a:lnTo>
                        <a:pt x="64" y="65"/>
                      </a:lnTo>
                      <a:lnTo>
                        <a:pt x="64" y="65"/>
                      </a:lnTo>
                      <a:lnTo>
                        <a:pt x="64" y="61"/>
                      </a:lnTo>
                      <a:lnTo>
                        <a:pt x="67" y="56"/>
                      </a:lnTo>
                      <a:lnTo>
                        <a:pt x="67" y="56"/>
                      </a:lnTo>
                      <a:lnTo>
                        <a:pt x="71" y="48"/>
                      </a:lnTo>
                      <a:lnTo>
                        <a:pt x="76" y="38"/>
                      </a:lnTo>
                      <a:lnTo>
                        <a:pt x="77" y="29"/>
                      </a:lnTo>
                      <a:lnTo>
                        <a:pt x="77" y="25"/>
                      </a:lnTo>
                      <a:lnTo>
                        <a:pt x="76" y="22"/>
                      </a:lnTo>
                      <a:lnTo>
                        <a:pt x="76" y="22"/>
                      </a:lnTo>
                      <a:close/>
                      <a:moveTo>
                        <a:pt x="9" y="45"/>
                      </a:moveTo>
                      <a:lnTo>
                        <a:pt x="9" y="45"/>
                      </a:lnTo>
                      <a:lnTo>
                        <a:pt x="4" y="44"/>
                      </a:lnTo>
                      <a:lnTo>
                        <a:pt x="0" y="42"/>
                      </a:lnTo>
                      <a:lnTo>
                        <a:pt x="0" y="42"/>
                      </a:lnTo>
                      <a:lnTo>
                        <a:pt x="2" y="47"/>
                      </a:lnTo>
                      <a:lnTo>
                        <a:pt x="3" y="48"/>
                      </a:lnTo>
                      <a:lnTo>
                        <a:pt x="6" y="51"/>
                      </a:lnTo>
                      <a:lnTo>
                        <a:pt x="6" y="51"/>
                      </a:lnTo>
                      <a:lnTo>
                        <a:pt x="9" y="52"/>
                      </a:lnTo>
                      <a:lnTo>
                        <a:pt x="9" y="54"/>
                      </a:lnTo>
                      <a:lnTo>
                        <a:pt x="10" y="55"/>
                      </a:lnTo>
                      <a:lnTo>
                        <a:pt x="17" y="56"/>
                      </a:lnTo>
                      <a:lnTo>
                        <a:pt x="17" y="56"/>
                      </a:lnTo>
                      <a:lnTo>
                        <a:pt x="19" y="56"/>
                      </a:lnTo>
                      <a:lnTo>
                        <a:pt x="19" y="56"/>
                      </a:lnTo>
                      <a:lnTo>
                        <a:pt x="19" y="52"/>
                      </a:lnTo>
                      <a:lnTo>
                        <a:pt x="16" y="48"/>
                      </a:lnTo>
                      <a:lnTo>
                        <a:pt x="16" y="48"/>
                      </a:lnTo>
                      <a:lnTo>
                        <a:pt x="13" y="47"/>
                      </a:lnTo>
                      <a:lnTo>
                        <a:pt x="12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214" name="Montenegro">
                  <a:extLst>
                    <a:ext uri="{FF2B5EF4-FFF2-40B4-BE49-F238E27FC236}">
                      <a16:creationId xmlns:a16="http://schemas.microsoft.com/office/drawing/2014/main" id="{AE05677C-819D-4BDF-9D5E-65898480FA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27674" y="3566609"/>
                  <a:ext cx="28116" cy="36995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6" y="0"/>
                    </a:cxn>
                    <a:cxn ang="0">
                      <a:pos x="2" y="7"/>
                    </a:cxn>
                    <a:cxn ang="0">
                      <a:pos x="0" y="12"/>
                    </a:cxn>
                    <a:cxn ang="0">
                      <a:pos x="0" y="12"/>
                    </a:cxn>
                    <a:cxn ang="0">
                      <a:pos x="0" y="17"/>
                    </a:cxn>
                    <a:cxn ang="0">
                      <a:pos x="0" y="17"/>
                    </a:cxn>
                    <a:cxn ang="0">
                      <a:pos x="12" y="25"/>
                    </a:cxn>
                    <a:cxn ang="0">
                      <a:pos x="12" y="25"/>
                    </a:cxn>
                    <a:cxn ang="0">
                      <a:pos x="12" y="25"/>
                    </a:cxn>
                    <a:cxn ang="0">
                      <a:pos x="12" y="25"/>
                    </a:cxn>
                    <a:cxn ang="0">
                      <a:pos x="15" y="18"/>
                    </a:cxn>
                    <a:cxn ang="0">
                      <a:pos x="18" y="15"/>
                    </a:cxn>
                    <a:cxn ang="0">
                      <a:pos x="19" y="14"/>
                    </a:cxn>
                    <a:cxn ang="0">
                      <a:pos x="19" y="14"/>
                    </a:cxn>
                    <a:cxn ang="0">
                      <a:pos x="6" y="0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19" h="25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2" y="7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7"/>
                      </a:lnTo>
                      <a:lnTo>
                        <a:pt x="0" y="17"/>
                      </a:lnTo>
                      <a:lnTo>
                        <a:pt x="12" y="25"/>
                      </a:lnTo>
                      <a:lnTo>
                        <a:pt x="12" y="25"/>
                      </a:lnTo>
                      <a:lnTo>
                        <a:pt x="12" y="25"/>
                      </a:lnTo>
                      <a:lnTo>
                        <a:pt x="12" y="25"/>
                      </a:lnTo>
                      <a:lnTo>
                        <a:pt x="15" y="18"/>
                      </a:lnTo>
                      <a:lnTo>
                        <a:pt x="18" y="15"/>
                      </a:lnTo>
                      <a:lnTo>
                        <a:pt x="19" y="14"/>
                      </a:lnTo>
                      <a:lnTo>
                        <a:pt x="19" y="14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1215" name="Greenland">
                  <a:extLst>
                    <a:ext uri="{FF2B5EF4-FFF2-40B4-BE49-F238E27FC236}">
                      <a16:creationId xmlns:a16="http://schemas.microsoft.com/office/drawing/2014/main" id="{A3761D64-DCE0-432B-9DC1-3661043AF6D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755352" y="1953644"/>
                  <a:ext cx="1453148" cy="1081722"/>
                </a:xfrm>
                <a:custGeom>
                  <a:avLst/>
                  <a:gdLst/>
                  <a:ahLst/>
                  <a:cxnLst>
                    <a:cxn ang="0">
                      <a:pos x="862" y="84"/>
                    </a:cxn>
                    <a:cxn ang="0">
                      <a:pos x="790" y="117"/>
                    </a:cxn>
                    <a:cxn ang="0">
                      <a:pos x="793" y="67"/>
                    </a:cxn>
                    <a:cxn ang="0">
                      <a:pos x="767" y="68"/>
                    </a:cxn>
                    <a:cxn ang="0">
                      <a:pos x="690" y="61"/>
                    </a:cxn>
                    <a:cxn ang="0">
                      <a:pos x="820" y="33"/>
                    </a:cxn>
                    <a:cxn ang="0">
                      <a:pos x="756" y="10"/>
                    </a:cxn>
                    <a:cxn ang="0">
                      <a:pos x="574" y="6"/>
                    </a:cxn>
                    <a:cxn ang="0">
                      <a:pos x="545" y="14"/>
                    </a:cxn>
                    <a:cxn ang="0">
                      <a:pos x="426" y="20"/>
                    </a:cxn>
                    <a:cxn ang="0">
                      <a:pos x="421" y="50"/>
                    </a:cxn>
                    <a:cxn ang="0">
                      <a:pos x="397" y="53"/>
                    </a:cxn>
                    <a:cxn ang="0">
                      <a:pos x="370" y="67"/>
                    </a:cxn>
                    <a:cxn ang="0">
                      <a:pos x="320" y="70"/>
                    </a:cxn>
                    <a:cxn ang="0">
                      <a:pos x="289" y="48"/>
                    </a:cxn>
                    <a:cxn ang="0">
                      <a:pos x="224" y="71"/>
                    </a:cxn>
                    <a:cxn ang="0">
                      <a:pos x="177" y="98"/>
                    </a:cxn>
                    <a:cxn ang="0">
                      <a:pos x="116" y="138"/>
                    </a:cxn>
                    <a:cxn ang="0">
                      <a:pos x="62" y="178"/>
                    </a:cxn>
                    <a:cxn ang="0">
                      <a:pos x="30" y="216"/>
                    </a:cxn>
                    <a:cxn ang="0">
                      <a:pos x="106" y="233"/>
                    </a:cxn>
                    <a:cxn ang="0">
                      <a:pos x="26" y="248"/>
                    </a:cxn>
                    <a:cxn ang="0">
                      <a:pos x="91" y="282"/>
                    </a:cxn>
                    <a:cxn ang="0">
                      <a:pos x="134" y="272"/>
                    </a:cxn>
                    <a:cxn ang="0">
                      <a:pos x="231" y="296"/>
                    </a:cxn>
                    <a:cxn ang="0">
                      <a:pos x="275" y="357"/>
                    </a:cxn>
                    <a:cxn ang="0">
                      <a:pos x="281" y="403"/>
                    </a:cxn>
                    <a:cxn ang="0">
                      <a:pos x="316" y="415"/>
                    </a:cxn>
                    <a:cxn ang="0">
                      <a:pos x="342" y="450"/>
                    </a:cxn>
                    <a:cxn ang="0">
                      <a:pos x="353" y="471"/>
                    </a:cxn>
                    <a:cxn ang="0">
                      <a:pos x="320" y="512"/>
                    </a:cxn>
                    <a:cxn ang="0">
                      <a:pos x="322" y="558"/>
                    </a:cxn>
                    <a:cxn ang="0">
                      <a:pos x="335" y="619"/>
                    </a:cxn>
                    <a:cxn ang="0">
                      <a:pos x="363" y="653"/>
                    </a:cxn>
                    <a:cxn ang="0">
                      <a:pos x="409" y="708"/>
                    </a:cxn>
                    <a:cxn ang="0">
                      <a:pos x="474" y="730"/>
                    </a:cxn>
                    <a:cxn ang="0">
                      <a:pos x="490" y="669"/>
                    </a:cxn>
                    <a:cxn ang="0">
                      <a:pos x="514" y="640"/>
                    </a:cxn>
                    <a:cxn ang="0">
                      <a:pos x="520" y="607"/>
                    </a:cxn>
                    <a:cxn ang="0">
                      <a:pos x="547" y="588"/>
                    </a:cxn>
                    <a:cxn ang="0">
                      <a:pos x="571" y="582"/>
                    </a:cxn>
                    <a:cxn ang="0">
                      <a:pos x="656" y="528"/>
                    </a:cxn>
                    <a:cxn ang="0">
                      <a:pos x="699" y="512"/>
                    </a:cxn>
                    <a:cxn ang="0">
                      <a:pos x="823" y="461"/>
                    </a:cxn>
                    <a:cxn ang="0">
                      <a:pos x="754" y="451"/>
                    </a:cxn>
                    <a:cxn ang="0">
                      <a:pos x="801" y="452"/>
                    </a:cxn>
                    <a:cxn ang="0">
                      <a:pos x="787" y="398"/>
                    </a:cxn>
                    <a:cxn ang="0">
                      <a:pos x="820" y="377"/>
                    </a:cxn>
                    <a:cxn ang="0">
                      <a:pos x="786" y="366"/>
                    </a:cxn>
                    <a:cxn ang="0">
                      <a:pos x="847" y="360"/>
                    </a:cxn>
                    <a:cxn ang="0">
                      <a:pos x="870" y="327"/>
                    </a:cxn>
                    <a:cxn ang="0">
                      <a:pos x="865" y="303"/>
                    </a:cxn>
                    <a:cxn ang="0">
                      <a:pos x="825" y="263"/>
                    </a:cxn>
                    <a:cxn ang="0">
                      <a:pos x="882" y="252"/>
                    </a:cxn>
                    <a:cxn ang="0">
                      <a:pos x="845" y="226"/>
                    </a:cxn>
                    <a:cxn ang="0">
                      <a:pos x="827" y="223"/>
                    </a:cxn>
                    <a:cxn ang="0">
                      <a:pos x="858" y="174"/>
                    </a:cxn>
                    <a:cxn ang="0">
                      <a:pos x="877" y="138"/>
                    </a:cxn>
                    <a:cxn ang="0">
                      <a:pos x="912" y="127"/>
                    </a:cxn>
                    <a:cxn ang="0">
                      <a:pos x="925" y="108"/>
                    </a:cxn>
                    <a:cxn ang="0">
                      <a:pos x="928" y="67"/>
                    </a:cxn>
                    <a:cxn ang="0">
                      <a:pos x="292" y="462"/>
                    </a:cxn>
                    <a:cxn ang="0">
                      <a:pos x="336" y="479"/>
                    </a:cxn>
                  </a:cxnLst>
                  <a:rect l="0" t="0" r="r" b="b"/>
                  <a:pathLst>
                    <a:path w="982" h="731">
                      <a:moveTo>
                        <a:pt x="928" y="67"/>
                      </a:moveTo>
                      <a:lnTo>
                        <a:pt x="928" y="67"/>
                      </a:lnTo>
                      <a:lnTo>
                        <a:pt x="915" y="67"/>
                      </a:lnTo>
                      <a:lnTo>
                        <a:pt x="905" y="70"/>
                      </a:lnTo>
                      <a:lnTo>
                        <a:pt x="901" y="71"/>
                      </a:lnTo>
                      <a:lnTo>
                        <a:pt x="898" y="74"/>
                      </a:lnTo>
                      <a:lnTo>
                        <a:pt x="895" y="77"/>
                      </a:lnTo>
                      <a:lnTo>
                        <a:pt x="895" y="81"/>
                      </a:lnTo>
                      <a:lnTo>
                        <a:pt x="895" y="81"/>
                      </a:lnTo>
                      <a:lnTo>
                        <a:pt x="894" y="85"/>
                      </a:lnTo>
                      <a:lnTo>
                        <a:pt x="891" y="87"/>
                      </a:lnTo>
                      <a:lnTo>
                        <a:pt x="887" y="87"/>
                      </a:lnTo>
                      <a:lnTo>
                        <a:pt x="881" y="85"/>
                      </a:lnTo>
                      <a:lnTo>
                        <a:pt x="871" y="83"/>
                      </a:lnTo>
                      <a:lnTo>
                        <a:pt x="865" y="83"/>
                      </a:lnTo>
                      <a:lnTo>
                        <a:pt x="862" y="84"/>
                      </a:lnTo>
                      <a:lnTo>
                        <a:pt x="862" y="84"/>
                      </a:lnTo>
                      <a:lnTo>
                        <a:pt x="858" y="84"/>
                      </a:lnTo>
                      <a:lnTo>
                        <a:pt x="857" y="84"/>
                      </a:lnTo>
                      <a:lnTo>
                        <a:pt x="855" y="81"/>
                      </a:lnTo>
                      <a:lnTo>
                        <a:pt x="853" y="78"/>
                      </a:lnTo>
                      <a:lnTo>
                        <a:pt x="851" y="77"/>
                      </a:lnTo>
                      <a:lnTo>
                        <a:pt x="848" y="78"/>
                      </a:lnTo>
                      <a:lnTo>
                        <a:pt x="848" y="78"/>
                      </a:lnTo>
                      <a:lnTo>
                        <a:pt x="840" y="83"/>
                      </a:lnTo>
                      <a:lnTo>
                        <a:pt x="833" y="88"/>
                      </a:lnTo>
                      <a:lnTo>
                        <a:pt x="824" y="94"/>
                      </a:lnTo>
                      <a:lnTo>
                        <a:pt x="817" y="100"/>
                      </a:lnTo>
                      <a:lnTo>
                        <a:pt x="817" y="100"/>
                      </a:lnTo>
                      <a:lnTo>
                        <a:pt x="808" y="104"/>
                      </a:lnTo>
                      <a:lnTo>
                        <a:pt x="801" y="110"/>
                      </a:lnTo>
                      <a:lnTo>
                        <a:pt x="794" y="114"/>
                      </a:lnTo>
                      <a:lnTo>
                        <a:pt x="790" y="117"/>
                      </a:lnTo>
                      <a:lnTo>
                        <a:pt x="790" y="117"/>
                      </a:lnTo>
                      <a:lnTo>
                        <a:pt x="788" y="115"/>
                      </a:lnTo>
                      <a:lnTo>
                        <a:pt x="788" y="114"/>
                      </a:lnTo>
                      <a:lnTo>
                        <a:pt x="796" y="105"/>
                      </a:lnTo>
                      <a:lnTo>
                        <a:pt x="816" y="84"/>
                      </a:lnTo>
                      <a:lnTo>
                        <a:pt x="816" y="84"/>
                      </a:lnTo>
                      <a:lnTo>
                        <a:pt x="820" y="80"/>
                      </a:lnTo>
                      <a:lnTo>
                        <a:pt x="821" y="75"/>
                      </a:lnTo>
                      <a:lnTo>
                        <a:pt x="821" y="71"/>
                      </a:lnTo>
                      <a:lnTo>
                        <a:pt x="821" y="67"/>
                      </a:lnTo>
                      <a:lnTo>
                        <a:pt x="818" y="64"/>
                      </a:lnTo>
                      <a:lnTo>
                        <a:pt x="816" y="61"/>
                      </a:lnTo>
                      <a:lnTo>
                        <a:pt x="811" y="60"/>
                      </a:lnTo>
                      <a:lnTo>
                        <a:pt x="806" y="60"/>
                      </a:lnTo>
                      <a:lnTo>
                        <a:pt x="806" y="60"/>
                      </a:lnTo>
                      <a:lnTo>
                        <a:pt x="801" y="61"/>
                      </a:lnTo>
                      <a:lnTo>
                        <a:pt x="797" y="63"/>
                      </a:lnTo>
                      <a:lnTo>
                        <a:pt x="793" y="67"/>
                      </a:lnTo>
                      <a:lnTo>
                        <a:pt x="790" y="70"/>
                      </a:lnTo>
                      <a:lnTo>
                        <a:pt x="788" y="73"/>
                      </a:lnTo>
                      <a:lnTo>
                        <a:pt x="786" y="73"/>
                      </a:lnTo>
                      <a:lnTo>
                        <a:pt x="786" y="73"/>
                      </a:lnTo>
                      <a:lnTo>
                        <a:pt x="774" y="77"/>
                      </a:lnTo>
                      <a:lnTo>
                        <a:pt x="757" y="84"/>
                      </a:lnTo>
                      <a:lnTo>
                        <a:pt x="742" y="90"/>
                      </a:lnTo>
                      <a:lnTo>
                        <a:pt x="737" y="90"/>
                      </a:lnTo>
                      <a:lnTo>
                        <a:pt x="734" y="90"/>
                      </a:lnTo>
                      <a:lnTo>
                        <a:pt x="734" y="90"/>
                      </a:lnTo>
                      <a:lnTo>
                        <a:pt x="734" y="90"/>
                      </a:lnTo>
                      <a:lnTo>
                        <a:pt x="734" y="87"/>
                      </a:lnTo>
                      <a:lnTo>
                        <a:pt x="739" y="84"/>
                      </a:lnTo>
                      <a:lnTo>
                        <a:pt x="750" y="78"/>
                      </a:lnTo>
                      <a:lnTo>
                        <a:pt x="761" y="73"/>
                      </a:lnTo>
                      <a:lnTo>
                        <a:pt x="766" y="70"/>
                      </a:lnTo>
                      <a:lnTo>
                        <a:pt x="767" y="68"/>
                      </a:lnTo>
                      <a:lnTo>
                        <a:pt x="767" y="68"/>
                      </a:lnTo>
                      <a:lnTo>
                        <a:pt x="766" y="67"/>
                      </a:lnTo>
                      <a:lnTo>
                        <a:pt x="760" y="65"/>
                      </a:lnTo>
                      <a:lnTo>
                        <a:pt x="742" y="64"/>
                      </a:lnTo>
                      <a:lnTo>
                        <a:pt x="722" y="65"/>
                      </a:lnTo>
                      <a:lnTo>
                        <a:pt x="703" y="67"/>
                      </a:lnTo>
                      <a:lnTo>
                        <a:pt x="703" y="67"/>
                      </a:lnTo>
                      <a:lnTo>
                        <a:pt x="686" y="70"/>
                      </a:lnTo>
                      <a:lnTo>
                        <a:pt x="668" y="74"/>
                      </a:lnTo>
                      <a:lnTo>
                        <a:pt x="653" y="77"/>
                      </a:lnTo>
                      <a:lnTo>
                        <a:pt x="649" y="77"/>
                      </a:lnTo>
                      <a:lnTo>
                        <a:pt x="648" y="75"/>
                      </a:lnTo>
                      <a:lnTo>
                        <a:pt x="648" y="75"/>
                      </a:lnTo>
                      <a:lnTo>
                        <a:pt x="649" y="73"/>
                      </a:lnTo>
                      <a:lnTo>
                        <a:pt x="653" y="70"/>
                      </a:lnTo>
                      <a:lnTo>
                        <a:pt x="670" y="65"/>
                      </a:lnTo>
                      <a:lnTo>
                        <a:pt x="690" y="61"/>
                      </a:lnTo>
                      <a:lnTo>
                        <a:pt x="709" y="58"/>
                      </a:lnTo>
                      <a:lnTo>
                        <a:pt x="709" y="58"/>
                      </a:lnTo>
                      <a:lnTo>
                        <a:pt x="727" y="58"/>
                      </a:lnTo>
                      <a:lnTo>
                        <a:pt x="749" y="58"/>
                      </a:lnTo>
                      <a:lnTo>
                        <a:pt x="769" y="57"/>
                      </a:lnTo>
                      <a:lnTo>
                        <a:pt x="777" y="55"/>
                      </a:lnTo>
                      <a:lnTo>
                        <a:pt x="784" y="54"/>
                      </a:lnTo>
                      <a:lnTo>
                        <a:pt x="784" y="54"/>
                      </a:lnTo>
                      <a:lnTo>
                        <a:pt x="797" y="50"/>
                      </a:lnTo>
                      <a:lnTo>
                        <a:pt x="811" y="47"/>
                      </a:lnTo>
                      <a:lnTo>
                        <a:pt x="823" y="44"/>
                      </a:lnTo>
                      <a:lnTo>
                        <a:pt x="825" y="43"/>
                      </a:lnTo>
                      <a:lnTo>
                        <a:pt x="828" y="41"/>
                      </a:lnTo>
                      <a:lnTo>
                        <a:pt x="828" y="41"/>
                      </a:lnTo>
                      <a:lnTo>
                        <a:pt x="828" y="38"/>
                      </a:lnTo>
                      <a:lnTo>
                        <a:pt x="827" y="37"/>
                      </a:lnTo>
                      <a:lnTo>
                        <a:pt x="820" y="33"/>
                      </a:lnTo>
                      <a:lnTo>
                        <a:pt x="808" y="30"/>
                      </a:lnTo>
                      <a:lnTo>
                        <a:pt x="798" y="30"/>
                      </a:lnTo>
                      <a:lnTo>
                        <a:pt x="798" y="30"/>
                      </a:lnTo>
                      <a:lnTo>
                        <a:pt x="790" y="30"/>
                      </a:lnTo>
                      <a:lnTo>
                        <a:pt x="783" y="28"/>
                      </a:lnTo>
                      <a:lnTo>
                        <a:pt x="779" y="26"/>
                      </a:lnTo>
                      <a:lnTo>
                        <a:pt x="777" y="24"/>
                      </a:lnTo>
                      <a:lnTo>
                        <a:pt x="777" y="23"/>
                      </a:lnTo>
                      <a:lnTo>
                        <a:pt x="777" y="23"/>
                      </a:lnTo>
                      <a:lnTo>
                        <a:pt x="777" y="21"/>
                      </a:lnTo>
                      <a:lnTo>
                        <a:pt x="774" y="18"/>
                      </a:lnTo>
                      <a:lnTo>
                        <a:pt x="769" y="17"/>
                      </a:lnTo>
                      <a:lnTo>
                        <a:pt x="761" y="14"/>
                      </a:lnTo>
                      <a:lnTo>
                        <a:pt x="759" y="13"/>
                      </a:lnTo>
                      <a:lnTo>
                        <a:pt x="757" y="11"/>
                      </a:lnTo>
                      <a:lnTo>
                        <a:pt x="757" y="11"/>
                      </a:lnTo>
                      <a:lnTo>
                        <a:pt x="756" y="10"/>
                      </a:lnTo>
                      <a:lnTo>
                        <a:pt x="750" y="9"/>
                      </a:lnTo>
                      <a:lnTo>
                        <a:pt x="737" y="9"/>
                      </a:lnTo>
                      <a:lnTo>
                        <a:pt x="723" y="9"/>
                      </a:lnTo>
                      <a:lnTo>
                        <a:pt x="716" y="7"/>
                      </a:lnTo>
                      <a:lnTo>
                        <a:pt x="713" y="6"/>
                      </a:lnTo>
                      <a:lnTo>
                        <a:pt x="713" y="6"/>
                      </a:lnTo>
                      <a:lnTo>
                        <a:pt x="705" y="3"/>
                      </a:lnTo>
                      <a:lnTo>
                        <a:pt x="692" y="0"/>
                      </a:lnTo>
                      <a:lnTo>
                        <a:pt x="678" y="0"/>
                      </a:lnTo>
                      <a:lnTo>
                        <a:pt x="663" y="0"/>
                      </a:lnTo>
                      <a:lnTo>
                        <a:pt x="663" y="0"/>
                      </a:lnTo>
                      <a:lnTo>
                        <a:pt x="626" y="1"/>
                      </a:lnTo>
                      <a:lnTo>
                        <a:pt x="596" y="1"/>
                      </a:lnTo>
                      <a:lnTo>
                        <a:pt x="596" y="1"/>
                      </a:lnTo>
                      <a:lnTo>
                        <a:pt x="585" y="4"/>
                      </a:lnTo>
                      <a:lnTo>
                        <a:pt x="579" y="6"/>
                      </a:lnTo>
                      <a:lnTo>
                        <a:pt x="574" y="6"/>
                      </a:lnTo>
                      <a:lnTo>
                        <a:pt x="574" y="6"/>
                      </a:lnTo>
                      <a:lnTo>
                        <a:pt x="568" y="6"/>
                      </a:lnTo>
                      <a:lnTo>
                        <a:pt x="561" y="7"/>
                      </a:lnTo>
                      <a:lnTo>
                        <a:pt x="558" y="10"/>
                      </a:lnTo>
                      <a:lnTo>
                        <a:pt x="557" y="11"/>
                      </a:lnTo>
                      <a:lnTo>
                        <a:pt x="558" y="13"/>
                      </a:lnTo>
                      <a:lnTo>
                        <a:pt x="558" y="13"/>
                      </a:lnTo>
                      <a:lnTo>
                        <a:pt x="561" y="17"/>
                      </a:lnTo>
                      <a:lnTo>
                        <a:pt x="559" y="18"/>
                      </a:lnTo>
                      <a:lnTo>
                        <a:pt x="558" y="21"/>
                      </a:lnTo>
                      <a:lnTo>
                        <a:pt x="555" y="23"/>
                      </a:lnTo>
                      <a:lnTo>
                        <a:pt x="549" y="23"/>
                      </a:lnTo>
                      <a:lnTo>
                        <a:pt x="547" y="21"/>
                      </a:lnTo>
                      <a:lnTo>
                        <a:pt x="547" y="20"/>
                      </a:lnTo>
                      <a:lnTo>
                        <a:pt x="547" y="20"/>
                      </a:lnTo>
                      <a:lnTo>
                        <a:pt x="547" y="17"/>
                      </a:lnTo>
                      <a:lnTo>
                        <a:pt x="545" y="14"/>
                      </a:lnTo>
                      <a:lnTo>
                        <a:pt x="538" y="13"/>
                      </a:lnTo>
                      <a:lnTo>
                        <a:pt x="530" y="11"/>
                      </a:lnTo>
                      <a:lnTo>
                        <a:pt x="525" y="13"/>
                      </a:lnTo>
                      <a:lnTo>
                        <a:pt x="522" y="14"/>
                      </a:lnTo>
                      <a:lnTo>
                        <a:pt x="522" y="14"/>
                      </a:lnTo>
                      <a:lnTo>
                        <a:pt x="518" y="16"/>
                      </a:lnTo>
                      <a:lnTo>
                        <a:pt x="513" y="16"/>
                      </a:lnTo>
                      <a:lnTo>
                        <a:pt x="500" y="14"/>
                      </a:lnTo>
                      <a:lnTo>
                        <a:pt x="487" y="13"/>
                      </a:lnTo>
                      <a:lnTo>
                        <a:pt x="481" y="13"/>
                      </a:lnTo>
                      <a:lnTo>
                        <a:pt x="478" y="14"/>
                      </a:lnTo>
                      <a:lnTo>
                        <a:pt x="478" y="14"/>
                      </a:lnTo>
                      <a:lnTo>
                        <a:pt x="476" y="16"/>
                      </a:lnTo>
                      <a:lnTo>
                        <a:pt x="470" y="17"/>
                      </a:lnTo>
                      <a:lnTo>
                        <a:pt x="454" y="18"/>
                      </a:lnTo>
                      <a:lnTo>
                        <a:pt x="437" y="20"/>
                      </a:lnTo>
                      <a:lnTo>
                        <a:pt x="426" y="20"/>
                      </a:lnTo>
                      <a:lnTo>
                        <a:pt x="426" y="20"/>
                      </a:lnTo>
                      <a:lnTo>
                        <a:pt x="423" y="21"/>
                      </a:lnTo>
                      <a:lnTo>
                        <a:pt x="423" y="23"/>
                      </a:lnTo>
                      <a:lnTo>
                        <a:pt x="430" y="27"/>
                      </a:lnTo>
                      <a:lnTo>
                        <a:pt x="439" y="31"/>
                      </a:lnTo>
                      <a:lnTo>
                        <a:pt x="441" y="33"/>
                      </a:lnTo>
                      <a:lnTo>
                        <a:pt x="441" y="36"/>
                      </a:lnTo>
                      <a:lnTo>
                        <a:pt x="441" y="36"/>
                      </a:lnTo>
                      <a:lnTo>
                        <a:pt x="440" y="37"/>
                      </a:lnTo>
                      <a:lnTo>
                        <a:pt x="436" y="37"/>
                      </a:lnTo>
                      <a:lnTo>
                        <a:pt x="424" y="38"/>
                      </a:lnTo>
                      <a:lnTo>
                        <a:pt x="414" y="40"/>
                      </a:lnTo>
                      <a:lnTo>
                        <a:pt x="413" y="41"/>
                      </a:lnTo>
                      <a:lnTo>
                        <a:pt x="413" y="44"/>
                      </a:lnTo>
                      <a:lnTo>
                        <a:pt x="413" y="44"/>
                      </a:lnTo>
                      <a:lnTo>
                        <a:pt x="417" y="47"/>
                      </a:lnTo>
                      <a:lnTo>
                        <a:pt x="421" y="50"/>
                      </a:lnTo>
                      <a:lnTo>
                        <a:pt x="433" y="55"/>
                      </a:lnTo>
                      <a:lnTo>
                        <a:pt x="444" y="61"/>
                      </a:lnTo>
                      <a:lnTo>
                        <a:pt x="454" y="70"/>
                      </a:lnTo>
                      <a:lnTo>
                        <a:pt x="454" y="70"/>
                      </a:lnTo>
                      <a:lnTo>
                        <a:pt x="457" y="73"/>
                      </a:lnTo>
                      <a:lnTo>
                        <a:pt x="457" y="74"/>
                      </a:lnTo>
                      <a:lnTo>
                        <a:pt x="456" y="75"/>
                      </a:lnTo>
                      <a:lnTo>
                        <a:pt x="453" y="74"/>
                      </a:lnTo>
                      <a:lnTo>
                        <a:pt x="443" y="71"/>
                      </a:lnTo>
                      <a:lnTo>
                        <a:pt x="433" y="65"/>
                      </a:lnTo>
                      <a:lnTo>
                        <a:pt x="433" y="65"/>
                      </a:lnTo>
                      <a:lnTo>
                        <a:pt x="429" y="63"/>
                      </a:lnTo>
                      <a:lnTo>
                        <a:pt x="423" y="61"/>
                      </a:lnTo>
                      <a:lnTo>
                        <a:pt x="413" y="58"/>
                      </a:lnTo>
                      <a:lnTo>
                        <a:pt x="404" y="57"/>
                      </a:lnTo>
                      <a:lnTo>
                        <a:pt x="400" y="54"/>
                      </a:lnTo>
                      <a:lnTo>
                        <a:pt x="397" y="53"/>
                      </a:lnTo>
                      <a:lnTo>
                        <a:pt x="397" y="53"/>
                      </a:lnTo>
                      <a:lnTo>
                        <a:pt x="394" y="50"/>
                      </a:lnTo>
                      <a:lnTo>
                        <a:pt x="389" y="47"/>
                      </a:lnTo>
                      <a:lnTo>
                        <a:pt x="376" y="43"/>
                      </a:lnTo>
                      <a:lnTo>
                        <a:pt x="363" y="41"/>
                      </a:lnTo>
                      <a:lnTo>
                        <a:pt x="357" y="41"/>
                      </a:lnTo>
                      <a:lnTo>
                        <a:pt x="355" y="43"/>
                      </a:lnTo>
                      <a:lnTo>
                        <a:pt x="355" y="43"/>
                      </a:lnTo>
                      <a:lnTo>
                        <a:pt x="353" y="46"/>
                      </a:lnTo>
                      <a:lnTo>
                        <a:pt x="353" y="47"/>
                      </a:lnTo>
                      <a:lnTo>
                        <a:pt x="360" y="54"/>
                      </a:lnTo>
                      <a:lnTo>
                        <a:pt x="370" y="60"/>
                      </a:lnTo>
                      <a:lnTo>
                        <a:pt x="373" y="63"/>
                      </a:lnTo>
                      <a:lnTo>
                        <a:pt x="375" y="65"/>
                      </a:lnTo>
                      <a:lnTo>
                        <a:pt x="375" y="65"/>
                      </a:lnTo>
                      <a:lnTo>
                        <a:pt x="373" y="67"/>
                      </a:lnTo>
                      <a:lnTo>
                        <a:pt x="370" y="67"/>
                      </a:lnTo>
                      <a:lnTo>
                        <a:pt x="365" y="67"/>
                      </a:lnTo>
                      <a:lnTo>
                        <a:pt x="356" y="65"/>
                      </a:lnTo>
                      <a:lnTo>
                        <a:pt x="352" y="65"/>
                      </a:lnTo>
                      <a:lnTo>
                        <a:pt x="352" y="65"/>
                      </a:lnTo>
                      <a:lnTo>
                        <a:pt x="350" y="65"/>
                      </a:lnTo>
                      <a:lnTo>
                        <a:pt x="347" y="64"/>
                      </a:lnTo>
                      <a:lnTo>
                        <a:pt x="339" y="58"/>
                      </a:lnTo>
                      <a:lnTo>
                        <a:pt x="330" y="53"/>
                      </a:lnTo>
                      <a:lnTo>
                        <a:pt x="326" y="50"/>
                      </a:lnTo>
                      <a:lnTo>
                        <a:pt x="322" y="50"/>
                      </a:lnTo>
                      <a:lnTo>
                        <a:pt x="322" y="50"/>
                      </a:lnTo>
                      <a:lnTo>
                        <a:pt x="319" y="50"/>
                      </a:lnTo>
                      <a:lnTo>
                        <a:pt x="318" y="51"/>
                      </a:lnTo>
                      <a:lnTo>
                        <a:pt x="318" y="55"/>
                      </a:lnTo>
                      <a:lnTo>
                        <a:pt x="319" y="61"/>
                      </a:lnTo>
                      <a:lnTo>
                        <a:pt x="320" y="70"/>
                      </a:lnTo>
                      <a:lnTo>
                        <a:pt x="320" y="70"/>
                      </a:lnTo>
                      <a:lnTo>
                        <a:pt x="320" y="74"/>
                      </a:lnTo>
                      <a:lnTo>
                        <a:pt x="318" y="78"/>
                      </a:lnTo>
                      <a:lnTo>
                        <a:pt x="312" y="83"/>
                      </a:lnTo>
                      <a:lnTo>
                        <a:pt x="308" y="84"/>
                      </a:lnTo>
                      <a:lnTo>
                        <a:pt x="306" y="84"/>
                      </a:lnTo>
                      <a:lnTo>
                        <a:pt x="308" y="81"/>
                      </a:lnTo>
                      <a:lnTo>
                        <a:pt x="308" y="81"/>
                      </a:lnTo>
                      <a:lnTo>
                        <a:pt x="309" y="77"/>
                      </a:lnTo>
                      <a:lnTo>
                        <a:pt x="309" y="73"/>
                      </a:lnTo>
                      <a:lnTo>
                        <a:pt x="309" y="63"/>
                      </a:lnTo>
                      <a:lnTo>
                        <a:pt x="308" y="58"/>
                      </a:lnTo>
                      <a:lnTo>
                        <a:pt x="305" y="54"/>
                      </a:lnTo>
                      <a:lnTo>
                        <a:pt x="302" y="50"/>
                      </a:lnTo>
                      <a:lnTo>
                        <a:pt x="299" y="48"/>
                      </a:lnTo>
                      <a:lnTo>
                        <a:pt x="299" y="48"/>
                      </a:lnTo>
                      <a:lnTo>
                        <a:pt x="295" y="47"/>
                      </a:lnTo>
                      <a:lnTo>
                        <a:pt x="289" y="48"/>
                      </a:lnTo>
                      <a:lnTo>
                        <a:pt x="276" y="51"/>
                      </a:lnTo>
                      <a:lnTo>
                        <a:pt x="262" y="54"/>
                      </a:lnTo>
                      <a:lnTo>
                        <a:pt x="251" y="55"/>
                      </a:lnTo>
                      <a:lnTo>
                        <a:pt x="251" y="55"/>
                      </a:lnTo>
                      <a:lnTo>
                        <a:pt x="239" y="57"/>
                      </a:lnTo>
                      <a:lnTo>
                        <a:pt x="231" y="58"/>
                      </a:lnTo>
                      <a:lnTo>
                        <a:pt x="228" y="60"/>
                      </a:lnTo>
                      <a:lnTo>
                        <a:pt x="227" y="61"/>
                      </a:lnTo>
                      <a:lnTo>
                        <a:pt x="228" y="64"/>
                      </a:lnTo>
                      <a:lnTo>
                        <a:pt x="231" y="67"/>
                      </a:lnTo>
                      <a:lnTo>
                        <a:pt x="231" y="67"/>
                      </a:lnTo>
                      <a:lnTo>
                        <a:pt x="234" y="68"/>
                      </a:lnTo>
                      <a:lnTo>
                        <a:pt x="235" y="71"/>
                      </a:lnTo>
                      <a:lnTo>
                        <a:pt x="235" y="73"/>
                      </a:lnTo>
                      <a:lnTo>
                        <a:pt x="234" y="73"/>
                      </a:lnTo>
                      <a:lnTo>
                        <a:pt x="228" y="73"/>
                      </a:lnTo>
                      <a:lnTo>
                        <a:pt x="224" y="71"/>
                      </a:lnTo>
                      <a:lnTo>
                        <a:pt x="221" y="70"/>
                      </a:lnTo>
                      <a:lnTo>
                        <a:pt x="221" y="70"/>
                      </a:lnTo>
                      <a:lnTo>
                        <a:pt x="215" y="67"/>
                      </a:lnTo>
                      <a:lnTo>
                        <a:pt x="209" y="67"/>
                      </a:lnTo>
                      <a:lnTo>
                        <a:pt x="195" y="67"/>
                      </a:lnTo>
                      <a:lnTo>
                        <a:pt x="185" y="71"/>
                      </a:lnTo>
                      <a:lnTo>
                        <a:pt x="184" y="73"/>
                      </a:lnTo>
                      <a:lnTo>
                        <a:pt x="184" y="74"/>
                      </a:lnTo>
                      <a:lnTo>
                        <a:pt x="184" y="74"/>
                      </a:lnTo>
                      <a:lnTo>
                        <a:pt x="188" y="80"/>
                      </a:lnTo>
                      <a:lnTo>
                        <a:pt x="191" y="87"/>
                      </a:lnTo>
                      <a:lnTo>
                        <a:pt x="191" y="92"/>
                      </a:lnTo>
                      <a:lnTo>
                        <a:pt x="190" y="98"/>
                      </a:lnTo>
                      <a:lnTo>
                        <a:pt x="190" y="98"/>
                      </a:lnTo>
                      <a:lnTo>
                        <a:pt x="187" y="100"/>
                      </a:lnTo>
                      <a:lnTo>
                        <a:pt x="184" y="100"/>
                      </a:lnTo>
                      <a:lnTo>
                        <a:pt x="177" y="98"/>
                      </a:lnTo>
                      <a:lnTo>
                        <a:pt x="168" y="95"/>
                      </a:lnTo>
                      <a:lnTo>
                        <a:pt x="163" y="94"/>
                      </a:lnTo>
                      <a:lnTo>
                        <a:pt x="158" y="94"/>
                      </a:lnTo>
                      <a:lnTo>
                        <a:pt x="158" y="94"/>
                      </a:lnTo>
                      <a:lnTo>
                        <a:pt x="151" y="95"/>
                      </a:lnTo>
                      <a:lnTo>
                        <a:pt x="141" y="100"/>
                      </a:lnTo>
                      <a:lnTo>
                        <a:pt x="116" y="111"/>
                      </a:lnTo>
                      <a:lnTo>
                        <a:pt x="103" y="118"/>
                      </a:lnTo>
                      <a:lnTo>
                        <a:pt x="93" y="124"/>
                      </a:lnTo>
                      <a:lnTo>
                        <a:pt x="87" y="129"/>
                      </a:lnTo>
                      <a:lnTo>
                        <a:pt x="86" y="131"/>
                      </a:lnTo>
                      <a:lnTo>
                        <a:pt x="86" y="134"/>
                      </a:lnTo>
                      <a:lnTo>
                        <a:pt x="86" y="134"/>
                      </a:lnTo>
                      <a:lnTo>
                        <a:pt x="89" y="135"/>
                      </a:lnTo>
                      <a:lnTo>
                        <a:pt x="91" y="137"/>
                      </a:lnTo>
                      <a:lnTo>
                        <a:pt x="103" y="138"/>
                      </a:lnTo>
                      <a:lnTo>
                        <a:pt x="116" y="138"/>
                      </a:lnTo>
                      <a:lnTo>
                        <a:pt x="121" y="138"/>
                      </a:lnTo>
                      <a:lnTo>
                        <a:pt x="126" y="139"/>
                      </a:lnTo>
                      <a:lnTo>
                        <a:pt x="126" y="139"/>
                      </a:lnTo>
                      <a:lnTo>
                        <a:pt x="127" y="142"/>
                      </a:lnTo>
                      <a:lnTo>
                        <a:pt x="128" y="145"/>
                      </a:lnTo>
                      <a:lnTo>
                        <a:pt x="127" y="149"/>
                      </a:lnTo>
                      <a:lnTo>
                        <a:pt x="126" y="154"/>
                      </a:lnTo>
                      <a:lnTo>
                        <a:pt x="120" y="162"/>
                      </a:lnTo>
                      <a:lnTo>
                        <a:pt x="111" y="169"/>
                      </a:lnTo>
                      <a:lnTo>
                        <a:pt x="111" y="169"/>
                      </a:lnTo>
                      <a:lnTo>
                        <a:pt x="107" y="171"/>
                      </a:lnTo>
                      <a:lnTo>
                        <a:pt x="100" y="172"/>
                      </a:lnTo>
                      <a:lnTo>
                        <a:pt x="83" y="172"/>
                      </a:lnTo>
                      <a:lnTo>
                        <a:pt x="69" y="174"/>
                      </a:lnTo>
                      <a:lnTo>
                        <a:pt x="63" y="175"/>
                      </a:lnTo>
                      <a:lnTo>
                        <a:pt x="62" y="178"/>
                      </a:lnTo>
                      <a:lnTo>
                        <a:pt x="62" y="178"/>
                      </a:lnTo>
                      <a:lnTo>
                        <a:pt x="60" y="179"/>
                      </a:lnTo>
                      <a:lnTo>
                        <a:pt x="59" y="181"/>
                      </a:lnTo>
                      <a:lnTo>
                        <a:pt x="52" y="184"/>
                      </a:lnTo>
                      <a:lnTo>
                        <a:pt x="30" y="188"/>
                      </a:lnTo>
                      <a:lnTo>
                        <a:pt x="19" y="191"/>
                      </a:lnTo>
                      <a:lnTo>
                        <a:pt x="9" y="193"/>
                      </a:lnTo>
                      <a:lnTo>
                        <a:pt x="3" y="196"/>
                      </a:lnTo>
                      <a:lnTo>
                        <a:pt x="0" y="199"/>
                      </a:lnTo>
                      <a:lnTo>
                        <a:pt x="0" y="202"/>
                      </a:lnTo>
                      <a:lnTo>
                        <a:pt x="0" y="202"/>
                      </a:lnTo>
                      <a:lnTo>
                        <a:pt x="0" y="205"/>
                      </a:lnTo>
                      <a:lnTo>
                        <a:pt x="2" y="209"/>
                      </a:lnTo>
                      <a:lnTo>
                        <a:pt x="6" y="212"/>
                      </a:lnTo>
                      <a:lnTo>
                        <a:pt x="10" y="213"/>
                      </a:lnTo>
                      <a:lnTo>
                        <a:pt x="10" y="213"/>
                      </a:lnTo>
                      <a:lnTo>
                        <a:pt x="23" y="215"/>
                      </a:lnTo>
                      <a:lnTo>
                        <a:pt x="30" y="216"/>
                      </a:lnTo>
                      <a:lnTo>
                        <a:pt x="33" y="218"/>
                      </a:lnTo>
                      <a:lnTo>
                        <a:pt x="36" y="220"/>
                      </a:lnTo>
                      <a:lnTo>
                        <a:pt x="36" y="220"/>
                      </a:lnTo>
                      <a:lnTo>
                        <a:pt x="40" y="223"/>
                      </a:lnTo>
                      <a:lnTo>
                        <a:pt x="44" y="226"/>
                      </a:lnTo>
                      <a:lnTo>
                        <a:pt x="56" y="228"/>
                      </a:lnTo>
                      <a:lnTo>
                        <a:pt x="67" y="228"/>
                      </a:lnTo>
                      <a:lnTo>
                        <a:pt x="80" y="225"/>
                      </a:lnTo>
                      <a:lnTo>
                        <a:pt x="80" y="225"/>
                      </a:lnTo>
                      <a:lnTo>
                        <a:pt x="86" y="222"/>
                      </a:lnTo>
                      <a:lnTo>
                        <a:pt x="90" y="222"/>
                      </a:lnTo>
                      <a:lnTo>
                        <a:pt x="94" y="222"/>
                      </a:lnTo>
                      <a:lnTo>
                        <a:pt x="99" y="223"/>
                      </a:lnTo>
                      <a:lnTo>
                        <a:pt x="101" y="225"/>
                      </a:lnTo>
                      <a:lnTo>
                        <a:pt x="103" y="228"/>
                      </a:lnTo>
                      <a:lnTo>
                        <a:pt x="104" y="230"/>
                      </a:lnTo>
                      <a:lnTo>
                        <a:pt x="106" y="233"/>
                      </a:lnTo>
                      <a:lnTo>
                        <a:pt x="106" y="233"/>
                      </a:lnTo>
                      <a:lnTo>
                        <a:pt x="103" y="236"/>
                      </a:lnTo>
                      <a:lnTo>
                        <a:pt x="100" y="236"/>
                      </a:lnTo>
                      <a:lnTo>
                        <a:pt x="87" y="236"/>
                      </a:lnTo>
                      <a:lnTo>
                        <a:pt x="73" y="235"/>
                      </a:lnTo>
                      <a:lnTo>
                        <a:pt x="66" y="235"/>
                      </a:lnTo>
                      <a:lnTo>
                        <a:pt x="62" y="236"/>
                      </a:lnTo>
                      <a:lnTo>
                        <a:pt x="62" y="236"/>
                      </a:lnTo>
                      <a:lnTo>
                        <a:pt x="57" y="239"/>
                      </a:lnTo>
                      <a:lnTo>
                        <a:pt x="52" y="239"/>
                      </a:lnTo>
                      <a:lnTo>
                        <a:pt x="37" y="240"/>
                      </a:lnTo>
                      <a:lnTo>
                        <a:pt x="26" y="240"/>
                      </a:lnTo>
                      <a:lnTo>
                        <a:pt x="23" y="242"/>
                      </a:lnTo>
                      <a:lnTo>
                        <a:pt x="23" y="245"/>
                      </a:lnTo>
                      <a:lnTo>
                        <a:pt x="23" y="245"/>
                      </a:lnTo>
                      <a:lnTo>
                        <a:pt x="23" y="246"/>
                      </a:lnTo>
                      <a:lnTo>
                        <a:pt x="26" y="248"/>
                      </a:lnTo>
                      <a:lnTo>
                        <a:pt x="33" y="249"/>
                      </a:lnTo>
                      <a:lnTo>
                        <a:pt x="52" y="252"/>
                      </a:lnTo>
                      <a:lnTo>
                        <a:pt x="52" y="252"/>
                      </a:lnTo>
                      <a:lnTo>
                        <a:pt x="54" y="253"/>
                      </a:lnTo>
                      <a:lnTo>
                        <a:pt x="57" y="255"/>
                      </a:lnTo>
                      <a:lnTo>
                        <a:pt x="57" y="256"/>
                      </a:lnTo>
                      <a:lnTo>
                        <a:pt x="56" y="257"/>
                      </a:lnTo>
                      <a:lnTo>
                        <a:pt x="53" y="260"/>
                      </a:lnTo>
                      <a:lnTo>
                        <a:pt x="52" y="265"/>
                      </a:lnTo>
                      <a:lnTo>
                        <a:pt x="52" y="265"/>
                      </a:lnTo>
                      <a:lnTo>
                        <a:pt x="53" y="267"/>
                      </a:lnTo>
                      <a:lnTo>
                        <a:pt x="56" y="269"/>
                      </a:lnTo>
                      <a:lnTo>
                        <a:pt x="63" y="272"/>
                      </a:lnTo>
                      <a:lnTo>
                        <a:pt x="72" y="275"/>
                      </a:lnTo>
                      <a:lnTo>
                        <a:pt x="72" y="275"/>
                      </a:lnTo>
                      <a:lnTo>
                        <a:pt x="81" y="279"/>
                      </a:lnTo>
                      <a:lnTo>
                        <a:pt x="91" y="282"/>
                      </a:lnTo>
                      <a:lnTo>
                        <a:pt x="97" y="282"/>
                      </a:lnTo>
                      <a:lnTo>
                        <a:pt x="99" y="280"/>
                      </a:lnTo>
                      <a:lnTo>
                        <a:pt x="97" y="277"/>
                      </a:lnTo>
                      <a:lnTo>
                        <a:pt x="97" y="277"/>
                      </a:lnTo>
                      <a:lnTo>
                        <a:pt x="96" y="276"/>
                      </a:lnTo>
                      <a:lnTo>
                        <a:pt x="96" y="275"/>
                      </a:lnTo>
                      <a:lnTo>
                        <a:pt x="99" y="273"/>
                      </a:lnTo>
                      <a:lnTo>
                        <a:pt x="101" y="273"/>
                      </a:lnTo>
                      <a:lnTo>
                        <a:pt x="108" y="273"/>
                      </a:lnTo>
                      <a:lnTo>
                        <a:pt x="113" y="276"/>
                      </a:lnTo>
                      <a:lnTo>
                        <a:pt x="113" y="276"/>
                      </a:lnTo>
                      <a:lnTo>
                        <a:pt x="114" y="277"/>
                      </a:lnTo>
                      <a:lnTo>
                        <a:pt x="117" y="277"/>
                      </a:lnTo>
                      <a:lnTo>
                        <a:pt x="121" y="275"/>
                      </a:lnTo>
                      <a:lnTo>
                        <a:pt x="127" y="272"/>
                      </a:lnTo>
                      <a:lnTo>
                        <a:pt x="131" y="272"/>
                      </a:lnTo>
                      <a:lnTo>
                        <a:pt x="134" y="272"/>
                      </a:lnTo>
                      <a:lnTo>
                        <a:pt x="134" y="272"/>
                      </a:lnTo>
                      <a:lnTo>
                        <a:pt x="137" y="272"/>
                      </a:lnTo>
                      <a:lnTo>
                        <a:pt x="140" y="272"/>
                      </a:lnTo>
                      <a:lnTo>
                        <a:pt x="145" y="269"/>
                      </a:lnTo>
                      <a:lnTo>
                        <a:pt x="148" y="267"/>
                      </a:lnTo>
                      <a:lnTo>
                        <a:pt x="151" y="267"/>
                      </a:lnTo>
                      <a:lnTo>
                        <a:pt x="154" y="269"/>
                      </a:lnTo>
                      <a:lnTo>
                        <a:pt x="154" y="269"/>
                      </a:lnTo>
                      <a:lnTo>
                        <a:pt x="164" y="272"/>
                      </a:lnTo>
                      <a:lnTo>
                        <a:pt x="178" y="275"/>
                      </a:lnTo>
                      <a:lnTo>
                        <a:pt x="194" y="277"/>
                      </a:lnTo>
                      <a:lnTo>
                        <a:pt x="205" y="282"/>
                      </a:lnTo>
                      <a:lnTo>
                        <a:pt x="205" y="282"/>
                      </a:lnTo>
                      <a:lnTo>
                        <a:pt x="215" y="286"/>
                      </a:lnTo>
                      <a:lnTo>
                        <a:pt x="224" y="289"/>
                      </a:lnTo>
                      <a:lnTo>
                        <a:pt x="229" y="293"/>
                      </a:lnTo>
                      <a:lnTo>
                        <a:pt x="231" y="296"/>
                      </a:lnTo>
                      <a:lnTo>
                        <a:pt x="231" y="299"/>
                      </a:lnTo>
                      <a:lnTo>
                        <a:pt x="231" y="299"/>
                      </a:lnTo>
                      <a:lnTo>
                        <a:pt x="231" y="302"/>
                      </a:lnTo>
                      <a:lnTo>
                        <a:pt x="232" y="304"/>
                      </a:lnTo>
                      <a:lnTo>
                        <a:pt x="237" y="310"/>
                      </a:lnTo>
                      <a:lnTo>
                        <a:pt x="244" y="316"/>
                      </a:lnTo>
                      <a:lnTo>
                        <a:pt x="254" y="320"/>
                      </a:lnTo>
                      <a:lnTo>
                        <a:pt x="254" y="320"/>
                      </a:lnTo>
                      <a:lnTo>
                        <a:pt x="258" y="323"/>
                      </a:lnTo>
                      <a:lnTo>
                        <a:pt x="261" y="326"/>
                      </a:lnTo>
                      <a:lnTo>
                        <a:pt x="266" y="331"/>
                      </a:lnTo>
                      <a:lnTo>
                        <a:pt x="268" y="340"/>
                      </a:lnTo>
                      <a:lnTo>
                        <a:pt x="268" y="346"/>
                      </a:lnTo>
                      <a:lnTo>
                        <a:pt x="268" y="346"/>
                      </a:lnTo>
                      <a:lnTo>
                        <a:pt x="268" y="349"/>
                      </a:lnTo>
                      <a:lnTo>
                        <a:pt x="271" y="351"/>
                      </a:lnTo>
                      <a:lnTo>
                        <a:pt x="275" y="357"/>
                      </a:lnTo>
                      <a:lnTo>
                        <a:pt x="279" y="360"/>
                      </a:lnTo>
                      <a:lnTo>
                        <a:pt x="279" y="363"/>
                      </a:lnTo>
                      <a:lnTo>
                        <a:pt x="279" y="364"/>
                      </a:lnTo>
                      <a:lnTo>
                        <a:pt x="279" y="364"/>
                      </a:lnTo>
                      <a:lnTo>
                        <a:pt x="279" y="367"/>
                      </a:lnTo>
                      <a:lnTo>
                        <a:pt x="279" y="370"/>
                      </a:lnTo>
                      <a:lnTo>
                        <a:pt x="282" y="376"/>
                      </a:lnTo>
                      <a:lnTo>
                        <a:pt x="288" y="380"/>
                      </a:lnTo>
                      <a:lnTo>
                        <a:pt x="288" y="380"/>
                      </a:lnTo>
                      <a:lnTo>
                        <a:pt x="289" y="383"/>
                      </a:lnTo>
                      <a:lnTo>
                        <a:pt x="289" y="386"/>
                      </a:lnTo>
                      <a:lnTo>
                        <a:pt x="285" y="391"/>
                      </a:lnTo>
                      <a:lnTo>
                        <a:pt x="279" y="395"/>
                      </a:lnTo>
                      <a:lnTo>
                        <a:pt x="279" y="398"/>
                      </a:lnTo>
                      <a:lnTo>
                        <a:pt x="279" y="400"/>
                      </a:lnTo>
                      <a:lnTo>
                        <a:pt x="279" y="400"/>
                      </a:lnTo>
                      <a:lnTo>
                        <a:pt x="281" y="403"/>
                      </a:lnTo>
                      <a:lnTo>
                        <a:pt x="281" y="405"/>
                      </a:lnTo>
                      <a:lnTo>
                        <a:pt x="279" y="413"/>
                      </a:lnTo>
                      <a:lnTo>
                        <a:pt x="279" y="415"/>
                      </a:lnTo>
                      <a:lnTo>
                        <a:pt x="281" y="418"/>
                      </a:lnTo>
                      <a:lnTo>
                        <a:pt x="282" y="421"/>
                      </a:lnTo>
                      <a:lnTo>
                        <a:pt x="288" y="423"/>
                      </a:lnTo>
                      <a:lnTo>
                        <a:pt x="288" y="423"/>
                      </a:lnTo>
                      <a:lnTo>
                        <a:pt x="292" y="423"/>
                      </a:lnTo>
                      <a:lnTo>
                        <a:pt x="296" y="421"/>
                      </a:lnTo>
                      <a:lnTo>
                        <a:pt x="301" y="418"/>
                      </a:lnTo>
                      <a:lnTo>
                        <a:pt x="305" y="414"/>
                      </a:lnTo>
                      <a:lnTo>
                        <a:pt x="308" y="413"/>
                      </a:lnTo>
                      <a:lnTo>
                        <a:pt x="312" y="411"/>
                      </a:lnTo>
                      <a:lnTo>
                        <a:pt x="312" y="411"/>
                      </a:lnTo>
                      <a:lnTo>
                        <a:pt x="315" y="413"/>
                      </a:lnTo>
                      <a:lnTo>
                        <a:pt x="316" y="413"/>
                      </a:lnTo>
                      <a:lnTo>
                        <a:pt x="316" y="415"/>
                      </a:lnTo>
                      <a:lnTo>
                        <a:pt x="316" y="417"/>
                      </a:lnTo>
                      <a:lnTo>
                        <a:pt x="315" y="423"/>
                      </a:lnTo>
                      <a:lnTo>
                        <a:pt x="315" y="425"/>
                      </a:lnTo>
                      <a:lnTo>
                        <a:pt x="318" y="428"/>
                      </a:lnTo>
                      <a:lnTo>
                        <a:pt x="318" y="428"/>
                      </a:lnTo>
                      <a:lnTo>
                        <a:pt x="323" y="431"/>
                      </a:lnTo>
                      <a:lnTo>
                        <a:pt x="330" y="434"/>
                      </a:lnTo>
                      <a:lnTo>
                        <a:pt x="339" y="437"/>
                      </a:lnTo>
                      <a:lnTo>
                        <a:pt x="347" y="442"/>
                      </a:lnTo>
                      <a:lnTo>
                        <a:pt x="347" y="442"/>
                      </a:lnTo>
                      <a:lnTo>
                        <a:pt x="352" y="445"/>
                      </a:lnTo>
                      <a:lnTo>
                        <a:pt x="353" y="448"/>
                      </a:lnTo>
                      <a:lnTo>
                        <a:pt x="353" y="451"/>
                      </a:lnTo>
                      <a:lnTo>
                        <a:pt x="353" y="452"/>
                      </a:lnTo>
                      <a:lnTo>
                        <a:pt x="352" y="452"/>
                      </a:lnTo>
                      <a:lnTo>
                        <a:pt x="349" y="452"/>
                      </a:lnTo>
                      <a:lnTo>
                        <a:pt x="342" y="450"/>
                      </a:lnTo>
                      <a:lnTo>
                        <a:pt x="342" y="450"/>
                      </a:lnTo>
                      <a:lnTo>
                        <a:pt x="336" y="447"/>
                      </a:lnTo>
                      <a:lnTo>
                        <a:pt x="330" y="445"/>
                      </a:lnTo>
                      <a:lnTo>
                        <a:pt x="316" y="444"/>
                      </a:lnTo>
                      <a:lnTo>
                        <a:pt x="303" y="444"/>
                      </a:lnTo>
                      <a:lnTo>
                        <a:pt x="299" y="445"/>
                      </a:lnTo>
                      <a:lnTo>
                        <a:pt x="299" y="445"/>
                      </a:lnTo>
                      <a:lnTo>
                        <a:pt x="299" y="445"/>
                      </a:lnTo>
                      <a:lnTo>
                        <a:pt x="303" y="451"/>
                      </a:lnTo>
                      <a:lnTo>
                        <a:pt x="318" y="458"/>
                      </a:lnTo>
                      <a:lnTo>
                        <a:pt x="332" y="464"/>
                      </a:lnTo>
                      <a:lnTo>
                        <a:pt x="338" y="465"/>
                      </a:lnTo>
                      <a:lnTo>
                        <a:pt x="342" y="465"/>
                      </a:lnTo>
                      <a:lnTo>
                        <a:pt x="342" y="465"/>
                      </a:lnTo>
                      <a:lnTo>
                        <a:pt x="345" y="465"/>
                      </a:lnTo>
                      <a:lnTo>
                        <a:pt x="347" y="467"/>
                      </a:lnTo>
                      <a:lnTo>
                        <a:pt x="353" y="471"/>
                      </a:lnTo>
                      <a:lnTo>
                        <a:pt x="356" y="477"/>
                      </a:lnTo>
                      <a:lnTo>
                        <a:pt x="357" y="479"/>
                      </a:lnTo>
                      <a:lnTo>
                        <a:pt x="356" y="482"/>
                      </a:lnTo>
                      <a:lnTo>
                        <a:pt x="356" y="482"/>
                      </a:lnTo>
                      <a:lnTo>
                        <a:pt x="353" y="487"/>
                      </a:lnTo>
                      <a:lnTo>
                        <a:pt x="353" y="494"/>
                      </a:lnTo>
                      <a:lnTo>
                        <a:pt x="353" y="505"/>
                      </a:lnTo>
                      <a:lnTo>
                        <a:pt x="353" y="505"/>
                      </a:lnTo>
                      <a:lnTo>
                        <a:pt x="352" y="506"/>
                      </a:lnTo>
                      <a:lnTo>
                        <a:pt x="350" y="506"/>
                      </a:lnTo>
                      <a:lnTo>
                        <a:pt x="345" y="506"/>
                      </a:lnTo>
                      <a:lnTo>
                        <a:pt x="339" y="505"/>
                      </a:lnTo>
                      <a:lnTo>
                        <a:pt x="332" y="505"/>
                      </a:lnTo>
                      <a:lnTo>
                        <a:pt x="332" y="505"/>
                      </a:lnTo>
                      <a:lnTo>
                        <a:pt x="328" y="506"/>
                      </a:lnTo>
                      <a:lnTo>
                        <a:pt x="323" y="508"/>
                      </a:lnTo>
                      <a:lnTo>
                        <a:pt x="320" y="512"/>
                      </a:lnTo>
                      <a:lnTo>
                        <a:pt x="319" y="516"/>
                      </a:lnTo>
                      <a:lnTo>
                        <a:pt x="319" y="516"/>
                      </a:lnTo>
                      <a:lnTo>
                        <a:pt x="319" y="519"/>
                      </a:lnTo>
                      <a:lnTo>
                        <a:pt x="318" y="522"/>
                      </a:lnTo>
                      <a:lnTo>
                        <a:pt x="313" y="528"/>
                      </a:lnTo>
                      <a:lnTo>
                        <a:pt x="309" y="533"/>
                      </a:lnTo>
                      <a:lnTo>
                        <a:pt x="308" y="536"/>
                      </a:lnTo>
                      <a:lnTo>
                        <a:pt x="306" y="541"/>
                      </a:lnTo>
                      <a:lnTo>
                        <a:pt x="306" y="541"/>
                      </a:lnTo>
                      <a:lnTo>
                        <a:pt x="306" y="543"/>
                      </a:lnTo>
                      <a:lnTo>
                        <a:pt x="308" y="546"/>
                      </a:lnTo>
                      <a:lnTo>
                        <a:pt x="311" y="549"/>
                      </a:lnTo>
                      <a:lnTo>
                        <a:pt x="316" y="552"/>
                      </a:lnTo>
                      <a:lnTo>
                        <a:pt x="322" y="555"/>
                      </a:lnTo>
                      <a:lnTo>
                        <a:pt x="322" y="555"/>
                      </a:lnTo>
                      <a:lnTo>
                        <a:pt x="323" y="556"/>
                      </a:lnTo>
                      <a:lnTo>
                        <a:pt x="322" y="558"/>
                      </a:lnTo>
                      <a:lnTo>
                        <a:pt x="318" y="560"/>
                      </a:lnTo>
                      <a:lnTo>
                        <a:pt x="312" y="563"/>
                      </a:lnTo>
                      <a:lnTo>
                        <a:pt x="311" y="566"/>
                      </a:lnTo>
                      <a:lnTo>
                        <a:pt x="309" y="569"/>
                      </a:lnTo>
                      <a:lnTo>
                        <a:pt x="309" y="569"/>
                      </a:lnTo>
                      <a:lnTo>
                        <a:pt x="309" y="572"/>
                      </a:lnTo>
                      <a:lnTo>
                        <a:pt x="312" y="575"/>
                      </a:lnTo>
                      <a:lnTo>
                        <a:pt x="318" y="582"/>
                      </a:lnTo>
                      <a:lnTo>
                        <a:pt x="325" y="588"/>
                      </a:lnTo>
                      <a:lnTo>
                        <a:pt x="332" y="592"/>
                      </a:lnTo>
                      <a:lnTo>
                        <a:pt x="332" y="592"/>
                      </a:lnTo>
                      <a:lnTo>
                        <a:pt x="333" y="593"/>
                      </a:lnTo>
                      <a:lnTo>
                        <a:pt x="335" y="596"/>
                      </a:lnTo>
                      <a:lnTo>
                        <a:pt x="335" y="603"/>
                      </a:lnTo>
                      <a:lnTo>
                        <a:pt x="333" y="612"/>
                      </a:lnTo>
                      <a:lnTo>
                        <a:pt x="335" y="619"/>
                      </a:lnTo>
                      <a:lnTo>
                        <a:pt x="335" y="619"/>
                      </a:lnTo>
                      <a:lnTo>
                        <a:pt x="336" y="622"/>
                      </a:lnTo>
                      <a:lnTo>
                        <a:pt x="338" y="623"/>
                      </a:lnTo>
                      <a:lnTo>
                        <a:pt x="340" y="623"/>
                      </a:lnTo>
                      <a:lnTo>
                        <a:pt x="343" y="623"/>
                      </a:lnTo>
                      <a:lnTo>
                        <a:pt x="343" y="625"/>
                      </a:lnTo>
                      <a:lnTo>
                        <a:pt x="345" y="627"/>
                      </a:lnTo>
                      <a:lnTo>
                        <a:pt x="345" y="627"/>
                      </a:lnTo>
                      <a:lnTo>
                        <a:pt x="345" y="632"/>
                      </a:lnTo>
                      <a:lnTo>
                        <a:pt x="345" y="634"/>
                      </a:lnTo>
                      <a:lnTo>
                        <a:pt x="347" y="637"/>
                      </a:lnTo>
                      <a:lnTo>
                        <a:pt x="350" y="640"/>
                      </a:lnTo>
                      <a:lnTo>
                        <a:pt x="352" y="644"/>
                      </a:lnTo>
                      <a:lnTo>
                        <a:pt x="352" y="644"/>
                      </a:lnTo>
                      <a:lnTo>
                        <a:pt x="353" y="646"/>
                      </a:lnTo>
                      <a:lnTo>
                        <a:pt x="355" y="647"/>
                      </a:lnTo>
                      <a:lnTo>
                        <a:pt x="359" y="650"/>
                      </a:lnTo>
                      <a:lnTo>
                        <a:pt x="363" y="653"/>
                      </a:lnTo>
                      <a:lnTo>
                        <a:pt x="365" y="654"/>
                      </a:lnTo>
                      <a:lnTo>
                        <a:pt x="365" y="657"/>
                      </a:lnTo>
                      <a:lnTo>
                        <a:pt x="365" y="657"/>
                      </a:lnTo>
                      <a:lnTo>
                        <a:pt x="365" y="663"/>
                      </a:lnTo>
                      <a:lnTo>
                        <a:pt x="366" y="669"/>
                      </a:lnTo>
                      <a:lnTo>
                        <a:pt x="372" y="677"/>
                      </a:lnTo>
                      <a:lnTo>
                        <a:pt x="372" y="677"/>
                      </a:lnTo>
                      <a:lnTo>
                        <a:pt x="382" y="686"/>
                      </a:lnTo>
                      <a:lnTo>
                        <a:pt x="386" y="691"/>
                      </a:lnTo>
                      <a:lnTo>
                        <a:pt x="390" y="696"/>
                      </a:lnTo>
                      <a:lnTo>
                        <a:pt x="390" y="696"/>
                      </a:lnTo>
                      <a:lnTo>
                        <a:pt x="393" y="701"/>
                      </a:lnTo>
                      <a:lnTo>
                        <a:pt x="397" y="706"/>
                      </a:lnTo>
                      <a:lnTo>
                        <a:pt x="402" y="708"/>
                      </a:lnTo>
                      <a:lnTo>
                        <a:pt x="404" y="708"/>
                      </a:lnTo>
                      <a:lnTo>
                        <a:pt x="409" y="708"/>
                      </a:lnTo>
                      <a:lnTo>
                        <a:pt x="409" y="708"/>
                      </a:lnTo>
                      <a:lnTo>
                        <a:pt x="413" y="707"/>
                      </a:lnTo>
                      <a:lnTo>
                        <a:pt x="417" y="710"/>
                      </a:lnTo>
                      <a:lnTo>
                        <a:pt x="420" y="711"/>
                      </a:lnTo>
                      <a:lnTo>
                        <a:pt x="424" y="713"/>
                      </a:lnTo>
                      <a:lnTo>
                        <a:pt x="424" y="713"/>
                      </a:lnTo>
                      <a:lnTo>
                        <a:pt x="429" y="713"/>
                      </a:lnTo>
                      <a:lnTo>
                        <a:pt x="434" y="714"/>
                      </a:lnTo>
                      <a:lnTo>
                        <a:pt x="440" y="717"/>
                      </a:lnTo>
                      <a:lnTo>
                        <a:pt x="443" y="721"/>
                      </a:lnTo>
                      <a:lnTo>
                        <a:pt x="443" y="721"/>
                      </a:lnTo>
                      <a:lnTo>
                        <a:pt x="444" y="723"/>
                      </a:lnTo>
                      <a:lnTo>
                        <a:pt x="447" y="724"/>
                      </a:lnTo>
                      <a:lnTo>
                        <a:pt x="456" y="728"/>
                      </a:lnTo>
                      <a:lnTo>
                        <a:pt x="471" y="731"/>
                      </a:lnTo>
                      <a:lnTo>
                        <a:pt x="471" y="731"/>
                      </a:lnTo>
                      <a:lnTo>
                        <a:pt x="473" y="731"/>
                      </a:lnTo>
                      <a:lnTo>
                        <a:pt x="474" y="730"/>
                      </a:lnTo>
                      <a:lnTo>
                        <a:pt x="477" y="727"/>
                      </a:lnTo>
                      <a:lnTo>
                        <a:pt x="480" y="723"/>
                      </a:lnTo>
                      <a:lnTo>
                        <a:pt x="483" y="720"/>
                      </a:lnTo>
                      <a:lnTo>
                        <a:pt x="483" y="720"/>
                      </a:lnTo>
                      <a:lnTo>
                        <a:pt x="484" y="717"/>
                      </a:lnTo>
                      <a:lnTo>
                        <a:pt x="485" y="714"/>
                      </a:lnTo>
                      <a:lnTo>
                        <a:pt x="487" y="706"/>
                      </a:lnTo>
                      <a:lnTo>
                        <a:pt x="488" y="698"/>
                      </a:lnTo>
                      <a:lnTo>
                        <a:pt x="488" y="696"/>
                      </a:lnTo>
                      <a:lnTo>
                        <a:pt x="491" y="694"/>
                      </a:lnTo>
                      <a:lnTo>
                        <a:pt x="491" y="694"/>
                      </a:lnTo>
                      <a:lnTo>
                        <a:pt x="493" y="693"/>
                      </a:lnTo>
                      <a:lnTo>
                        <a:pt x="493" y="690"/>
                      </a:lnTo>
                      <a:lnTo>
                        <a:pt x="494" y="681"/>
                      </a:lnTo>
                      <a:lnTo>
                        <a:pt x="493" y="673"/>
                      </a:lnTo>
                      <a:lnTo>
                        <a:pt x="491" y="670"/>
                      </a:lnTo>
                      <a:lnTo>
                        <a:pt x="490" y="669"/>
                      </a:lnTo>
                      <a:lnTo>
                        <a:pt x="490" y="669"/>
                      </a:lnTo>
                      <a:lnTo>
                        <a:pt x="487" y="667"/>
                      </a:lnTo>
                      <a:lnTo>
                        <a:pt x="487" y="664"/>
                      </a:lnTo>
                      <a:lnTo>
                        <a:pt x="491" y="661"/>
                      </a:lnTo>
                      <a:lnTo>
                        <a:pt x="497" y="661"/>
                      </a:lnTo>
                      <a:lnTo>
                        <a:pt x="497" y="661"/>
                      </a:lnTo>
                      <a:lnTo>
                        <a:pt x="501" y="661"/>
                      </a:lnTo>
                      <a:lnTo>
                        <a:pt x="503" y="660"/>
                      </a:lnTo>
                      <a:lnTo>
                        <a:pt x="505" y="656"/>
                      </a:lnTo>
                      <a:lnTo>
                        <a:pt x="507" y="653"/>
                      </a:lnTo>
                      <a:lnTo>
                        <a:pt x="508" y="652"/>
                      </a:lnTo>
                      <a:lnTo>
                        <a:pt x="510" y="650"/>
                      </a:lnTo>
                      <a:lnTo>
                        <a:pt x="510" y="650"/>
                      </a:lnTo>
                      <a:lnTo>
                        <a:pt x="511" y="649"/>
                      </a:lnTo>
                      <a:lnTo>
                        <a:pt x="513" y="647"/>
                      </a:lnTo>
                      <a:lnTo>
                        <a:pt x="514" y="643"/>
                      </a:lnTo>
                      <a:lnTo>
                        <a:pt x="514" y="640"/>
                      </a:lnTo>
                      <a:lnTo>
                        <a:pt x="517" y="637"/>
                      </a:lnTo>
                      <a:lnTo>
                        <a:pt x="517" y="637"/>
                      </a:lnTo>
                      <a:lnTo>
                        <a:pt x="518" y="636"/>
                      </a:lnTo>
                      <a:lnTo>
                        <a:pt x="518" y="633"/>
                      </a:lnTo>
                      <a:lnTo>
                        <a:pt x="518" y="630"/>
                      </a:lnTo>
                      <a:lnTo>
                        <a:pt x="517" y="626"/>
                      </a:lnTo>
                      <a:lnTo>
                        <a:pt x="517" y="626"/>
                      </a:lnTo>
                      <a:lnTo>
                        <a:pt x="515" y="623"/>
                      </a:lnTo>
                      <a:lnTo>
                        <a:pt x="517" y="622"/>
                      </a:lnTo>
                      <a:lnTo>
                        <a:pt x="520" y="620"/>
                      </a:lnTo>
                      <a:lnTo>
                        <a:pt x="522" y="619"/>
                      </a:lnTo>
                      <a:lnTo>
                        <a:pt x="522" y="619"/>
                      </a:lnTo>
                      <a:lnTo>
                        <a:pt x="525" y="617"/>
                      </a:lnTo>
                      <a:lnTo>
                        <a:pt x="527" y="613"/>
                      </a:lnTo>
                      <a:lnTo>
                        <a:pt x="524" y="610"/>
                      </a:lnTo>
                      <a:lnTo>
                        <a:pt x="520" y="607"/>
                      </a:lnTo>
                      <a:lnTo>
                        <a:pt x="520" y="607"/>
                      </a:lnTo>
                      <a:lnTo>
                        <a:pt x="515" y="605"/>
                      </a:lnTo>
                      <a:lnTo>
                        <a:pt x="515" y="600"/>
                      </a:lnTo>
                      <a:lnTo>
                        <a:pt x="515" y="599"/>
                      </a:lnTo>
                      <a:lnTo>
                        <a:pt x="517" y="599"/>
                      </a:lnTo>
                      <a:lnTo>
                        <a:pt x="520" y="599"/>
                      </a:lnTo>
                      <a:lnTo>
                        <a:pt x="522" y="600"/>
                      </a:lnTo>
                      <a:lnTo>
                        <a:pt x="522" y="600"/>
                      </a:lnTo>
                      <a:lnTo>
                        <a:pt x="527" y="603"/>
                      </a:lnTo>
                      <a:lnTo>
                        <a:pt x="531" y="603"/>
                      </a:lnTo>
                      <a:lnTo>
                        <a:pt x="532" y="600"/>
                      </a:lnTo>
                      <a:lnTo>
                        <a:pt x="531" y="596"/>
                      </a:lnTo>
                      <a:lnTo>
                        <a:pt x="531" y="596"/>
                      </a:lnTo>
                      <a:lnTo>
                        <a:pt x="530" y="595"/>
                      </a:lnTo>
                      <a:lnTo>
                        <a:pt x="530" y="593"/>
                      </a:lnTo>
                      <a:lnTo>
                        <a:pt x="532" y="590"/>
                      </a:lnTo>
                      <a:lnTo>
                        <a:pt x="538" y="588"/>
                      </a:lnTo>
                      <a:lnTo>
                        <a:pt x="547" y="588"/>
                      </a:lnTo>
                      <a:lnTo>
                        <a:pt x="547" y="588"/>
                      </a:lnTo>
                      <a:lnTo>
                        <a:pt x="552" y="586"/>
                      </a:lnTo>
                      <a:lnTo>
                        <a:pt x="557" y="583"/>
                      </a:lnTo>
                      <a:lnTo>
                        <a:pt x="559" y="579"/>
                      </a:lnTo>
                      <a:lnTo>
                        <a:pt x="559" y="573"/>
                      </a:lnTo>
                      <a:lnTo>
                        <a:pt x="559" y="573"/>
                      </a:lnTo>
                      <a:lnTo>
                        <a:pt x="559" y="570"/>
                      </a:lnTo>
                      <a:lnTo>
                        <a:pt x="559" y="569"/>
                      </a:lnTo>
                      <a:lnTo>
                        <a:pt x="564" y="568"/>
                      </a:lnTo>
                      <a:lnTo>
                        <a:pt x="567" y="569"/>
                      </a:lnTo>
                      <a:lnTo>
                        <a:pt x="568" y="570"/>
                      </a:lnTo>
                      <a:lnTo>
                        <a:pt x="568" y="573"/>
                      </a:lnTo>
                      <a:lnTo>
                        <a:pt x="568" y="573"/>
                      </a:lnTo>
                      <a:lnTo>
                        <a:pt x="565" y="578"/>
                      </a:lnTo>
                      <a:lnTo>
                        <a:pt x="567" y="582"/>
                      </a:lnTo>
                      <a:lnTo>
                        <a:pt x="568" y="583"/>
                      </a:lnTo>
                      <a:lnTo>
                        <a:pt x="571" y="582"/>
                      </a:lnTo>
                      <a:lnTo>
                        <a:pt x="571" y="582"/>
                      </a:lnTo>
                      <a:lnTo>
                        <a:pt x="575" y="579"/>
                      </a:lnTo>
                      <a:lnTo>
                        <a:pt x="581" y="578"/>
                      </a:lnTo>
                      <a:lnTo>
                        <a:pt x="589" y="578"/>
                      </a:lnTo>
                      <a:lnTo>
                        <a:pt x="601" y="575"/>
                      </a:lnTo>
                      <a:lnTo>
                        <a:pt x="601" y="575"/>
                      </a:lnTo>
                      <a:lnTo>
                        <a:pt x="612" y="570"/>
                      </a:lnTo>
                      <a:lnTo>
                        <a:pt x="623" y="563"/>
                      </a:lnTo>
                      <a:lnTo>
                        <a:pt x="631" y="553"/>
                      </a:lnTo>
                      <a:lnTo>
                        <a:pt x="633" y="549"/>
                      </a:lnTo>
                      <a:lnTo>
                        <a:pt x="636" y="545"/>
                      </a:lnTo>
                      <a:lnTo>
                        <a:pt x="636" y="545"/>
                      </a:lnTo>
                      <a:lnTo>
                        <a:pt x="638" y="541"/>
                      </a:lnTo>
                      <a:lnTo>
                        <a:pt x="641" y="536"/>
                      </a:lnTo>
                      <a:lnTo>
                        <a:pt x="648" y="532"/>
                      </a:lnTo>
                      <a:lnTo>
                        <a:pt x="655" y="529"/>
                      </a:lnTo>
                      <a:lnTo>
                        <a:pt x="656" y="528"/>
                      </a:lnTo>
                      <a:lnTo>
                        <a:pt x="656" y="525"/>
                      </a:lnTo>
                      <a:lnTo>
                        <a:pt x="656" y="525"/>
                      </a:lnTo>
                      <a:lnTo>
                        <a:pt x="656" y="519"/>
                      </a:lnTo>
                      <a:lnTo>
                        <a:pt x="656" y="518"/>
                      </a:lnTo>
                      <a:lnTo>
                        <a:pt x="658" y="516"/>
                      </a:lnTo>
                      <a:lnTo>
                        <a:pt x="663" y="515"/>
                      </a:lnTo>
                      <a:lnTo>
                        <a:pt x="672" y="518"/>
                      </a:lnTo>
                      <a:lnTo>
                        <a:pt x="672" y="518"/>
                      </a:lnTo>
                      <a:lnTo>
                        <a:pt x="676" y="521"/>
                      </a:lnTo>
                      <a:lnTo>
                        <a:pt x="678" y="519"/>
                      </a:lnTo>
                      <a:lnTo>
                        <a:pt x="679" y="518"/>
                      </a:lnTo>
                      <a:lnTo>
                        <a:pt x="680" y="516"/>
                      </a:lnTo>
                      <a:lnTo>
                        <a:pt x="683" y="515"/>
                      </a:lnTo>
                      <a:lnTo>
                        <a:pt x="687" y="515"/>
                      </a:lnTo>
                      <a:lnTo>
                        <a:pt x="687" y="515"/>
                      </a:lnTo>
                      <a:lnTo>
                        <a:pt x="695" y="514"/>
                      </a:lnTo>
                      <a:lnTo>
                        <a:pt x="699" y="512"/>
                      </a:lnTo>
                      <a:lnTo>
                        <a:pt x="703" y="511"/>
                      </a:lnTo>
                      <a:lnTo>
                        <a:pt x="710" y="509"/>
                      </a:lnTo>
                      <a:lnTo>
                        <a:pt x="710" y="509"/>
                      </a:lnTo>
                      <a:lnTo>
                        <a:pt x="723" y="508"/>
                      </a:lnTo>
                      <a:lnTo>
                        <a:pt x="740" y="505"/>
                      </a:lnTo>
                      <a:lnTo>
                        <a:pt x="756" y="499"/>
                      </a:lnTo>
                      <a:lnTo>
                        <a:pt x="763" y="496"/>
                      </a:lnTo>
                      <a:lnTo>
                        <a:pt x="769" y="494"/>
                      </a:lnTo>
                      <a:lnTo>
                        <a:pt x="769" y="494"/>
                      </a:lnTo>
                      <a:lnTo>
                        <a:pt x="779" y="487"/>
                      </a:lnTo>
                      <a:lnTo>
                        <a:pt x="791" y="481"/>
                      </a:lnTo>
                      <a:lnTo>
                        <a:pt x="804" y="475"/>
                      </a:lnTo>
                      <a:lnTo>
                        <a:pt x="814" y="469"/>
                      </a:lnTo>
                      <a:lnTo>
                        <a:pt x="814" y="469"/>
                      </a:lnTo>
                      <a:lnTo>
                        <a:pt x="820" y="465"/>
                      </a:lnTo>
                      <a:lnTo>
                        <a:pt x="823" y="462"/>
                      </a:lnTo>
                      <a:lnTo>
                        <a:pt x="823" y="461"/>
                      </a:lnTo>
                      <a:lnTo>
                        <a:pt x="820" y="462"/>
                      </a:lnTo>
                      <a:lnTo>
                        <a:pt x="820" y="462"/>
                      </a:lnTo>
                      <a:lnTo>
                        <a:pt x="814" y="464"/>
                      </a:lnTo>
                      <a:lnTo>
                        <a:pt x="807" y="465"/>
                      </a:lnTo>
                      <a:lnTo>
                        <a:pt x="798" y="464"/>
                      </a:lnTo>
                      <a:lnTo>
                        <a:pt x="791" y="464"/>
                      </a:lnTo>
                      <a:lnTo>
                        <a:pt x="791" y="464"/>
                      </a:lnTo>
                      <a:lnTo>
                        <a:pt x="774" y="458"/>
                      </a:lnTo>
                      <a:lnTo>
                        <a:pt x="764" y="457"/>
                      </a:lnTo>
                      <a:lnTo>
                        <a:pt x="760" y="457"/>
                      </a:lnTo>
                      <a:lnTo>
                        <a:pt x="756" y="459"/>
                      </a:lnTo>
                      <a:lnTo>
                        <a:pt x="756" y="459"/>
                      </a:lnTo>
                      <a:lnTo>
                        <a:pt x="753" y="461"/>
                      </a:lnTo>
                      <a:lnTo>
                        <a:pt x="750" y="459"/>
                      </a:lnTo>
                      <a:lnTo>
                        <a:pt x="750" y="458"/>
                      </a:lnTo>
                      <a:lnTo>
                        <a:pt x="750" y="457"/>
                      </a:lnTo>
                      <a:lnTo>
                        <a:pt x="754" y="451"/>
                      </a:lnTo>
                      <a:lnTo>
                        <a:pt x="757" y="450"/>
                      </a:lnTo>
                      <a:lnTo>
                        <a:pt x="760" y="448"/>
                      </a:lnTo>
                      <a:lnTo>
                        <a:pt x="760" y="448"/>
                      </a:lnTo>
                      <a:lnTo>
                        <a:pt x="764" y="447"/>
                      </a:lnTo>
                      <a:lnTo>
                        <a:pt x="766" y="444"/>
                      </a:lnTo>
                      <a:lnTo>
                        <a:pt x="763" y="434"/>
                      </a:lnTo>
                      <a:lnTo>
                        <a:pt x="763" y="434"/>
                      </a:lnTo>
                      <a:lnTo>
                        <a:pt x="763" y="431"/>
                      </a:lnTo>
                      <a:lnTo>
                        <a:pt x="764" y="430"/>
                      </a:lnTo>
                      <a:lnTo>
                        <a:pt x="767" y="428"/>
                      </a:lnTo>
                      <a:lnTo>
                        <a:pt x="771" y="430"/>
                      </a:lnTo>
                      <a:lnTo>
                        <a:pt x="779" y="434"/>
                      </a:lnTo>
                      <a:lnTo>
                        <a:pt x="783" y="437"/>
                      </a:lnTo>
                      <a:lnTo>
                        <a:pt x="786" y="441"/>
                      </a:lnTo>
                      <a:lnTo>
                        <a:pt x="786" y="441"/>
                      </a:lnTo>
                      <a:lnTo>
                        <a:pt x="793" y="448"/>
                      </a:lnTo>
                      <a:lnTo>
                        <a:pt x="801" y="452"/>
                      </a:lnTo>
                      <a:lnTo>
                        <a:pt x="811" y="454"/>
                      </a:lnTo>
                      <a:lnTo>
                        <a:pt x="821" y="452"/>
                      </a:lnTo>
                      <a:lnTo>
                        <a:pt x="821" y="452"/>
                      </a:lnTo>
                      <a:lnTo>
                        <a:pt x="824" y="451"/>
                      </a:lnTo>
                      <a:lnTo>
                        <a:pt x="827" y="448"/>
                      </a:lnTo>
                      <a:lnTo>
                        <a:pt x="827" y="447"/>
                      </a:lnTo>
                      <a:lnTo>
                        <a:pt x="827" y="444"/>
                      </a:lnTo>
                      <a:lnTo>
                        <a:pt x="825" y="437"/>
                      </a:lnTo>
                      <a:lnTo>
                        <a:pt x="825" y="434"/>
                      </a:lnTo>
                      <a:lnTo>
                        <a:pt x="827" y="431"/>
                      </a:lnTo>
                      <a:lnTo>
                        <a:pt x="827" y="431"/>
                      </a:lnTo>
                      <a:lnTo>
                        <a:pt x="827" y="430"/>
                      </a:lnTo>
                      <a:lnTo>
                        <a:pt x="827" y="428"/>
                      </a:lnTo>
                      <a:lnTo>
                        <a:pt x="823" y="424"/>
                      </a:lnTo>
                      <a:lnTo>
                        <a:pt x="808" y="413"/>
                      </a:lnTo>
                      <a:lnTo>
                        <a:pt x="793" y="403"/>
                      </a:lnTo>
                      <a:lnTo>
                        <a:pt x="787" y="398"/>
                      </a:lnTo>
                      <a:lnTo>
                        <a:pt x="786" y="394"/>
                      </a:lnTo>
                      <a:lnTo>
                        <a:pt x="786" y="394"/>
                      </a:lnTo>
                      <a:lnTo>
                        <a:pt x="784" y="393"/>
                      </a:lnTo>
                      <a:lnTo>
                        <a:pt x="786" y="391"/>
                      </a:lnTo>
                      <a:lnTo>
                        <a:pt x="791" y="391"/>
                      </a:lnTo>
                      <a:lnTo>
                        <a:pt x="800" y="394"/>
                      </a:lnTo>
                      <a:lnTo>
                        <a:pt x="808" y="397"/>
                      </a:lnTo>
                      <a:lnTo>
                        <a:pt x="808" y="397"/>
                      </a:lnTo>
                      <a:lnTo>
                        <a:pt x="813" y="398"/>
                      </a:lnTo>
                      <a:lnTo>
                        <a:pt x="817" y="398"/>
                      </a:lnTo>
                      <a:lnTo>
                        <a:pt x="818" y="395"/>
                      </a:lnTo>
                      <a:lnTo>
                        <a:pt x="821" y="394"/>
                      </a:lnTo>
                      <a:lnTo>
                        <a:pt x="823" y="387"/>
                      </a:lnTo>
                      <a:lnTo>
                        <a:pt x="824" y="381"/>
                      </a:lnTo>
                      <a:lnTo>
                        <a:pt x="824" y="381"/>
                      </a:lnTo>
                      <a:lnTo>
                        <a:pt x="823" y="378"/>
                      </a:lnTo>
                      <a:lnTo>
                        <a:pt x="820" y="377"/>
                      </a:lnTo>
                      <a:lnTo>
                        <a:pt x="808" y="376"/>
                      </a:lnTo>
                      <a:lnTo>
                        <a:pt x="797" y="377"/>
                      </a:lnTo>
                      <a:lnTo>
                        <a:pt x="790" y="378"/>
                      </a:lnTo>
                      <a:lnTo>
                        <a:pt x="786" y="380"/>
                      </a:lnTo>
                      <a:lnTo>
                        <a:pt x="786" y="380"/>
                      </a:lnTo>
                      <a:lnTo>
                        <a:pt x="781" y="381"/>
                      </a:lnTo>
                      <a:lnTo>
                        <a:pt x="777" y="381"/>
                      </a:lnTo>
                      <a:lnTo>
                        <a:pt x="774" y="380"/>
                      </a:lnTo>
                      <a:lnTo>
                        <a:pt x="771" y="378"/>
                      </a:lnTo>
                      <a:lnTo>
                        <a:pt x="770" y="376"/>
                      </a:lnTo>
                      <a:lnTo>
                        <a:pt x="771" y="373"/>
                      </a:lnTo>
                      <a:lnTo>
                        <a:pt x="773" y="371"/>
                      </a:lnTo>
                      <a:lnTo>
                        <a:pt x="779" y="370"/>
                      </a:lnTo>
                      <a:lnTo>
                        <a:pt x="779" y="370"/>
                      </a:lnTo>
                      <a:lnTo>
                        <a:pt x="783" y="368"/>
                      </a:lnTo>
                      <a:lnTo>
                        <a:pt x="786" y="367"/>
                      </a:lnTo>
                      <a:lnTo>
                        <a:pt x="786" y="366"/>
                      </a:lnTo>
                      <a:lnTo>
                        <a:pt x="786" y="364"/>
                      </a:lnTo>
                      <a:lnTo>
                        <a:pt x="784" y="360"/>
                      </a:lnTo>
                      <a:lnTo>
                        <a:pt x="784" y="358"/>
                      </a:lnTo>
                      <a:lnTo>
                        <a:pt x="784" y="357"/>
                      </a:lnTo>
                      <a:lnTo>
                        <a:pt x="784" y="357"/>
                      </a:lnTo>
                      <a:lnTo>
                        <a:pt x="787" y="356"/>
                      </a:lnTo>
                      <a:lnTo>
                        <a:pt x="790" y="357"/>
                      </a:lnTo>
                      <a:lnTo>
                        <a:pt x="800" y="361"/>
                      </a:lnTo>
                      <a:lnTo>
                        <a:pt x="811" y="366"/>
                      </a:lnTo>
                      <a:lnTo>
                        <a:pt x="816" y="367"/>
                      </a:lnTo>
                      <a:lnTo>
                        <a:pt x="820" y="367"/>
                      </a:lnTo>
                      <a:lnTo>
                        <a:pt x="820" y="367"/>
                      </a:lnTo>
                      <a:lnTo>
                        <a:pt x="827" y="366"/>
                      </a:lnTo>
                      <a:lnTo>
                        <a:pt x="834" y="366"/>
                      </a:lnTo>
                      <a:lnTo>
                        <a:pt x="841" y="364"/>
                      </a:lnTo>
                      <a:lnTo>
                        <a:pt x="847" y="360"/>
                      </a:lnTo>
                      <a:lnTo>
                        <a:pt x="847" y="360"/>
                      </a:lnTo>
                      <a:lnTo>
                        <a:pt x="850" y="357"/>
                      </a:lnTo>
                      <a:lnTo>
                        <a:pt x="848" y="356"/>
                      </a:lnTo>
                      <a:lnTo>
                        <a:pt x="845" y="353"/>
                      </a:lnTo>
                      <a:lnTo>
                        <a:pt x="841" y="350"/>
                      </a:lnTo>
                      <a:lnTo>
                        <a:pt x="833" y="346"/>
                      </a:lnTo>
                      <a:lnTo>
                        <a:pt x="825" y="340"/>
                      </a:lnTo>
                      <a:lnTo>
                        <a:pt x="825" y="340"/>
                      </a:lnTo>
                      <a:lnTo>
                        <a:pt x="825" y="339"/>
                      </a:lnTo>
                      <a:lnTo>
                        <a:pt x="828" y="337"/>
                      </a:lnTo>
                      <a:lnTo>
                        <a:pt x="838" y="336"/>
                      </a:lnTo>
                      <a:lnTo>
                        <a:pt x="861" y="337"/>
                      </a:lnTo>
                      <a:lnTo>
                        <a:pt x="861" y="337"/>
                      </a:lnTo>
                      <a:lnTo>
                        <a:pt x="864" y="337"/>
                      </a:lnTo>
                      <a:lnTo>
                        <a:pt x="867" y="336"/>
                      </a:lnTo>
                      <a:lnTo>
                        <a:pt x="870" y="330"/>
                      </a:lnTo>
                      <a:lnTo>
                        <a:pt x="870" y="329"/>
                      </a:lnTo>
                      <a:lnTo>
                        <a:pt x="870" y="327"/>
                      </a:lnTo>
                      <a:lnTo>
                        <a:pt x="868" y="326"/>
                      </a:lnTo>
                      <a:lnTo>
                        <a:pt x="865" y="326"/>
                      </a:lnTo>
                      <a:lnTo>
                        <a:pt x="865" y="326"/>
                      </a:lnTo>
                      <a:lnTo>
                        <a:pt x="862" y="327"/>
                      </a:lnTo>
                      <a:lnTo>
                        <a:pt x="857" y="326"/>
                      </a:lnTo>
                      <a:lnTo>
                        <a:pt x="847" y="322"/>
                      </a:lnTo>
                      <a:lnTo>
                        <a:pt x="841" y="319"/>
                      </a:lnTo>
                      <a:lnTo>
                        <a:pt x="838" y="314"/>
                      </a:lnTo>
                      <a:lnTo>
                        <a:pt x="835" y="312"/>
                      </a:lnTo>
                      <a:lnTo>
                        <a:pt x="837" y="309"/>
                      </a:lnTo>
                      <a:lnTo>
                        <a:pt x="837" y="309"/>
                      </a:lnTo>
                      <a:lnTo>
                        <a:pt x="838" y="306"/>
                      </a:lnTo>
                      <a:lnTo>
                        <a:pt x="841" y="304"/>
                      </a:lnTo>
                      <a:lnTo>
                        <a:pt x="848" y="304"/>
                      </a:lnTo>
                      <a:lnTo>
                        <a:pt x="855" y="306"/>
                      </a:lnTo>
                      <a:lnTo>
                        <a:pt x="860" y="304"/>
                      </a:lnTo>
                      <a:lnTo>
                        <a:pt x="865" y="303"/>
                      </a:lnTo>
                      <a:lnTo>
                        <a:pt x="865" y="303"/>
                      </a:lnTo>
                      <a:lnTo>
                        <a:pt x="868" y="300"/>
                      </a:lnTo>
                      <a:lnTo>
                        <a:pt x="870" y="296"/>
                      </a:lnTo>
                      <a:lnTo>
                        <a:pt x="870" y="292"/>
                      </a:lnTo>
                      <a:lnTo>
                        <a:pt x="868" y="286"/>
                      </a:lnTo>
                      <a:lnTo>
                        <a:pt x="867" y="282"/>
                      </a:lnTo>
                      <a:lnTo>
                        <a:pt x="864" y="277"/>
                      </a:lnTo>
                      <a:lnTo>
                        <a:pt x="860" y="275"/>
                      </a:lnTo>
                      <a:lnTo>
                        <a:pt x="857" y="275"/>
                      </a:lnTo>
                      <a:lnTo>
                        <a:pt x="857" y="275"/>
                      </a:lnTo>
                      <a:lnTo>
                        <a:pt x="840" y="272"/>
                      </a:lnTo>
                      <a:lnTo>
                        <a:pt x="831" y="270"/>
                      </a:lnTo>
                      <a:lnTo>
                        <a:pt x="830" y="269"/>
                      </a:lnTo>
                      <a:lnTo>
                        <a:pt x="828" y="267"/>
                      </a:lnTo>
                      <a:lnTo>
                        <a:pt x="828" y="267"/>
                      </a:lnTo>
                      <a:lnTo>
                        <a:pt x="828" y="265"/>
                      </a:lnTo>
                      <a:lnTo>
                        <a:pt x="825" y="263"/>
                      </a:lnTo>
                      <a:lnTo>
                        <a:pt x="821" y="260"/>
                      </a:lnTo>
                      <a:lnTo>
                        <a:pt x="817" y="257"/>
                      </a:lnTo>
                      <a:lnTo>
                        <a:pt x="816" y="256"/>
                      </a:lnTo>
                      <a:lnTo>
                        <a:pt x="817" y="255"/>
                      </a:lnTo>
                      <a:lnTo>
                        <a:pt x="817" y="255"/>
                      </a:lnTo>
                      <a:lnTo>
                        <a:pt x="818" y="253"/>
                      </a:lnTo>
                      <a:lnTo>
                        <a:pt x="821" y="253"/>
                      </a:lnTo>
                      <a:lnTo>
                        <a:pt x="825" y="255"/>
                      </a:lnTo>
                      <a:lnTo>
                        <a:pt x="831" y="255"/>
                      </a:lnTo>
                      <a:lnTo>
                        <a:pt x="834" y="255"/>
                      </a:lnTo>
                      <a:lnTo>
                        <a:pt x="838" y="252"/>
                      </a:lnTo>
                      <a:lnTo>
                        <a:pt x="838" y="252"/>
                      </a:lnTo>
                      <a:lnTo>
                        <a:pt x="843" y="249"/>
                      </a:lnTo>
                      <a:lnTo>
                        <a:pt x="848" y="249"/>
                      </a:lnTo>
                      <a:lnTo>
                        <a:pt x="861" y="249"/>
                      </a:lnTo>
                      <a:lnTo>
                        <a:pt x="872" y="252"/>
                      </a:lnTo>
                      <a:lnTo>
                        <a:pt x="882" y="252"/>
                      </a:lnTo>
                      <a:lnTo>
                        <a:pt x="882" y="252"/>
                      </a:lnTo>
                      <a:lnTo>
                        <a:pt x="885" y="250"/>
                      </a:lnTo>
                      <a:lnTo>
                        <a:pt x="885" y="248"/>
                      </a:lnTo>
                      <a:lnTo>
                        <a:pt x="885" y="245"/>
                      </a:lnTo>
                      <a:lnTo>
                        <a:pt x="882" y="242"/>
                      </a:lnTo>
                      <a:lnTo>
                        <a:pt x="878" y="236"/>
                      </a:lnTo>
                      <a:lnTo>
                        <a:pt x="875" y="235"/>
                      </a:lnTo>
                      <a:lnTo>
                        <a:pt x="872" y="235"/>
                      </a:lnTo>
                      <a:lnTo>
                        <a:pt x="872" y="235"/>
                      </a:lnTo>
                      <a:lnTo>
                        <a:pt x="865" y="236"/>
                      </a:lnTo>
                      <a:lnTo>
                        <a:pt x="857" y="236"/>
                      </a:lnTo>
                      <a:lnTo>
                        <a:pt x="853" y="236"/>
                      </a:lnTo>
                      <a:lnTo>
                        <a:pt x="850" y="235"/>
                      </a:lnTo>
                      <a:lnTo>
                        <a:pt x="847" y="232"/>
                      </a:lnTo>
                      <a:lnTo>
                        <a:pt x="845" y="229"/>
                      </a:lnTo>
                      <a:lnTo>
                        <a:pt x="845" y="229"/>
                      </a:lnTo>
                      <a:lnTo>
                        <a:pt x="845" y="226"/>
                      </a:lnTo>
                      <a:lnTo>
                        <a:pt x="848" y="225"/>
                      </a:lnTo>
                      <a:lnTo>
                        <a:pt x="855" y="225"/>
                      </a:lnTo>
                      <a:lnTo>
                        <a:pt x="862" y="226"/>
                      </a:lnTo>
                      <a:lnTo>
                        <a:pt x="865" y="225"/>
                      </a:lnTo>
                      <a:lnTo>
                        <a:pt x="868" y="225"/>
                      </a:lnTo>
                      <a:lnTo>
                        <a:pt x="868" y="225"/>
                      </a:lnTo>
                      <a:lnTo>
                        <a:pt x="867" y="222"/>
                      </a:lnTo>
                      <a:lnTo>
                        <a:pt x="864" y="219"/>
                      </a:lnTo>
                      <a:lnTo>
                        <a:pt x="854" y="215"/>
                      </a:lnTo>
                      <a:lnTo>
                        <a:pt x="848" y="213"/>
                      </a:lnTo>
                      <a:lnTo>
                        <a:pt x="843" y="213"/>
                      </a:lnTo>
                      <a:lnTo>
                        <a:pt x="838" y="215"/>
                      </a:lnTo>
                      <a:lnTo>
                        <a:pt x="835" y="218"/>
                      </a:lnTo>
                      <a:lnTo>
                        <a:pt x="835" y="218"/>
                      </a:lnTo>
                      <a:lnTo>
                        <a:pt x="833" y="220"/>
                      </a:lnTo>
                      <a:lnTo>
                        <a:pt x="830" y="222"/>
                      </a:lnTo>
                      <a:lnTo>
                        <a:pt x="827" y="223"/>
                      </a:lnTo>
                      <a:lnTo>
                        <a:pt x="824" y="223"/>
                      </a:lnTo>
                      <a:lnTo>
                        <a:pt x="821" y="223"/>
                      </a:lnTo>
                      <a:lnTo>
                        <a:pt x="820" y="222"/>
                      </a:lnTo>
                      <a:lnTo>
                        <a:pt x="820" y="220"/>
                      </a:lnTo>
                      <a:lnTo>
                        <a:pt x="823" y="218"/>
                      </a:lnTo>
                      <a:lnTo>
                        <a:pt x="823" y="218"/>
                      </a:lnTo>
                      <a:lnTo>
                        <a:pt x="825" y="215"/>
                      </a:lnTo>
                      <a:lnTo>
                        <a:pt x="828" y="212"/>
                      </a:lnTo>
                      <a:lnTo>
                        <a:pt x="831" y="203"/>
                      </a:lnTo>
                      <a:lnTo>
                        <a:pt x="833" y="195"/>
                      </a:lnTo>
                      <a:lnTo>
                        <a:pt x="833" y="188"/>
                      </a:lnTo>
                      <a:lnTo>
                        <a:pt x="833" y="188"/>
                      </a:lnTo>
                      <a:lnTo>
                        <a:pt x="834" y="185"/>
                      </a:lnTo>
                      <a:lnTo>
                        <a:pt x="837" y="184"/>
                      </a:lnTo>
                      <a:lnTo>
                        <a:pt x="848" y="179"/>
                      </a:lnTo>
                      <a:lnTo>
                        <a:pt x="854" y="176"/>
                      </a:lnTo>
                      <a:lnTo>
                        <a:pt x="858" y="174"/>
                      </a:lnTo>
                      <a:lnTo>
                        <a:pt x="861" y="171"/>
                      </a:lnTo>
                      <a:lnTo>
                        <a:pt x="861" y="166"/>
                      </a:lnTo>
                      <a:lnTo>
                        <a:pt x="861" y="166"/>
                      </a:lnTo>
                      <a:lnTo>
                        <a:pt x="861" y="162"/>
                      </a:lnTo>
                      <a:lnTo>
                        <a:pt x="862" y="158"/>
                      </a:lnTo>
                      <a:lnTo>
                        <a:pt x="865" y="155"/>
                      </a:lnTo>
                      <a:lnTo>
                        <a:pt x="868" y="154"/>
                      </a:lnTo>
                      <a:lnTo>
                        <a:pt x="878" y="151"/>
                      </a:lnTo>
                      <a:lnTo>
                        <a:pt x="888" y="151"/>
                      </a:lnTo>
                      <a:lnTo>
                        <a:pt x="888" y="151"/>
                      </a:lnTo>
                      <a:lnTo>
                        <a:pt x="891" y="149"/>
                      </a:lnTo>
                      <a:lnTo>
                        <a:pt x="892" y="148"/>
                      </a:lnTo>
                      <a:lnTo>
                        <a:pt x="891" y="145"/>
                      </a:lnTo>
                      <a:lnTo>
                        <a:pt x="889" y="144"/>
                      </a:lnTo>
                      <a:lnTo>
                        <a:pt x="884" y="139"/>
                      </a:lnTo>
                      <a:lnTo>
                        <a:pt x="881" y="138"/>
                      </a:lnTo>
                      <a:lnTo>
                        <a:pt x="877" y="138"/>
                      </a:lnTo>
                      <a:lnTo>
                        <a:pt x="877" y="138"/>
                      </a:lnTo>
                      <a:lnTo>
                        <a:pt x="868" y="139"/>
                      </a:lnTo>
                      <a:lnTo>
                        <a:pt x="861" y="144"/>
                      </a:lnTo>
                      <a:lnTo>
                        <a:pt x="855" y="147"/>
                      </a:lnTo>
                      <a:lnTo>
                        <a:pt x="853" y="147"/>
                      </a:lnTo>
                      <a:lnTo>
                        <a:pt x="850" y="147"/>
                      </a:lnTo>
                      <a:lnTo>
                        <a:pt x="850" y="147"/>
                      </a:lnTo>
                      <a:lnTo>
                        <a:pt x="850" y="144"/>
                      </a:lnTo>
                      <a:lnTo>
                        <a:pt x="850" y="142"/>
                      </a:lnTo>
                      <a:lnTo>
                        <a:pt x="855" y="138"/>
                      </a:lnTo>
                      <a:lnTo>
                        <a:pt x="864" y="134"/>
                      </a:lnTo>
                      <a:lnTo>
                        <a:pt x="872" y="132"/>
                      </a:lnTo>
                      <a:lnTo>
                        <a:pt x="872" y="132"/>
                      </a:lnTo>
                      <a:lnTo>
                        <a:pt x="892" y="132"/>
                      </a:lnTo>
                      <a:lnTo>
                        <a:pt x="904" y="129"/>
                      </a:lnTo>
                      <a:lnTo>
                        <a:pt x="912" y="127"/>
                      </a:lnTo>
                      <a:lnTo>
                        <a:pt x="912" y="127"/>
                      </a:lnTo>
                      <a:lnTo>
                        <a:pt x="914" y="125"/>
                      </a:lnTo>
                      <a:lnTo>
                        <a:pt x="914" y="124"/>
                      </a:lnTo>
                      <a:lnTo>
                        <a:pt x="907" y="121"/>
                      </a:lnTo>
                      <a:lnTo>
                        <a:pt x="895" y="119"/>
                      </a:lnTo>
                      <a:lnTo>
                        <a:pt x="882" y="119"/>
                      </a:lnTo>
                      <a:lnTo>
                        <a:pt x="882" y="119"/>
                      </a:lnTo>
                      <a:lnTo>
                        <a:pt x="874" y="119"/>
                      </a:lnTo>
                      <a:lnTo>
                        <a:pt x="872" y="119"/>
                      </a:lnTo>
                      <a:lnTo>
                        <a:pt x="872" y="118"/>
                      </a:lnTo>
                      <a:lnTo>
                        <a:pt x="874" y="117"/>
                      </a:lnTo>
                      <a:lnTo>
                        <a:pt x="877" y="115"/>
                      </a:lnTo>
                      <a:lnTo>
                        <a:pt x="891" y="115"/>
                      </a:lnTo>
                      <a:lnTo>
                        <a:pt x="891" y="115"/>
                      </a:lnTo>
                      <a:lnTo>
                        <a:pt x="904" y="114"/>
                      </a:lnTo>
                      <a:lnTo>
                        <a:pt x="911" y="111"/>
                      </a:lnTo>
                      <a:lnTo>
                        <a:pt x="917" y="110"/>
                      </a:lnTo>
                      <a:lnTo>
                        <a:pt x="925" y="108"/>
                      </a:lnTo>
                      <a:lnTo>
                        <a:pt x="925" y="108"/>
                      </a:lnTo>
                      <a:lnTo>
                        <a:pt x="934" y="105"/>
                      </a:lnTo>
                      <a:lnTo>
                        <a:pt x="938" y="102"/>
                      </a:lnTo>
                      <a:lnTo>
                        <a:pt x="941" y="100"/>
                      </a:lnTo>
                      <a:lnTo>
                        <a:pt x="946" y="98"/>
                      </a:lnTo>
                      <a:lnTo>
                        <a:pt x="946" y="98"/>
                      </a:lnTo>
                      <a:lnTo>
                        <a:pt x="956" y="97"/>
                      </a:lnTo>
                      <a:lnTo>
                        <a:pt x="968" y="92"/>
                      </a:lnTo>
                      <a:lnTo>
                        <a:pt x="978" y="87"/>
                      </a:lnTo>
                      <a:lnTo>
                        <a:pt x="981" y="84"/>
                      </a:lnTo>
                      <a:lnTo>
                        <a:pt x="982" y="83"/>
                      </a:lnTo>
                      <a:lnTo>
                        <a:pt x="982" y="83"/>
                      </a:lnTo>
                      <a:lnTo>
                        <a:pt x="981" y="80"/>
                      </a:lnTo>
                      <a:lnTo>
                        <a:pt x="976" y="77"/>
                      </a:lnTo>
                      <a:lnTo>
                        <a:pt x="961" y="73"/>
                      </a:lnTo>
                      <a:lnTo>
                        <a:pt x="944" y="68"/>
                      </a:lnTo>
                      <a:lnTo>
                        <a:pt x="928" y="67"/>
                      </a:lnTo>
                      <a:lnTo>
                        <a:pt x="928" y="67"/>
                      </a:lnTo>
                      <a:close/>
                      <a:moveTo>
                        <a:pt x="336" y="479"/>
                      </a:moveTo>
                      <a:lnTo>
                        <a:pt x="336" y="479"/>
                      </a:lnTo>
                      <a:lnTo>
                        <a:pt x="336" y="477"/>
                      </a:lnTo>
                      <a:lnTo>
                        <a:pt x="335" y="475"/>
                      </a:lnTo>
                      <a:lnTo>
                        <a:pt x="332" y="474"/>
                      </a:lnTo>
                      <a:lnTo>
                        <a:pt x="328" y="472"/>
                      </a:lnTo>
                      <a:lnTo>
                        <a:pt x="326" y="471"/>
                      </a:lnTo>
                      <a:lnTo>
                        <a:pt x="323" y="468"/>
                      </a:lnTo>
                      <a:lnTo>
                        <a:pt x="323" y="468"/>
                      </a:lnTo>
                      <a:lnTo>
                        <a:pt x="320" y="464"/>
                      </a:lnTo>
                      <a:lnTo>
                        <a:pt x="318" y="462"/>
                      </a:lnTo>
                      <a:lnTo>
                        <a:pt x="308" y="458"/>
                      </a:lnTo>
                      <a:lnTo>
                        <a:pt x="298" y="458"/>
                      </a:lnTo>
                      <a:lnTo>
                        <a:pt x="293" y="459"/>
                      </a:lnTo>
                      <a:lnTo>
                        <a:pt x="292" y="462"/>
                      </a:lnTo>
                      <a:lnTo>
                        <a:pt x="292" y="462"/>
                      </a:lnTo>
                      <a:lnTo>
                        <a:pt x="288" y="467"/>
                      </a:lnTo>
                      <a:lnTo>
                        <a:pt x="288" y="471"/>
                      </a:lnTo>
                      <a:lnTo>
                        <a:pt x="288" y="474"/>
                      </a:lnTo>
                      <a:lnTo>
                        <a:pt x="291" y="475"/>
                      </a:lnTo>
                      <a:lnTo>
                        <a:pt x="291" y="475"/>
                      </a:lnTo>
                      <a:lnTo>
                        <a:pt x="295" y="479"/>
                      </a:lnTo>
                      <a:lnTo>
                        <a:pt x="298" y="481"/>
                      </a:lnTo>
                      <a:lnTo>
                        <a:pt x="302" y="482"/>
                      </a:lnTo>
                      <a:lnTo>
                        <a:pt x="308" y="487"/>
                      </a:lnTo>
                      <a:lnTo>
                        <a:pt x="308" y="487"/>
                      </a:lnTo>
                      <a:lnTo>
                        <a:pt x="311" y="488"/>
                      </a:lnTo>
                      <a:lnTo>
                        <a:pt x="315" y="489"/>
                      </a:lnTo>
                      <a:lnTo>
                        <a:pt x="325" y="488"/>
                      </a:lnTo>
                      <a:lnTo>
                        <a:pt x="333" y="485"/>
                      </a:lnTo>
                      <a:lnTo>
                        <a:pt x="335" y="482"/>
                      </a:lnTo>
                      <a:lnTo>
                        <a:pt x="336" y="479"/>
                      </a:lnTo>
                      <a:lnTo>
                        <a:pt x="336" y="479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56" name="Italy">
                  <a:extLst>
                    <a:ext uri="{FF2B5EF4-FFF2-40B4-BE49-F238E27FC236}">
                      <a16:creationId xmlns:a16="http://schemas.microsoft.com/office/drawing/2014/main" id="{0419EAD7-CAA8-43A1-B7EA-28058C0159B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656874" y="3457104"/>
                  <a:ext cx="269320" cy="298916"/>
                </a:xfrm>
                <a:custGeom>
                  <a:avLst/>
                  <a:gdLst/>
                  <a:ahLst/>
                  <a:cxnLst>
                    <a:cxn ang="0">
                      <a:pos x="107" y="175"/>
                    </a:cxn>
                    <a:cxn ang="0">
                      <a:pos x="94" y="180"/>
                    </a:cxn>
                    <a:cxn ang="0">
                      <a:pos x="110" y="190"/>
                    </a:cxn>
                    <a:cxn ang="0">
                      <a:pos x="128" y="202"/>
                    </a:cxn>
                    <a:cxn ang="0">
                      <a:pos x="132" y="190"/>
                    </a:cxn>
                    <a:cxn ang="0">
                      <a:pos x="139" y="175"/>
                    </a:cxn>
                    <a:cxn ang="0">
                      <a:pos x="127" y="175"/>
                    </a:cxn>
                    <a:cxn ang="0">
                      <a:pos x="26" y="122"/>
                    </a:cxn>
                    <a:cxn ang="0">
                      <a:pos x="26" y="132"/>
                    </a:cxn>
                    <a:cxn ang="0">
                      <a:pos x="28" y="151"/>
                    </a:cxn>
                    <a:cxn ang="0">
                      <a:pos x="36" y="159"/>
                    </a:cxn>
                    <a:cxn ang="0">
                      <a:pos x="47" y="152"/>
                    </a:cxn>
                    <a:cxn ang="0">
                      <a:pos x="50" y="126"/>
                    </a:cxn>
                    <a:cxn ang="0">
                      <a:pos x="34" y="121"/>
                    </a:cxn>
                    <a:cxn ang="0">
                      <a:pos x="146" y="106"/>
                    </a:cxn>
                    <a:cxn ang="0">
                      <a:pos x="131" y="102"/>
                    </a:cxn>
                    <a:cxn ang="0">
                      <a:pos x="112" y="74"/>
                    </a:cxn>
                    <a:cxn ang="0">
                      <a:pos x="91" y="55"/>
                    </a:cxn>
                    <a:cxn ang="0">
                      <a:pos x="92" y="38"/>
                    </a:cxn>
                    <a:cxn ang="0">
                      <a:pos x="98" y="30"/>
                    </a:cxn>
                    <a:cxn ang="0">
                      <a:pos x="91" y="7"/>
                    </a:cxn>
                    <a:cxn ang="0">
                      <a:pos x="78" y="1"/>
                    </a:cxn>
                    <a:cxn ang="0">
                      <a:pos x="65" y="5"/>
                    </a:cxn>
                    <a:cxn ang="0">
                      <a:pos x="60" y="8"/>
                    </a:cxn>
                    <a:cxn ang="0">
                      <a:pos x="54" y="11"/>
                    </a:cxn>
                    <a:cxn ang="0">
                      <a:pos x="45" y="14"/>
                    </a:cxn>
                    <a:cxn ang="0">
                      <a:pos x="40" y="18"/>
                    </a:cxn>
                    <a:cxn ang="0">
                      <a:pos x="30" y="17"/>
                    </a:cxn>
                    <a:cxn ang="0">
                      <a:pos x="21" y="22"/>
                    </a:cxn>
                    <a:cxn ang="0">
                      <a:pos x="4" y="30"/>
                    </a:cxn>
                    <a:cxn ang="0">
                      <a:pos x="4" y="38"/>
                    </a:cxn>
                    <a:cxn ang="0">
                      <a:pos x="0" y="42"/>
                    </a:cxn>
                    <a:cxn ang="0">
                      <a:pos x="4" y="54"/>
                    </a:cxn>
                    <a:cxn ang="0">
                      <a:pos x="14" y="59"/>
                    </a:cxn>
                    <a:cxn ang="0">
                      <a:pos x="14" y="67"/>
                    </a:cxn>
                    <a:cxn ang="0">
                      <a:pos x="28" y="57"/>
                    </a:cxn>
                    <a:cxn ang="0">
                      <a:pos x="53" y="61"/>
                    </a:cxn>
                    <a:cxn ang="0">
                      <a:pos x="61" y="74"/>
                    </a:cxn>
                    <a:cxn ang="0">
                      <a:pos x="75" y="94"/>
                    </a:cxn>
                    <a:cxn ang="0">
                      <a:pos x="98" y="112"/>
                    </a:cxn>
                    <a:cxn ang="0">
                      <a:pos x="119" y="123"/>
                    </a:cxn>
                    <a:cxn ang="0">
                      <a:pos x="135" y="136"/>
                    </a:cxn>
                    <a:cxn ang="0">
                      <a:pos x="142" y="143"/>
                    </a:cxn>
                    <a:cxn ang="0">
                      <a:pos x="146" y="160"/>
                    </a:cxn>
                    <a:cxn ang="0">
                      <a:pos x="144" y="176"/>
                    </a:cxn>
                    <a:cxn ang="0">
                      <a:pos x="154" y="163"/>
                    </a:cxn>
                    <a:cxn ang="0">
                      <a:pos x="162" y="155"/>
                    </a:cxn>
                    <a:cxn ang="0">
                      <a:pos x="158" y="146"/>
                    </a:cxn>
                    <a:cxn ang="0">
                      <a:pos x="159" y="133"/>
                    </a:cxn>
                    <a:cxn ang="0">
                      <a:pos x="179" y="141"/>
                    </a:cxn>
                    <a:cxn ang="0">
                      <a:pos x="179" y="129"/>
                    </a:cxn>
                  </a:cxnLst>
                  <a:rect l="0" t="0" r="r" b="b"/>
                  <a:pathLst>
                    <a:path w="182" h="202">
                      <a:moveTo>
                        <a:pt x="127" y="175"/>
                      </a:moveTo>
                      <a:lnTo>
                        <a:pt x="127" y="175"/>
                      </a:lnTo>
                      <a:lnTo>
                        <a:pt x="115" y="176"/>
                      </a:lnTo>
                      <a:lnTo>
                        <a:pt x="111" y="176"/>
                      </a:lnTo>
                      <a:lnTo>
                        <a:pt x="107" y="175"/>
                      </a:lnTo>
                      <a:lnTo>
                        <a:pt x="107" y="175"/>
                      </a:lnTo>
                      <a:lnTo>
                        <a:pt x="102" y="173"/>
                      </a:lnTo>
                      <a:lnTo>
                        <a:pt x="98" y="175"/>
                      </a:lnTo>
                      <a:lnTo>
                        <a:pt x="94" y="178"/>
                      </a:lnTo>
                      <a:lnTo>
                        <a:pt x="94" y="180"/>
                      </a:lnTo>
                      <a:lnTo>
                        <a:pt x="94" y="180"/>
                      </a:lnTo>
                      <a:lnTo>
                        <a:pt x="95" y="183"/>
                      </a:lnTo>
                      <a:lnTo>
                        <a:pt x="98" y="185"/>
                      </a:lnTo>
                      <a:lnTo>
                        <a:pt x="102" y="188"/>
                      </a:lnTo>
                      <a:lnTo>
                        <a:pt x="110" y="190"/>
                      </a:lnTo>
                      <a:lnTo>
                        <a:pt x="110" y="190"/>
                      </a:lnTo>
                      <a:lnTo>
                        <a:pt x="117" y="193"/>
                      </a:lnTo>
                      <a:lnTo>
                        <a:pt x="122" y="196"/>
                      </a:lnTo>
                      <a:lnTo>
                        <a:pt x="125" y="200"/>
                      </a:lnTo>
                      <a:lnTo>
                        <a:pt x="128" y="202"/>
                      </a:lnTo>
                      <a:lnTo>
                        <a:pt x="128" y="202"/>
                      </a:lnTo>
                      <a:lnTo>
                        <a:pt x="131" y="200"/>
                      </a:lnTo>
                      <a:lnTo>
                        <a:pt x="132" y="197"/>
                      </a:lnTo>
                      <a:lnTo>
                        <a:pt x="134" y="195"/>
                      </a:lnTo>
                      <a:lnTo>
                        <a:pt x="132" y="190"/>
                      </a:lnTo>
                      <a:lnTo>
                        <a:pt x="132" y="190"/>
                      </a:lnTo>
                      <a:lnTo>
                        <a:pt x="132" y="185"/>
                      </a:lnTo>
                      <a:lnTo>
                        <a:pt x="135" y="180"/>
                      </a:lnTo>
                      <a:lnTo>
                        <a:pt x="139" y="175"/>
                      </a:lnTo>
                      <a:lnTo>
                        <a:pt x="139" y="175"/>
                      </a:lnTo>
                      <a:lnTo>
                        <a:pt x="139" y="175"/>
                      </a:lnTo>
                      <a:lnTo>
                        <a:pt x="137" y="173"/>
                      </a:lnTo>
                      <a:lnTo>
                        <a:pt x="132" y="173"/>
                      </a:lnTo>
                      <a:lnTo>
                        <a:pt x="127" y="175"/>
                      </a:lnTo>
                      <a:lnTo>
                        <a:pt x="127" y="175"/>
                      </a:lnTo>
                      <a:close/>
                      <a:moveTo>
                        <a:pt x="34" y="121"/>
                      </a:moveTo>
                      <a:lnTo>
                        <a:pt x="34" y="121"/>
                      </a:lnTo>
                      <a:lnTo>
                        <a:pt x="31" y="122"/>
                      </a:lnTo>
                      <a:lnTo>
                        <a:pt x="27" y="122"/>
                      </a:lnTo>
                      <a:lnTo>
                        <a:pt x="26" y="122"/>
                      </a:lnTo>
                      <a:lnTo>
                        <a:pt x="23" y="123"/>
                      </a:lnTo>
                      <a:lnTo>
                        <a:pt x="23" y="123"/>
                      </a:lnTo>
                      <a:lnTo>
                        <a:pt x="23" y="125"/>
                      </a:lnTo>
                      <a:lnTo>
                        <a:pt x="23" y="128"/>
                      </a:lnTo>
                      <a:lnTo>
                        <a:pt x="26" y="132"/>
                      </a:lnTo>
                      <a:lnTo>
                        <a:pt x="28" y="138"/>
                      </a:lnTo>
                      <a:lnTo>
                        <a:pt x="30" y="141"/>
                      </a:lnTo>
                      <a:lnTo>
                        <a:pt x="28" y="143"/>
                      </a:lnTo>
                      <a:lnTo>
                        <a:pt x="28" y="143"/>
                      </a:lnTo>
                      <a:lnTo>
                        <a:pt x="28" y="151"/>
                      </a:lnTo>
                      <a:lnTo>
                        <a:pt x="30" y="158"/>
                      </a:lnTo>
                      <a:lnTo>
                        <a:pt x="31" y="160"/>
                      </a:lnTo>
                      <a:lnTo>
                        <a:pt x="34" y="160"/>
                      </a:lnTo>
                      <a:lnTo>
                        <a:pt x="36" y="159"/>
                      </a:lnTo>
                      <a:lnTo>
                        <a:pt x="36" y="159"/>
                      </a:lnTo>
                      <a:lnTo>
                        <a:pt x="40" y="156"/>
                      </a:lnTo>
                      <a:lnTo>
                        <a:pt x="43" y="155"/>
                      </a:lnTo>
                      <a:lnTo>
                        <a:pt x="44" y="155"/>
                      </a:lnTo>
                      <a:lnTo>
                        <a:pt x="47" y="152"/>
                      </a:lnTo>
                      <a:lnTo>
                        <a:pt x="47" y="152"/>
                      </a:lnTo>
                      <a:lnTo>
                        <a:pt x="48" y="148"/>
                      </a:lnTo>
                      <a:lnTo>
                        <a:pt x="48" y="141"/>
                      </a:lnTo>
                      <a:lnTo>
                        <a:pt x="48" y="133"/>
                      </a:lnTo>
                      <a:lnTo>
                        <a:pt x="50" y="126"/>
                      </a:lnTo>
                      <a:lnTo>
                        <a:pt x="50" y="126"/>
                      </a:lnTo>
                      <a:lnTo>
                        <a:pt x="50" y="123"/>
                      </a:lnTo>
                      <a:lnTo>
                        <a:pt x="48" y="122"/>
                      </a:lnTo>
                      <a:lnTo>
                        <a:pt x="44" y="119"/>
                      </a:lnTo>
                      <a:lnTo>
                        <a:pt x="40" y="119"/>
                      </a:lnTo>
                      <a:lnTo>
                        <a:pt x="34" y="121"/>
                      </a:lnTo>
                      <a:lnTo>
                        <a:pt x="34" y="121"/>
                      </a:lnTo>
                      <a:close/>
                      <a:moveTo>
                        <a:pt x="151" y="114"/>
                      </a:moveTo>
                      <a:lnTo>
                        <a:pt x="151" y="114"/>
                      </a:lnTo>
                      <a:lnTo>
                        <a:pt x="148" y="109"/>
                      </a:lnTo>
                      <a:lnTo>
                        <a:pt x="146" y="106"/>
                      </a:lnTo>
                      <a:lnTo>
                        <a:pt x="144" y="104"/>
                      </a:lnTo>
                      <a:lnTo>
                        <a:pt x="139" y="104"/>
                      </a:lnTo>
                      <a:lnTo>
                        <a:pt x="139" y="104"/>
                      </a:lnTo>
                      <a:lnTo>
                        <a:pt x="135" y="104"/>
                      </a:lnTo>
                      <a:lnTo>
                        <a:pt x="131" y="102"/>
                      </a:lnTo>
                      <a:lnTo>
                        <a:pt x="124" y="96"/>
                      </a:lnTo>
                      <a:lnTo>
                        <a:pt x="118" y="88"/>
                      </a:lnTo>
                      <a:lnTo>
                        <a:pt x="114" y="78"/>
                      </a:lnTo>
                      <a:lnTo>
                        <a:pt x="114" y="78"/>
                      </a:lnTo>
                      <a:lnTo>
                        <a:pt x="112" y="74"/>
                      </a:lnTo>
                      <a:lnTo>
                        <a:pt x="110" y="69"/>
                      </a:lnTo>
                      <a:lnTo>
                        <a:pt x="102" y="64"/>
                      </a:lnTo>
                      <a:lnTo>
                        <a:pt x="97" y="59"/>
                      </a:lnTo>
                      <a:lnTo>
                        <a:pt x="94" y="58"/>
                      </a:lnTo>
                      <a:lnTo>
                        <a:pt x="91" y="55"/>
                      </a:lnTo>
                      <a:lnTo>
                        <a:pt x="91" y="55"/>
                      </a:lnTo>
                      <a:lnTo>
                        <a:pt x="91" y="50"/>
                      </a:lnTo>
                      <a:lnTo>
                        <a:pt x="91" y="47"/>
                      </a:lnTo>
                      <a:lnTo>
                        <a:pt x="92" y="42"/>
                      </a:lnTo>
                      <a:lnTo>
                        <a:pt x="92" y="38"/>
                      </a:lnTo>
                      <a:lnTo>
                        <a:pt x="92" y="38"/>
                      </a:lnTo>
                      <a:lnTo>
                        <a:pt x="91" y="35"/>
                      </a:lnTo>
                      <a:lnTo>
                        <a:pt x="92" y="34"/>
                      </a:lnTo>
                      <a:lnTo>
                        <a:pt x="98" y="30"/>
                      </a:lnTo>
                      <a:lnTo>
                        <a:pt x="98" y="30"/>
                      </a:lnTo>
                      <a:lnTo>
                        <a:pt x="100" y="18"/>
                      </a:lnTo>
                      <a:lnTo>
                        <a:pt x="100" y="8"/>
                      </a:lnTo>
                      <a:lnTo>
                        <a:pt x="100" y="8"/>
                      </a:lnTo>
                      <a:lnTo>
                        <a:pt x="91" y="7"/>
                      </a:lnTo>
                      <a:lnTo>
                        <a:pt x="91" y="7"/>
                      </a:lnTo>
                      <a:lnTo>
                        <a:pt x="90" y="3"/>
                      </a:lnTo>
                      <a:lnTo>
                        <a:pt x="88" y="0"/>
                      </a:lnTo>
                      <a:lnTo>
                        <a:pt x="88" y="0"/>
                      </a:lnTo>
                      <a:lnTo>
                        <a:pt x="82" y="0"/>
                      </a:lnTo>
                      <a:lnTo>
                        <a:pt x="78" y="1"/>
                      </a:lnTo>
                      <a:lnTo>
                        <a:pt x="75" y="1"/>
                      </a:lnTo>
                      <a:lnTo>
                        <a:pt x="75" y="1"/>
                      </a:lnTo>
                      <a:lnTo>
                        <a:pt x="71" y="4"/>
                      </a:lnTo>
                      <a:lnTo>
                        <a:pt x="68" y="5"/>
                      </a:lnTo>
                      <a:lnTo>
                        <a:pt x="65" y="5"/>
                      </a:lnTo>
                      <a:lnTo>
                        <a:pt x="65" y="5"/>
                      </a:lnTo>
                      <a:lnTo>
                        <a:pt x="64" y="4"/>
                      </a:lnTo>
                      <a:lnTo>
                        <a:pt x="61" y="7"/>
                      </a:lnTo>
                      <a:lnTo>
                        <a:pt x="61" y="7"/>
                      </a:lnTo>
                      <a:lnTo>
                        <a:pt x="60" y="8"/>
                      </a:lnTo>
                      <a:lnTo>
                        <a:pt x="60" y="10"/>
                      </a:lnTo>
                      <a:lnTo>
                        <a:pt x="58" y="11"/>
                      </a:lnTo>
                      <a:lnTo>
                        <a:pt x="58" y="11"/>
                      </a:lnTo>
                      <a:lnTo>
                        <a:pt x="55" y="10"/>
                      </a:lnTo>
                      <a:lnTo>
                        <a:pt x="54" y="11"/>
                      </a:lnTo>
                      <a:lnTo>
                        <a:pt x="54" y="13"/>
                      </a:lnTo>
                      <a:lnTo>
                        <a:pt x="54" y="13"/>
                      </a:lnTo>
                      <a:lnTo>
                        <a:pt x="53" y="14"/>
                      </a:lnTo>
                      <a:lnTo>
                        <a:pt x="50" y="15"/>
                      </a:lnTo>
                      <a:lnTo>
                        <a:pt x="45" y="14"/>
                      </a:lnTo>
                      <a:lnTo>
                        <a:pt x="45" y="14"/>
                      </a:lnTo>
                      <a:lnTo>
                        <a:pt x="43" y="15"/>
                      </a:lnTo>
                      <a:lnTo>
                        <a:pt x="41" y="15"/>
                      </a:lnTo>
                      <a:lnTo>
                        <a:pt x="40" y="18"/>
                      </a:lnTo>
                      <a:lnTo>
                        <a:pt x="40" y="18"/>
                      </a:lnTo>
                      <a:lnTo>
                        <a:pt x="40" y="22"/>
                      </a:lnTo>
                      <a:lnTo>
                        <a:pt x="38" y="24"/>
                      </a:lnTo>
                      <a:lnTo>
                        <a:pt x="36" y="24"/>
                      </a:lnTo>
                      <a:lnTo>
                        <a:pt x="36" y="24"/>
                      </a:lnTo>
                      <a:lnTo>
                        <a:pt x="30" y="17"/>
                      </a:lnTo>
                      <a:lnTo>
                        <a:pt x="28" y="14"/>
                      </a:lnTo>
                      <a:lnTo>
                        <a:pt x="27" y="13"/>
                      </a:lnTo>
                      <a:lnTo>
                        <a:pt x="27" y="13"/>
                      </a:lnTo>
                      <a:lnTo>
                        <a:pt x="24" y="18"/>
                      </a:lnTo>
                      <a:lnTo>
                        <a:pt x="21" y="22"/>
                      </a:lnTo>
                      <a:lnTo>
                        <a:pt x="18" y="24"/>
                      </a:lnTo>
                      <a:lnTo>
                        <a:pt x="18" y="24"/>
                      </a:lnTo>
                      <a:lnTo>
                        <a:pt x="6" y="25"/>
                      </a:lnTo>
                      <a:lnTo>
                        <a:pt x="6" y="25"/>
                      </a:lnTo>
                      <a:lnTo>
                        <a:pt x="4" y="30"/>
                      </a:lnTo>
                      <a:lnTo>
                        <a:pt x="7" y="32"/>
                      </a:lnTo>
                      <a:lnTo>
                        <a:pt x="7" y="32"/>
                      </a:lnTo>
                      <a:lnTo>
                        <a:pt x="7" y="34"/>
                      </a:lnTo>
                      <a:lnTo>
                        <a:pt x="7" y="35"/>
                      </a:lnTo>
                      <a:lnTo>
                        <a:pt x="4" y="38"/>
                      </a:lnTo>
                      <a:lnTo>
                        <a:pt x="4" y="38"/>
                      </a:lnTo>
                      <a:lnTo>
                        <a:pt x="0" y="40"/>
                      </a:lnTo>
                      <a:lnTo>
                        <a:pt x="0" y="41"/>
                      </a:lnTo>
                      <a:lnTo>
                        <a:pt x="0" y="42"/>
                      </a:lnTo>
                      <a:lnTo>
                        <a:pt x="0" y="42"/>
                      </a:lnTo>
                      <a:lnTo>
                        <a:pt x="4" y="47"/>
                      </a:lnTo>
                      <a:lnTo>
                        <a:pt x="6" y="48"/>
                      </a:lnTo>
                      <a:lnTo>
                        <a:pt x="6" y="51"/>
                      </a:lnTo>
                      <a:lnTo>
                        <a:pt x="6" y="51"/>
                      </a:lnTo>
                      <a:lnTo>
                        <a:pt x="4" y="54"/>
                      </a:lnTo>
                      <a:lnTo>
                        <a:pt x="4" y="57"/>
                      </a:lnTo>
                      <a:lnTo>
                        <a:pt x="6" y="58"/>
                      </a:lnTo>
                      <a:lnTo>
                        <a:pt x="8" y="58"/>
                      </a:lnTo>
                      <a:lnTo>
                        <a:pt x="8" y="58"/>
                      </a:lnTo>
                      <a:lnTo>
                        <a:pt x="14" y="59"/>
                      </a:lnTo>
                      <a:lnTo>
                        <a:pt x="16" y="59"/>
                      </a:lnTo>
                      <a:lnTo>
                        <a:pt x="16" y="61"/>
                      </a:lnTo>
                      <a:lnTo>
                        <a:pt x="16" y="61"/>
                      </a:lnTo>
                      <a:lnTo>
                        <a:pt x="14" y="67"/>
                      </a:lnTo>
                      <a:lnTo>
                        <a:pt x="14" y="67"/>
                      </a:lnTo>
                      <a:lnTo>
                        <a:pt x="23" y="64"/>
                      </a:lnTo>
                      <a:lnTo>
                        <a:pt x="23" y="64"/>
                      </a:lnTo>
                      <a:lnTo>
                        <a:pt x="24" y="62"/>
                      </a:lnTo>
                      <a:lnTo>
                        <a:pt x="27" y="59"/>
                      </a:lnTo>
                      <a:lnTo>
                        <a:pt x="28" y="57"/>
                      </a:lnTo>
                      <a:lnTo>
                        <a:pt x="33" y="55"/>
                      </a:lnTo>
                      <a:lnTo>
                        <a:pt x="33" y="55"/>
                      </a:lnTo>
                      <a:lnTo>
                        <a:pt x="40" y="55"/>
                      </a:lnTo>
                      <a:lnTo>
                        <a:pt x="47" y="57"/>
                      </a:lnTo>
                      <a:lnTo>
                        <a:pt x="53" y="61"/>
                      </a:lnTo>
                      <a:lnTo>
                        <a:pt x="55" y="64"/>
                      </a:lnTo>
                      <a:lnTo>
                        <a:pt x="55" y="64"/>
                      </a:lnTo>
                      <a:lnTo>
                        <a:pt x="60" y="69"/>
                      </a:lnTo>
                      <a:lnTo>
                        <a:pt x="61" y="74"/>
                      </a:lnTo>
                      <a:lnTo>
                        <a:pt x="61" y="74"/>
                      </a:lnTo>
                      <a:lnTo>
                        <a:pt x="61" y="78"/>
                      </a:lnTo>
                      <a:lnTo>
                        <a:pt x="64" y="82"/>
                      </a:lnTo>
                      <a:lnTo>
                        <a:pt x="68" y="88"/>
                      </a:lnTo>
                      <a:lnTo>
                        <a:pt x="75" y="94"/>
                      </a:lnTo>
                      <a:lnTo>
                        <a:pt x="75" y="94"/>
                      </a:lnTo>
                      <a:lnTo>
                        <a:pt x="84" y="99"/>
                      </a:lnTo>
                      <a:lnTo>
                        <a:pt x="88" y="104"/>
                      </a:lnTo>
                      <a:lnTo>
                        <a:pt x="94" y="109"/>
                      </a:lnTo>
                      <a:lnTo>
                        <a:pt x="98" y="112"/>
                      </a:lnTo>
                      <a:lnTo>
                        <a:pt x="98" y="112"/>
                      </a:lnTo>
                      <a:lnTo>
                        <a:pt x="107" y="115"/>
                      </a:lnTo>
                      <a:lnTo>
                        <a:pt x="110" y="116"/>
                      </a:lnTo>
                      <a:lnTo>
                        <a:pt x="114" y="119"/>
                      </a:lnTo>
                      <a:lnTo>
                        <a:pt x="114" y="119"/>
                      </a:lnTo>
                      <a:lnTo>
                        <a:pt x="119" y="123"/>
                      </a:lnTo>
                      <a:lnTo>
                        <a:pt x="127" y="128"/>
                      </a:lnTo>
                      <a:lnTo>
                        <a:pt x="127" y="128"/>
                      </a:lnTo>
                      <a:lnTo>
                        <a:pt x="131" y="131"/>
                      </a:lnTo>
                      <a:lnTo>
                        <a:pt x="132" y="133"/>
                      </a:lnTo>
                      <a:lnTo>
                        <a:pt x="135" y="136"/>
                      </a:lnTo>
                      <a:lnTo>
                        <a:pt x="138" y="138"/>
                      </a:lnTo>
                      <a:lnTo>
                        <a:pt x="138" y="138"/>
                      </a:lnTo>
                      <a:lnTo>
                        <a:pt x="141" y="139"/>
                      </a:lnTo>
                      <a:lnTo>
                        <a:pt x="142" y="141"/>
                      </a:lnTo>
                      <a:lnTo>
                        <a:pt x="142" y="143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5" y="151"/>
                      </a:lnTo>
                      <a:lnTo>
                        <a:pt x="146" y="155"/>
                      </a:lnTo>
                      <a:lnTo>
                        <a:pt x="146" y="160"/>
                      </a:lnTo>
                      <a:lnTo>
                        <a:pt x="145" y="165"/>
                      </a:lnTo>
                      <a:lnTo>
                        <a:pt x="145" y="165"/>
                      </a:lnTo>
                      <a:lnTo>
                        <a:pt x="142" y="168"/>
                      </a:lnTo>
                      <a:lnTo>
                        <a:pt x="142" y="172"/>
                      </a:lnTo>
                      <a:lnTo>
                        <a:pt x="144" y="176"/>
                      </a:lnTo>
                      <a:lnTo>
                        <a:pt x="145" y="178"/>
                      </a:lnTo>
                      <a:lnTo>
                        <a:pt x="145" y="178"/>
                      </a:lnTo>
                      <a:lnTo>
                        <a:pt x="148" y="176"/>
                      </a:lnTo>
                      <a:lnTo>
                        <a:pt x="149" y="172"/>
                      </a:lnTo>
                      <a:lnTo>
                        <a:pt x="154" y="163"/>
                      </a:lnTo>
                      <a:lnTo>
                        <a:pt x="154" y="163"/>
                      </a:lnTo>
                      <a:lnTo>
                        <a:pt x="155" y="160"/>
                      </a:lnTo>
                      <a:lnTo>
                        <a:pt x="156" y="159"/>
                      </a:lnTo>
                      <a:lnTo>
                        <a:pt x="159" y="158"/>
                      </a:lnTo>
                      <a:lnTo>
                        <a:pt x="162" y="155"/>
                      </a:lnTo>
                      <a:lnTo>
                        <a:pt x="162" y="155"/>
                      </a:lnTo>
                      <a:lnTo>
                        <a:pt x="164" y="152"/>
                      </a:lnTo>
                      <a:lnTo>
                        <a:pt x="164" y="151"/>
                      </a:lnTo>
                      <a:lnTo>
                        <a:pt x="161" y="149"/>
                      </a:lnTo>
                      <a:lnTo>
                        <a:pt x="158" y="146"/>
                      </a:lnTo>
                      <a:lnTo>
                        <a:pt x="155" y="142"/>
                      </a:lnTo>
                      <a:lnTo>
                        <a:pt x="155" y="142"/>
                      </a:lnTo>
                      <a:lnTo>
                        <a:pt x="155" y="139"/>
                      </a:lnTo>
                      <a:lnTo>
                        <a:pt x="155" y="138"/>
                      </a:lnTo>
                      <a:lnTo>
                        <a:pt x="159" y="133"/>
                      </a:lnTo>
                      <a:lnTo>
                        <a:pt x="165" y="132"/>
                      </a:lnTo>
                      <a:lnTo>
                        <a:pt x="168" y="133"/>
                      </a:lnTo>
                      <a:lnTo>
                        <a:pt x="171" y="135"/>
                      </a:lnTo>
                      <a:lnTo>
                        <a:pt x="171" y="135"/>
                      </a:lnTo>
                      <a:lnTo>
                        <a:pt x="179" y="141"/>
                      </a:lnTo>
                      <a:lnTo>
                        <a:pt x="182" y="139"/>
                      </a:lnTo>
                      <a:lnTo>
                        <a:pt x="182" y="135"/>
                      </a:lnTo>
                      <a:lnTo>
                        <a:pt x="182" y="135"/>
                      </a:lnTo>
                      <a:lnTo>
                        <a:pt x="182" y="132"/>
                      </a:lnTo>
                      <a:lnTo>
                        <a:pt x="179" y="129"/>
                      </a:lnTo>
                      <a:lnTo>
                        <a:pt x="169" y="122"/>
                      </a:lnTo>
                      <a:lnTo>
                        <a:pt x="151" y="114"/>
                      </a:lnTo>
                      <a:lnTo>
                        <a:pt x="151" y="114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57" name="Spain">
                  <a:extLst>
                    <a:ext uri="{FF2B5EF4-FFF2-40B4-BE49-F238E27FC236}">
                      <a16:creationId xmlns:a16="http://schemas.microsoft.com/office/drawing/2014/main" id="{AB408C45-F78B-487D-8ECB-428AEDF6E3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5090" y="3556251"/>
                  <a:ext cx="298916" cy="216049"/>
                </a:xfrm>
                <a:custGeom>
                  <a:avLst/>
                  <a:gdLst/>
                  <a:ahLst/>
                  <a:cxnLst>
                    <a:cxn ang="0">
                      <a:pos x="194" y="27"/>
                    </a:cxn>
                    <a:cxn ang="0">
                      <a:pos x="175" y="24"/>
                    </a:cxn>
                    <a:cxn ang="0">
                      <a:pos x="167" y="21"/>
                    </a:cxn>
                    <a:cxn ang="0">
                      <a:pos x="158" y="19"/>
                    </a:cxn>
                    <a:cxn ang="0">
                      <a:pos x="154" y="22"/>
                    </a:cxn>
                    <a:cxn ang="0">
                      <a:pos x="147" y="19"/>
                    </a:cxn>
                    <a:cxn ang="0">
                      <a:pos x="131" y="12"/>
                    </a:cxn>
                    <a:cxn ang="0">
                      <a:pos x="117" y="8"/>
                    </a:cxn>
                    <a:cxn ang="0">
                      <a:pos x="94" y="5"/>
                    </a:cxn>
                    <a:cxn ang="0">
                      <a:pos x="69" y="5"/>
                    </a:cxn>
                    <a:cxn ang="0">
                      <a:pos x="33" y="4"/>
                    </a:cxn>
                    <a:cxn ang="0">
                      <a:pos x="22" y="0"/>
                    </a:cxn>
                    <a:cxn ang="0">
                      <a:pos x="16" y="4"/>
                    </a:cxn>
                    <a:cxn ang="0">
                      <a:pos x="9" y="8"/>
                    </a:cxn>
                    <a:cxn ang="0">
                      <a:pos x="0" y="15"/>
                    </a:cxn>
                    <a:cxn ang="0">
                      <a:pos x="8" y="22"/>
                    </a:cxn>
                    <a:cxn ang="0">
                      <a:pos x="8" y="35"/>
                    </a:cxn>
                    <a:cxn ang="0">
                      <a:pos x="12" y="34"/>
                    </a:cxn>
                    <a:cxn ang="0">
                      <a:pos x="18" y="32"/>
                    </a:cxn>
                    <a:cxn ang="0">
                      <a:pos x="19" y="37"/>
                    </a:cxn>
                    <a:cxn ang="0">
                      <a:pos x="28" y="37"/>
                    </a:cxn>
                    <a:cxn ang="0">
                      <a:pos x="32" y="38"/>
                    </a:cxn>
                    <a:cxn ang="0">
                      <a:pos x="37" y="35"/>
                    </a:cxn>
                    <a:cxn ang="0">
                      <a:pos x="43" y="38"/>
                    </a:cxn>
                    <a:cxn ang="0">
                      <a:pos x="47" y="41"/>
                    </a:cxn>
                    <a:cxn ang="0">
                      <a:pos x="47" y="45"/>
                    </a:cxn>
                    <a:cxn ang="0">
                      <a:pos x="37" y="54"/>
                    </a:cxn>
                    <a:cxn ang="0">
                      <a:pos x="40" y="65"/>
                    </a:cxn>
                    <a:cxn ang="0">
                      <a:pos x="37" y="72"/>
                    </a:cxn>
                    <a:cxn ang="0">
                      <a:pos x="36" y="79"/>
                    </a:cxn>
                    <a:cxn ang="0">
                      <a:pos x="33" y="81"/>
                    </a:cxn>
                    <a:cxn ang="0">
                      <a:pos x="32" y="86"/>
                    </a:cxn>
                    <a:cxn ang="0">
                      <a:pos x="37" y="93"/>
                    </a:cxn>
                    <a:cxn ang="0">
                      <a:pos x="33" y="96"/>
                    </a:cxn>
                    <a:cxn ang="0">
                      <a:pos x="32" y="103"/>
                    </a:cxn>
                    <a:cxn ang="0">
                      <a:pos x="37" y="111"/>
                    </a:cxn>
                    <a:cxn ang="0">
                      <a:pos x="36" y="112"/>
                    </a:cxn>
                    <a:cxn ang="0">
                      <a:pos x="29" y="121"/>
                    </a:cxn>
                    <a:cxn ang="0">
                      <a:pos x="32" y="126"/>
                    </a:cxn>
                    <a:cxn ang="0">
                      <a:pos x="40" y="128"/>
                    </a:cxn>
                    <a:cxn ang="0">
                      <a:pos x="49" y="138"/>
                    </a:cxn>
                    <a:cxn ang="0">
                      <a:pos x="60" y="146"/>
                    </a:cxn>
                    <a:cxn ang="0">
                      <a:pos x="62" y="143"/>
                    </a:cxn>
                    <a:cxn ang="0">
                      <a:pos x="64" y="139"/>
                    </a:cxn>
                    <a:cxn ang="0">
                      <a:pos x="73" y="140"/>
                    </a:cxn>
                    <a:cxn ang="0">
                      <a:pos x="82" y="135"/>
                    </a:cxn>
                    <a:cxn ang="0">
                      <a:pos x="107" y="133"/>
                    </a:cxn>
                    <a:cxn ang="0">
                      <a:pos x="116" y="132"/>
                    </a:cxn>
                    <a:cxn ang="0">
                      <a:pos x="120" y="128"/>
                    </a:cxn>
                    <a:cxn ang="0">
                      <a:pos x="127" y="121"/>
                    </a:cxn>
                    <a:cxn ang="0">
                      <a:pos x="136" y="118"/>
                    </a:cxn>
                    <a:cxn ang="0">
                      <a:pos x="138" y="108"/>
                    </a:cxn>
                    <a:cxn ang="0">
                      <a:pos x="147" y="98"/>
                    </a:cxn>
                    <a:cxn ang="0">
                      <a:pos x="148" y="92"/>
                    </a:cxn>
                    <a:cxn ang="0">
                      <a:pos x="148" y="76"/>
                    </a:cxn>
                    <a:cxn ang="0">
                      <a:pos x="154" y="66"/>
                    </a:cxn>
                    <a:cxn ang="0">
                      <a:pos x="163" y="56"/>
                    </a:cxn>
                    <a:cxn ang="0">
                      <a:pos x="167" y="51"/>
                    </a:cxn>
                    <a:cxn ang="0">
                      <a:pos x="178" y="48"/>
                    </a:cxn>
                    <a:cxn ang="0">
                      <a:pos x="191" y="42"/>
                    </a:cxn>
                    <a:cxn ang="0">
                      <a:pos x="200" y="37"/>
                    </a:cxn>
                    <a:cxn ang="0">
                      <a:pos x="202" y="25"/>
                    </a:cxn>
                  </a:cxnLst>
                  <a:rect l="0" t="0" r="r" b="b"/>
                  <a:pathLst>
                    <a:path w="202" h="146">
                      <a:moveTo>
                        <a:pt x="202" y="25"/>
                      </a:moveTo>
                      <a:lnTo>
                        <a:pt x="202" y="25"/>
                      </a:lnTo>
                      <a:lnTo>
                        <a:pt x="194" y="27"/>
                      </a:lnTo>
                      <a:lnTo>
                        <a:pt x="185" y="25"/>
                      </a:lnTo>
                      <a:lnTo>
                        <a:pt x="185" y="25"/>
                      </a:lnTo>
                      <a:lnTo>
                        <a:pt x="175" y="24"/>
                      </a:lnTo>
                      <a:lnTo>
                        <a:pt x="170" y="22"/>
                      </a:lnTo>
                      <a:lnTo>
                        <a:pt x="167" y="21"/>
                      </a:lnTo>
                      <a:lnTo>
                        <a:pt x="167" y="21"/>
                      </a:lnTo>
                      <a:lnTo>
                        <a:pt x="161" y="18"/>
                      </a:lnTo>
                      <a:lnTo>
                        <a:pt x="160" y="18"/>
                      </a:lnTo>
                      <a:lnTo>
                        <a:pt x="158" y="19"/>
                      </a:lnTo>
                      <a:lnTo>
                        <a:pt x="158" y="19"/>
                      </a:lnTo>
                      <a:lnTo>
                        <a:pt x="158" y="21"/>
                      </a:lnTo>
                      <a:lnTo>
                        <a:pt x="154" y="22"/>
                      </a:lnTo>
                      <a:lnTo>
                        <a:pt x="150" y="22"/>
                      </a:lnTo>
                      <a:lnTo>
                        <a:pt x="147" y="19"/>
                      </a:lnTo>
                      <a:lnTo>
                        <a:pt x="147" y="19"/>
                      </a:lnTo>
                      <a:lnTo>
                        <a:pt x="138" y="17"/>
                      </a:lnTo>
                      <a:lnTo>
                        <a:pt x="131" y="12"/>
                      </a:lnTo>
                      <a:lnTo>
                        <a:pt x="131" y="12"/>
                      </a:lnTo>
                      <a:lnTo>
                        <a:pt x="121" y="8"/>
                      </a:lnTo>
                      <a:lnTo>
                        <a:pt x="121" y="8"/>
                      </a:lnTo>
                      <a:lnTo>
                        <a:pt x="117" y="8"/>
                      </a:lnTo>
                      <a:lnTo>
                        <a:pt x="110" y="7"/>
                      </a:lnTo>
                      <a:lnTo>
                        <a:pt x="101" y="5"/>
                      </a:lnTo>
                      <a:lnTo>
                        <a:pt x="94" y="5"/>
                      </a:lnTo>
                      <a:lnTo>
                        <a:pt x="94" y="5"/>
                      </a:lnTo>
                      <a:lnTo>
                        <a:pt x="83" y="5"/>
                      </a:lnTo>
                      <a:lnTo>
                        <a:pt x="69" y="5"/>
                      </a:lnTo>
                      <a:lnTo>
                        <a:pt x="42" y="5"/>
                      </a:lnTo>
                      <a:lnTo>
                        <a:pt x="42" y="5"/>
                      </a:lnTo>
                      <a:lnTo>
                        <a:pt x="33" y="4"/>
                      </a:lnTo>
                      <a:lnTo>
                        <a:pt x="29" y="2"/>
                      </a:lnTo>
                      <a:lnTo>
                        <a:pt x="26" y="1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18" y="1"/>
                      </a:lnTo>
                      <a:lnTo>
                        <a:pt x="16" y="4"/>
                      </a:lnTo>
                      <a:lnTo>
                        <a:pt x="13" y="7"/>
                      </a:lnTo>
                      <a:lnTo>
                        <a:pt x="9" y="8"/>
                      </a:lnTo>
                      <a:lnTo>
                        <a:pt x="9" y="8"/>
                      </a:lnTo>
                      <a:lnTo>
                        <a:pt x="3" y="10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5" y="19"/>
                      </a:lnTo>
                      <a:lnTo>
                        <a:pt x="5" y="19"/>
                      </a:lnTo>
                      <a:lnTo>
                        <a:pt x="8" y="22"/>
                      </a:lnTo>
                      <a:lnTo>
                        <a:pt x="8" y="27"/>
                      </a:lnTo>
                      <a:lnTo>
                        <a:pt x="8" y="35"/>
                      </a:lnTo>
                      <a:lnTo>
                        <a:pt x="8" y="35"/>
                      </a:lnTo>
                      <a:lnTo>
                        <a:pt x="10" y="35"/>
                      </a:lnTo>
                      <a:lnTo>
                        <a:pt x="12" y="34"/>
                      </a:lnTo>
                      <a:lnTo>
                        <a:pt x="12" y="34"/>
                      </a:lnTo>
                      <a:lnTo>
                        <a:pt x="15" y="32"/>
                      </a:lnTo>
                      <a:lnTo>
                        <a:pt x="16" y="31"/>
                      </a:lnTo>
                      <a:lnTo>
                        <a:pt x="18" y="32"/>
                      </a:lnTo>
                      <a:lnTo>
                        <a:pt x="18" y="34"/>
                      </a:lnTo>
                      <a:lnTo>
                        <a:pt x="18" y="34"/>
                      </a:lnTo>
                      <a:lnTo>
                        <a:pt x="19" y="37"/>
                      </a:lnTo>
                      <a:lnTo>
                        <a:pt x="22" y="37"/>
                      </a:lnTo>
                      <a:lnTo>
                        <a:pt x="28" y="37"/>
                      </a:lnTo>
                      <a:lnTo>
                        <a:pt x="28" y="37"/>
                      </a:lnTo>
                      <a:lnTo>
                        <a:pt x="29" y="37"/>
                      </a:lnTo>
                      <a:lnTo>
                        <a:pt x="30" y="38"/>
                      </a:lnTo>
                      <a:lnTo>
                        <a:pt x="32" y="38"/>
                      </a:lnTo>
                      <a:lnTo>
                        <a:pt x="33" y="37"/>
                      </a:lnTo>
                      <a:lnTo>
                        <a:pt x="33" y="37"/>
                      </a:lnTo>
                      <a:lnTo>
                        <a:pt x="37" y="35"/>
                      </a:lnTo>
                      <a:lnTo>
                        <a:pt x="40" y="35"/>
                      </a:lnTo>
                      <a:lnTo>
                        <a:pt x="43" y="37"/>
                      </a:lnTo>
                      <a:lnTo>
                        <a:pt x="43" y="38"/>
                      </a:lnTo>
                      <a:lnTo>
                        <a:pt x="43" y="38"/>
                      </a:lnTo>
                      <a:lnTo>
                        <a:pt x="45" y="39"/>
                      </a:lnTo>
                      <a:lnTo>
                        <a:pt x="47" y="41"/>
                      </a:lnTo>
                      <a:lnTo>
                        <a:pt x="49" y="42"/>
                      </a:lnTo>
                      <a:lnTo>
                        <a:pt x="47" y="45"/>
                      </a:lnTo>
                      <a:lnTo>
                        <a:pt x="47" y="45"/>
                      </a:lnTo>
                      <a:lnTo>
                        <a:pt x="40" y="49"/>
                      </a:lnTo>
                      <a:lnTo>
                        <a:pt x="39" y="51"/>
                      </a:lnTo>
                      <a:lnTo>
                        <a:pt x="37" y="54"/>
                      </a:lnTo>
                      <a:lnTo>
                        <a:pt x="37" y="54"/>
                      </a:lnTo>
                      <a:lnTo>
                        <a:pt x="39" y="61"/>
                      </a:lnTo>
                      <a:lnTo>
                        <a:pt x="40" y="65"/>
                      </a:lnTo>
                      <a:lnTo>
                        <a:pt x="39" y="69"/>
                      </a:lnTo>
                      <a:lnTo>
                        <a:pt x="39" y="69"/>
                      </a:lnTo>
                      <a:lnTo>
                        <a:pt x="37" y="72"/>
                      </a:lnTo>
                      <a:lnTo>
                        <a:pt x="37" y="75"/>
                      </a:lnTo>
                      <a:lnTo>
                        <a:pt x="37" y="78"/>
                      </a:lnTo>
                      <a:lnTo>
                        <a:pt x="36" y="79"/>
                      </a:lnTo>
                      <a:lnTo>
                        <a:pt x="36" y="79"/>
                      </a:lnTo>
                      <a:lnTo>
                        <a:pt x="36" y="79"/>
                      </a:lnTo>
                      <a:lnTo>
                        <a:pt x="33" y="81"/>
                      </a:lnTo>
                      <a:lnTo>
                        <a:pt x="30" y="81"/>
                      </a:lnTo>
                      <a:lnTo>
                        <a:pt x="30" y="84"/>
                      </a:lnTo>
                      <a:lnTo>
                        <a:pt x="32" y="86"/>
                      </a:lnTo>
                      <a:lnTo>
                        <a:pt x="32" y="86"/>
                      </a:lnTo>
                      <a:lnTo>
                        <a:pt x="37" y="92"/>
                      </a:lnTo>
                      <a:lnTo>
                        <a:pt x="37" y="93"/>
                      </a:lnTo>
                      <a:lnTo>
                        <a:pt x="36" y="95"/>
                      </a:lnTo>
                      <a:lnTo>
                        <a:pt x="36" y="95"/>
                      </a:lnTo>
                      <a:lnTo>
                        <a:pt x="33" y="96"/>
                      </a:lnTo>
                      <a:lnTo>
                        <a:pt x="32" y="98"/>
                      </a:lnTo>
                      <a:lnTo>
                        <a:pt x="32" y="101"/>
                      </a:lnTo>
                      <a:lnTo>
                        <a:pt x="32" y="103"/>
                      </a:lnTo>
                      <a:lnTo>
                        <a:pt x="32" y="103"/>
                      </a:lnTo>
                      <a:lnTo>
                        <a:pt x="37" y="108"/>
                      </a:lnTo>
                      <a:lnTo>
                        <a:pt x="37" y="111"/>
                      </a:lnTo>
                      <a:lnTo>
                        <a:pt x="37" y="111"/>
                      </a:lnTo>
                      <a:lnTo>
                        <a:pt x="36" y="112"/>
                      </a:lnTo>
                      <a:lnTo>
                        <a:pt x="36" y="112"/>
                      </a:lnTo>
                      <a:lnTo>
                        <a:pt x="32" y="113"/>
                      </a:lnTo>
                      <a:lnTo>
                        <a:pt x="30" y="115"/>
                      </a:lnTo>
                      <a:lnTo>
                        <a:pt x="29" y="121"/>
                      </a:lnTo>
                      <a:lnTo>
                        <a:pt x="29" y="121"/>
                      </a:lnTo>
                      <a:lnTo>
                        <a:pt x="32" y="126"/>
                      </a:lnTo>
                      <a:lnTo>
                        <a:pt x="32" y="126"/>
                      </a:lnTo>
                      <a:lnTo>
                        <a:pt x="36" y="126"/>
                      </a:lnTo>
                      <a:lnTo>
                        <a:pt x="40" y="128"/>
                      </a:lnTo>
                      <a:lnTo>
                        <a:pt x="40" y="128"/>
                      </a:lnTo>
                      <a:lnTo>
                        <a:pt x="43" y="129"/>
                      </a:lnTo>
                      <a:lnTo>
                        <a:pt x="45" y="132"/>
                      </a:lnTo>
                      <a:lnTo>
                        <a:pt x="49" y="138"/>
                      </a:lnTo>
                      <a:lnTo>
                        <a:pt x="53" y="143"/>
                      </a:lnTo>
                      <a:lnTo>
                        <a:pt x="56" y="145"/>
                      </a:lnTo>
                      <a:lnTo>
                        <a:pt x="60" y="146"/>
                      </a:lnTo>
                      <a:lnTo>
                        <a:pt x="60" y="146"/>
                      </a:lnTo>
                      <a:lnTo>
                        <a:pt x="62" y="145"/>
                      </a:lnTo>
                      <a:lnTo>
                        <a:pt x="62" y="143"/>
                      </a:lnTo>
                      <a:lnTo>
                        <a:pt x="63" y="140"/>
                      </a:lnTo>
                      <a:lnTo>
                        <a:pt x="63" y="140"/>
                      </a:lnTo>
                      <a:lnTo>
                        <a:pt x="64" y="139"/>
                      </a:lnTo>
                      <a:lnTo>
                        <a:pt x="67" y="139"/>
                      </a:lnTo>
                      <a:lnTo>
                        <a:pt x="73" y="140"/>
                      </a:lnTo>
                      <a:lnTo>
                        <a:pt x="73" y="140"/>
                      </a:lnTo>
                      <a:lnTo>
                        <a:pt x="76" y="139"/>
                      </a:lnTo>
                      <a:lnTo>
                        <a:pt x="77" y="138"/>
                      </a:lnTo>
                      <a:lnTo>
                        <a:pt x="82" y="135"/>
                      </a:lnTo>
                      <a:lnTo>
                        <a:pt x="87" y="135"/>
                      </a:lnTo>
                      <a:lnTo>
                        <a:pt x="87" y="135"/>
                      </a:lnTo>
                      <a:lnTo>
                        <a:pt x="107" y="133"/>
                      </a:lnTo>
                      <a:lnTo>
                        <a:pt x="107" y="133"/>
                      </a:lnTo>
                      <a:lnTo>
                        <a:pt x="111" y="133"/>
                      </a:lnTo>
                      <a:lnTo>
                        <a:pt x="116" y="132"/>
                      </a:lnTo>
                      <a:lnTo>
                        <a:pt x="117" y="130"/>
                      </a:lnTo>
                      <a:lnTo>
                        <a:pt x="120" y="128"/>
                      </a:lnTo>
                      <a:lnTo>
                        <a:pt x="120" y="128"/>
                      </a:lnTo>
                      <a:lnTo>
                        <a:pt x="121" y="125"/>
                      </a:lnTo>
                      <a:lnTo>
                        <a:pt x="124" y="122"/>
                      </a:lnTo>
                      <a:lnTo>
                        <a:pt x="127" y="121"/>
                      </a:lnTo>
                      <a:lnTo>
                        <a:pt x="131" y="119"/>
                      </a:lnTo>
                      <a:lnTo>
                        <a:pt x="131" y="119"/>
                      </a:lnTo>
                      <a:lnTo>
                        <a:pt x="136" y="118"/>
                      </a:lnTo>
                      <a:lnTo>
                        <a:pt x="137" y="115"/>
                      </a:lnTo>
                      <a:lnTo>
                        <a:pt x="138" y="108"/>
                      </a:lnTo>
                      <a:lnTo>
                        <a:pt x="138" y="108"/>
                      </a:lnTo>
                      <a:lnTo>
                        <a:pt x="140" y="105"/>
                      </a:lnTo>
                      <a:lnTo>
                        <a:pt x="144" y="102"/>
                      </a:lnTo>
                      <a:lnTo>
                        <a:pt x="147" y="98"/>
                      </a:lnTo>
                      <a:lnTo>
                        <a:pt x="150" y="95"/>
                      </a:lnTo>
                      <a:lnTo>
                        <a:pt x="150" y="95"/>
                      </a:lnTo>
                      <a:lnTo>
                        <a:pt x="148" y="92"/>
                      </a:lnTo>
                      <a:lnTo>
                        <a:pt x="147" y="86"/>
                      </a:lnTo>
                      <a:lnTo>
                        <a:pt x="147" y="79"/>
                      </a:lnTo>
                      <a:lnTo>
                        <a:pt x="148" y="76"/>
                      </a:lnTo>
                      <a:lnTo>
                        <a:pt x="150" y="72"/>
                      </a:lnTo>
                      <a:lnTo>
                        <a:pt x="150" y="72"/>
                      </a:lnTo>
                      <a:lnTo>
                        <a:pt x="154" y="66"/>
                      </a:lnTo>
                      <a:lnTo>
                        <a:pt x="158" y="62"/>
                      </a:lnTo>
                      <a:lnTo>
                        <a:pt x="163" y="59"/>
                      </a:lnTo>
                      <a:lnTo>
                        <a:pt x="163" y="56"/>
                      </a:lnTo>
                      <a:lnTo>
                        <a:pt x="163" y="56"/>
                      </a:lnTo>
                      <a:lnTo>
                        <a:pt x="164" y="54"/>
                      </a:lnTo>
                      <a:lnTo>
                        <a:pt x="167" y="51"/>
                      </a:lnTo>
                      <a:lnTo>
                        <a:pt x="173" y="49"/>
                      </a:lnTo>
                      <a:lnTo>
                        <a:pt x="178" y="48"/>
                      </a:lnTo>
                      <a:lnTo>
                        <a:pt x="178" y="48"/>
                      </a:lnTo>
                      <a:lnTo>
                        <a:pt x="183" y="47"/>
                      </a:lnTo>
                      <a:lnTo>
                        <a:pt x="187" y="45"/>
                      </a:lnTo>
                      <a:lnTo>
                        <a:pt x="191" y="42"/>
                      </a:lnTo>
                      <a:lnTo>
                        <a:pt x="195" y="39"/>
                      </a:lnTo>
                      <a:lnTo>
                        <a:pt x="195" y="39"/>
                      </a:lnTo>
                      <a:lnTo>
                        <a:pt x="200" y="37"/>
                      </a:lnTo>
                      <a:lnTo>
                        <a:pt x="201" y="34"/>
                      </a:lnTo>
                      <a:lnTo>
                        <a:pt x="202" y="31"/>
                      </a:lnTo>
                      <a:lnTo>
                        <a:pt x="202" y="25"/>
                      </a:lnTo>
                      <a:lnTo>
                        <a:pt x="202" y="25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58" name="Portugal">
                  <a:extLst>
                    <a:ext uri="{FF2B5EF4-FFF2-40B4-BE49-F238E27FC236}">
                      <a16:creationId xmlns:a16="http://schemas.microsoft.com/office/drawing/2014/main" id="{201CACD6-6F3D-47D0-B51A-86C22B288E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9171" y="3602124"/>
                  <a:ext cx="78429" cy="145019"/>
                </a:xfrm>
                <a:custGeom>
                  <a:avLst/>
                  <a:gdLst/>
                  <a:ahLst/>
                  <a:cxnLst>
                    <a:cxn ang="0">
                      <a:pos x="40" y="81"/>
                    </a:cxn>
                    <a:cxn ang="0">
                      <a:pos x="41" y="80"/>
                    </a:cxn>
                    <a:cxn ang="0">
                      <a:pos x="36" y="72"/>
                    </a:cxn>
                    <a:cxn ang="0">
                      <a:pos x="36" y="70"/>
                    </a:cxn>
                    <a:cxn ang="0">
                      <a:pos x="37" y="65"/>
                    </a:cxn>
                    <a:cxn ang="0">
                      <a:pos x="40" y="64"/>
                    </a:cxn>
                    <a:cxn ang="0">
                      <a:pos x="41" y="61"/>
                    </a:cxn>
                    <a:cxn ang="0">
                      <a:pos x="36" y="55"/>
                    </a:cxn>
                    <a:cxn ang="0">
                      <a:pos x="34" y="50"/>
                    </a:cxn>
                    <a:cxn ang="0">
                      <a:pos x="40" y="48"/>
                    </a:cxn>
                    <a:cxn ang="0">
                      <a:pos x="40" y="48"/>
                    </a:cxn>
                    <a:cxn ang="0">
                      <a:pos x="41" y="44"/>
                    </a:cxn>
                    <a:cxn ang="0">
                      <a:pos x="43" y="38"/>
                    </a:cxn>
                    <a:cxn ang="0">
                      <a:pos x="44" y="34"/>
                    </a:cxn>
                    <a:cxn ang="0">
                      <a:pos x="41" y="23"/>
                    </a:cxn>
                    <a:cxn ang="0">
                      <a:pos x="43" y="20"/>
                    </a:cxn>
                    <a:cxn ang="0">
                      <a:pos x="51" y="14"/>
                    </a:cxn>
                    <a:cxn ang="0">
                      <a:pos x="53" y="11"/>
                    </a:cxn>
                    <a:cxn ang="0">
                      <a:pos x="49" y="8"/>
                    </a:cxn>
                    <a:cxn ang="0">
                      <a:pos x="47" y="7"/>
                    </a:cxn>
                    <a:cxn ang="0">
                      <a:pos x="44" y="4"/>
                    </a:cxn>
                    <a:cxn ang="0">
                      <a:pos x="37" y="6"/>
                    </a:cxn>
                    <a:cxn ang="0">
                      <a:pos x="36" y="7"/>
                    </a:cxn>
                    <a:cxn ang="0">
                      <a:pos x="33" y="6"/>
                    </a:cxn>
                    <a:cxn ang="0">
                      <a:pos x="32" y="6"/>
                    </a:cxn>
                    <a:cxn ang="0">
                      <a:pos x="23" y="6"/>
                    </a:cxn>
                    <a:cxn ang="0">
                      <a:pos x="22" y="3"/>
                    </a:cxn>
                    <a:cxn ang="0">
                      <a:pos x="20" y="0"/>
                    </a:cxn>
                    <a:cxn ang="0">
                      <a:pos x="16" y="3"/>
                    </a:cxn>
                    <a:cxn ang="0">
                      <a:pos x="14" y="4"/>
                    </a:cxn>
                    <a:cxn ang="0">
                      <a:pos x="12" y="4"/>
                    </a:cxn>
                    <a:cxn ang="0">
                      <a:pos x="12" y="16"/>
                    </a:cxn>
                    <a:cxn ang="0">
                      <a:pos x="13" y="18"/>
                    </a:cxn>
                    <a:cxn ang="0">
                      <a:pos x="10" y="34"/>
                    </a:cxn>
                    <a:cxn ang="0">
                      <a:pos x="2" y="54"/>
                    </a:cxn>
                    <a:cxn ang="0">
                      <a:pos x="0" y="58"/>
                    </a:cxn>
                    <a:cxn ang="0">
                      <a:pos x="3" y="64"/>
                    </a:cxn>
                    <a:cxn ang="0">
                      <a:pos x="9" y="68"/>
                    </a:cxn>
                    <a:cxn ang="0">
                      <a:pos x="12" y="74"/>
                    </a:cxn>
                    <a:cxn ang="0">
                      <a:pos x="10" y="95"/>
                    </a:cxn>
                    <a:cxn ang="0">
                      <a:pos x="12" y="97"/>
                    </a:cxn>
                    <a:cxn ang="0">
                      <a:pos x="23" y="98"/>
                    </a:cxn>
                    <a:cxn ang="0">
                      <a:pos x="29" y="97"/>
                    </a:cxn>
                    <a:cxn ang="0">
                      <a:pos x="36" y="95"/>
                    </a:cxn>
                    <a:cxn ang="0">
                      <a:pos x="33" y="90"/>
                    </a:cxn>
                    <a:cxn ang="0">
                      <a:pos x="36" y="82"/>
                    </a:cxn>
                    <a:cxn ang="0">
                      <a:pos x="40" y="81"/>
                    </a:cxn>
                  </a:cxnLst>
                  <a:rect l="0" t="0" r="r" b="b"/>
                  <a:pathLst>
                    <a:path w="53" h="98">
                      <a:moveTo>
                        <a:pt x="40" y="81"/>
                      </a:moveTo>
                      <a:lnTo>
                        <a:pt x="40" y="81"/>
                      </a:lnTo>
                      <a:lnTo>
                        <a:pt x="41" y="80"/>
                      </a:lnTo>
                      <a:lnTo>
                        <a:pt x="41" y="80"/>
                      </a:lnTo>
                      <a:lnTo>
                        <a:pt x="41" y="77"/>
                      </a:lnTo>
                      <a:lnTo>
                        <a:pt x="36" y="72"/>
                      </a:lnTo>
                      <a:lnTo>
                        <a:pt x="36" y="72"/>
                      </a:lnTo>
                      <a:lnTo>
                        <a:pt x="36" y="70"/>
                      </a:lnTo>
                      <a:lnTo>
                        <a:pt x="36" y="67"/>
                      </a:lnTo>
                      <a:lnTo>
                        <a:pt x="37" y="65"/>
                      </a:lnTo>
                      <a:lnTo>
                        <a:pt x="40" y="64"/>
                      </a:lnTo>
                      <a:lnTo>
                        <a:pt x="40" y="64"/>
                      </a:lnTo>
                      <a:lnTo>
                        <a:pt x="41" y="62"/>
                      </a:lnTo>
                      <a:lnTo>
                        <a:pt x="41" y="61"/>
                      </a:lnTo>
                      <a:lnTo>
                        <a:pt x="36" y="55"/>
                      </a:lnTo>
                      <a:lnTo>
                        <a:pt x="36" y="55"/>
                      </a:lnTo>
                      <a:lnTo>
                        <a:pt x="34" y="53"/>
                      </a:lnTo>
                      <a:lnTo>
                        <a:pt x="34" y="50"/>
                      </a:lnTo>
                      <a:lnTo>
                        <a:pt x="37" y="50"/>
                      </a:lnTo>
                      <a:lnTo>
                        <a:pt x="40" y="48"/>
                      </a:lnTo>
                      <a:lnTo>
                        <a:pt x="40" y="48"/>
                      </a:lnTo>
                      <a:lnTo>
                        <a:pt x="40" y="48"/>
                      </a:lnTo>
                      <a:lnTo>
                        <a:pt x="41" y="47"/>
                      </a:lnTo>
                      <a:lnTo>
                        <a:pt x="41" y="44"/>
                      </a:lnTo>
                      <a:lnTo>
                        <a:pt x="41" y="41"/>
                      </a:lnTo>
                      <a:lnTo>
                        <a:pt x="43" y="38"/>
                      </a:lnTo>
                      <a:lnTo>
                        <a:pt x="43" y="38"/>
                      </a:lnTo>
                      <a:lnTo>
                        <a:pt x="44" y="34"/>
                      </a:lnTo>
                      <a:lnTo>
                        <a:pt x="43" y="30"/>
                      </a:lnTo>
                      <a:lnTo>
                        <a:pt x="41" y="23"/>
                      </a:lnTo>
                      <a:lnTo>
                        <a:pt x="41" y="23"/>
                      </a:lnTo>
                      <a:lnTo>
                        <a:pt x="43" y="20"/>
                      </a:lnTo>
                      <a:lnTo>
                        <a:pt x="44" y="18"/>
                      </a:lnTo>
                      <a:lnTo>
                        <a:pt x="51" y="14"/>
                      </a:lnTo>
                      <a:lnTo>
                        <a:pt x="51" y="14"/>
                      </a:lnTo>
                      <a:lnTo>
                        <a:pt x="53" y="11"/>
                      </a:lnTo>
                      <a:lnTo>
                        <a:pt x="51" y="10"/>
                      </a:lnTo>
                      <a:lnTo>
                        <a:pt x="49" y="8"/>
                      </a:lnTo>
                      <a:lnTo>
                        <a:pt x="47" y="7"/>
                      </a:lnTo>
                      <a:lnTo>
                        <a:pt x="47" y="7"/>
                      </a:lnTo>
                      <a:lnTo>
                        <a:pt x="47" y="6"/>
                      </a:lnTo>
                      <a:lnTo>
                        <a:pt x="44" y="4"/>
                      </a:lnTo>
                      <a:lnTo>
                        <a:pt x="41" y="4"/>
                      </a:lnTo>
                      <a:lnTo>
                        <a:pt x="37" y="6"/>
                      </a:lnTo>
                      <a:lnTo>
                        <a:pt x="37" y="6"/>
                      </a:lnTo>
                      <a:lnTo>
                        <a:pt x="36" y="7"/>
                      </a:lnTo>
                      <a:lnTo>
                        <a:pt x="34" y="7"/>
                      </a:lnTo>
                      <a:lnTo>
                        <a:pt x="33" y="6"/>
                      </a:lnTo>
                      <a:lnTo>
                        <a:pt x="32" y="6"/>
                      </a:lnTo>
                      <a:lnTo>
                        <a:pt x="32" y="6"/>
                      </a:lnTo>
                      <a:lnTo>
                        <a:pt x="26" y="6"/>
                      </a:lnTo>
                      <a:lnTo>
                        <a:pt x="23" y="6"/>
                      </a:lnTo>
                      <a:lnTo>
                        <a:pt x="22" y="3"/>
                      </a:lnTo>
                      <a:lnTo>
                        <a:pt x="22" y="3"/>
                      </a:lnTo>
                      <a:lnTo>
                        <a:pt x="22" y="1"/>
                      </a:lnTo>
                      <a:lnTo>
                        <a:pt x="20" y="0"/>
                      </a:lnTo>
                      <a:lnTo>
                        <a:pt x="19" y="1"/>
                      </a:lnTo>
                      <a:lnTo>
                        <a:pt x="16" y="3"/>
                      </a:lnTo>
                      <a:lnTo>
                        <a:pt x="16" y="3"/>
                      </a:lnTo>
                      <a:lnTo>
                        <a:pt x="14" y="4"/>
                      </a:lnTo>
                      <a:lnTo>
                        <a:pt x="12" y="4"/>
                      </a:lnTo>
                      <a:lnTo>
                        <a:pt x="12" y="4"/>
                      </a:lnTo>
                      <a:lnTo>
                        <a:pt x="12" y="11"/>
                      </a:lnTo>
                      <a:lnTo>
                        <a:pt x="12" y="16"/>
                      </a:lnTo>
                      <a:lnTo>
                        <a:pt x="12" y="16"/>
                      </a:lnTo>
                      <a:lnTo>
                        <a:pt x="13" y="18"/>
                      </a:lnTo>
                      <a:lnTo>
                        <a:pt x="13" y="23"/>
                      </a:lnTo>
                      <a:lnTo>
                        <a:pt x="10" y="34"/>
                      </a:lnTo>
                      <a:lnTo>
                        <a:pt x="7" y="45"/>
                      </a:lnTo>
                      <a:lnTo>
                        <a:pt x="2" y="54"/>
                      </a:lnTo>
                      <a:lnTo>
                        <a:pt x="2" y="54"/>
                      </a:lnTo>
                      <a:lnTo>
                        <a:pt x="0" y="58"/>
                      </a:lnTo>
                      <a:lnTo>
                        <a:pt x="0" y="61"/>
                      </a:lnTo>
                      <a:lnTo>
                        <a:pt x="3" y="64"/>
                      </a:lnTo>
                      <a:lnTo>
                        <a:pt x="9" y="68"/>
                      </a:lnTo>
                      <a:lnTo>
                        <a:pt x="9" y="68"/>
                      </a:lnTo>
                      <a:lnTo>
                        <a:pt x="10" y="70"/>
                      </a:lnTo>
                      <a:lnTo>
                        <a:pt x="12" y="74"/>
                      </a:lnTo>
                      <a:lnTo>
                        <a:pt x="12" y="81"/>
                      </a:lnTo>
                      <a:lnTo>
                        <a:pt x="10" y="95"/>
                      </a:lnTo>
                      <a:lnTo>
                        <a:pt x="10" y="95"/>
                      </a:lnTo>
                      <a:lnTo>
                        <a:pt x="12" y="97"/>
                      </a:lnTo>
                      <a:lnTo>
                        <a:pt x="14" y="98"/>
                      </a:lnTo>
                      <a:lnTo>
                        <a:pt x="23" y="98"/>
                      </a:lnTo>
                      <a:lnTo>
                        <a:pt x="23" y="98"/>
                      </a:lnTo>
                      <a:lnTo>
                        <a:pt x="29" y="97"/>
                      </a:lnTo>
                      <a:lnTo>
                        <a:pt x="36" y="95"/>
                      </a:lnTo>
                      <a:lnTo>
                        <a:pt x="36" y="95"/>
                      </a:lnTo>
                      <a:lnTo>
                        <a:pt x="33" y="90"/>
                      </a:lnTo>
                      <a:lnTo>
                        <a:pt x="33" y="90"/>
                      </a:lnTo>
                      <a:lnTo>
                        <a:pt x="34" y="84"/>
                      </a:lnTo>
                      <a:lnTo>
                        <a:pt x="36" y="82"/>
                      </a:lnTo>
                      <a:lnTo>
                        <a:pt x="40" y="81"/>
                      </a:lnTo>
                      <a:lnTo>
                        <a:pt x="40" y="81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59" name="United Kingdom">
                  <a:extLst>
                    <a:ext uri="{FF2B5EF4-FFF2-40B4-BE49-F238E27FC236}">
                      <a16:creationId xmlns:a16="http://schemas.microsoft.com/office/drawing/2014/main" id="{16195509-AECA-429F-A8BD-E8D5A28DC48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304686" y="3070881"/>
                  <a:ext cx="233805" cy="297437"/>
                </a:xfrm>
                <a:custGeom>
                  <a:avLst/>
                  <a:gdLst/>
                  <a:ahLst/>
                  <a:cxnLst>
                    <a:cxn ang="0">
                      <a:pos x="15" y="89"/>
                    </a:cxn>
                    <a:cxn ang="0">
                      <a:pos x="0" y="104"/>
                    </a:cxn>
                    <a:cxn ang="0">
                      <a:pos x="12" y="110"/>
                    </a:cxn>
                    <a:cxn ang="0">
                      <a:pos x="20" y="107"/>
                    </a:cxn>
                    <a:cxn ang="0">
                      <a:pos x="39" y="104"/>
                    </a:cxn>
                    <a:cxn ang="0">
                      <a:pos x="29" y="87"/>
                    </a:cxn>
                    <a:cxn ang="0">
                      <a:pos x="151" y="137"/>
                    </a:cxn>
                    <a:cxn ang="0">
                      <a:pos x="138" y="140"/>
                    </a:cxn>
                    <a:cxn ang="0">
                      <a:pos x="134" y="128"/>
                    </a:cxn>
                    <a:cxn ang="0">
                      <a:pos x="128" y="118"/>
                    </a:cxn>
                    <a:cxn ang="0">
                      <a:pos x="117" y="100"/>
                    </a:cxn>
                    <a:cxn ang="0">
                      <a:pos x="106" y="80"/>
                    </a:cxn>
                    <a:cxn ang="0">
                      <a:pos x="91" y="69"/>
                    </a:cxn>
                    <a:cxn ang="0">
                      <a:pos x="83" y="63"/>
                    </a:cxn>
                    <a:cxn ang="0">
                      <a:pos x="99" y="32"/>
                    </a:cxn>
                    <a:cxn ang="0">
                      <a:pos x="69" y="30"/>
                    </a:cxn>
                    <a:cxn ang="0">
                      <a:pos x="64" y="25"/>
                    </a:cxn>
                    <a:cxn ang="0">
                      <a:pos x="76" y="9"/>
                    </a:cxn>
                    <a:cxn ang="0">
                      <a:pos x="74" y="3"/>
                    </a:cxn>
                    <a:cxn ang="0">
                      <a:pos x="54" y="9"/>
                    </a:cxn>
                    <a:cxn ang="0">
                      <a:pos x="44" y="22"/>
                    </a:cxn>
                    <a:cxn ang="0">
                      <a:pos x="37" y="33"/>
                    </a:cxn>
                    <a:cxn ang="0">
                      <a:pos x="29" y="33"/>
                    </a:cxn>
                    <a:cxn ang="0">
                      <a:pos x="25" y="40"/>
                    </a:cxn>
                    <a:cxn ang="0">
                      <a:pos x="35" y="47"/>
                    </a:cxn>
                    <a:cxn ang="0">
                      <a:pos x="32" y="60"/>
                    </a:cxn>
                    <a:cxn ang="0">
                      <a:pos x="36" y="66"/>
                    </a:cxn>
                    <a:cxn ang="0">
                      <a:pos x="25" y="74"/>
                    </a:cxn>
                    <a:cxn ang="0">
                      <a:pos x="36" y="70"/>
                    </a:cxn>
                    <a:cxn ang="0">
                      <a:pos x="44" y="79"/>
                    </a:cxn>
                    <a:cxn ang="0">
                      <a:pos x="52" y="67"/>
                    </a:cxn>
                    <a:cxn ang="0">
                      <a:pos x="53" y="80"/>
                    </a:cxn>
                    <a:cxn ang="0">
                      <a:pos x="47" y="96"/>
                    </a:cxn>
                    <a:cxn ang="0">
                      <a:pos x="70" y="91"/>
                    </a:cxn>
                    <a:cxn ang="0">
                      <a:pos x="72" y="100"/>
                    </a:cxn>
                    <a:cxn ang="0">
                      <a:pos x="81" y="110"/>
                    </a:cxn>
                    <a:cxn ang="0">
                      <a:pos x="80" y="127"/>
                    </a:cxn>
                    <a:cxn ang="0">
                      <a:pos x="63" y="127"/>
                    </a:cxn>
                    <a:cxn ang="0">
                      <a:pos x="57" y="133"/>
                    </a:cxn>
                    <a:cxn ang="0">
                      <a:pos x="59" y="143"/>
                    </a:cxn>
                    <a:cxn ang="0">
                      <a:pos x="53" y="155"/>
                    </a:cxn>
                    <a:cxn ang="0">
                      <a:pos x="46" y="163"/>
                    </a:cxn>
                    <a:cxn ang="0">
                      <a:pos x="57" y="164"/>
                    </a:cxn>
                    <a:cxn ang="0">
                      <a:pos x="76" y="170"/>
                    </a:cxn>
                    <a:cxn ang="0">
                      <a:pos x="81" y="173"/>
                    </a:cxn>
                    <a:cxn ang="0">
                      <a:pos x="63" y="175"/>
                    </a:cxn>
                    <a:cxn ang="0">
                      <a:pos x="43" y="200"/>
                    </a:cxn>
                    <a:cxn ang="0">
                      <a:pos x="59" y="192"/>
                    </a:cxn>
                    <a:cxn ang="0">
                      <a:pos x="70" y="192"/>
                    </a:cxn>
                    <a:cxn ang="0">
                      <a:pos x="81" y="187"/>
                    </a:cxn>
                    <a:cxn ang="0">
                      <a:pos x="99" y="184"/>
                    </a:cxn>
                    <a:cxn ang="0">
                      <a:pos x="118" y="184"/>
                    </a:cxn>
                    <a:cxn ang="0">
                      <a:pos x="151" y="174"/>
                    </a:cxn>
                    <a:cxn ang="0">
                      <a:pos x="141" y="168"/>
                    </a:cxn>
                    <a:cxn ang="0">
                      <a:pos x="158" y="145"/>
                    </a:cxn>
                  </a:cxnLst>
                  <a:rect l="0" t="0" r="r" b="b"/>
                  <a:pathLst>
                    <a:path w="158" h="201">
                      <a:moveTo>
                        <a:pt x="29" y="87"/>
                      </a:moveTo>
                      <a:lnTo>
                        <a:pt x="29" y="87"/>
                      </a:lnTo>
                      <a:lnTo>
                        <a:pt x="27" y="86"/>
                      </a:lnTo>
                      <a:lnTo>
                        <a:pt x="25" y="84"/>
                      </a:lnTo>
                      <a:lnTo>
                        <a:pt x="19" y="86"/>
                      </a:lnTo>
                      <a:lnTo>
                        <a:pt x="15" y="89"/>
                      </a:lnTo>
                      <a:lnTo>
                        <a:pt x="9" y="90"/>
                      </a:lnTo>
                      <a:lnTo>
                        <a:pt x="9" y="90"/>
                      </a:lnTo>
                      <a:lnTo>
                        <a:pt x="8" y="96"/>
                      </a:lnTo>
                      <a:lnTo>
                        <a:pt x="5" y="99"/>
                      </a:lnTo>
                      <a:lnTo>
                        <a:pt x="5" y="99"/>
                      </a:lnTo>
                      <a:lnTo>
                        <a:pt x="0" y="104"/>
                      </a:lnTo>
                      <a:lnTo>
                        <a:pt x="0" y="107"/>
                      </a:lnTo>
                      <a:lnTo>
                        <a:pt x="0" y="109"/>
                      </a:lnTo>
                      <a:lnTo>
                        <a:pt x="0" y="109"/>
                      </a:lnTo>
                      <a:lnTo>
                        <a:pt x="8" y="111"/>
                      </a:lnTo>
                      <a:lnTo>
                        <a:pt x="10" y="113"/>
                      </a:lnTo>
                      <a:lnTo>
                        <a:pt x="12" y="110"/>
                      </a:lnTo>
                      <a:lnTo>
                        <a:pt x="12" y="110"/>
                      </a:lnTo>
                      <a:lnTo>
                        <a:pt x="12" y="107"/>
                      </a:lnTo>
                      <a:lnTo>
                        <a:pt x="13" y="104"/>
                      </a:lnTo>
                      <a:lnTo>
                        <a:pt x="16" y="104"/>
                      </a:lnTo>
                      <a:lnTo>
                        <a:pt x="20" y="107"/>
                      </a:lnTo>
                      <a:lnTo>
                        <a:pt x="20" y="107"/>
                      </a:lnTo>
                      <a:lnTo>
                        <a:pt x="26" y="113"/>
                      </a:lnTo>
                      <a:lnTo>
                        <a:pt x="26" y="113"/>
                      </a:lnTo>
                      <a:lnTo>
                        <a:pt x="27" y="110"/>
                      </a:lnTo>
                      <a:lnTo>
                        <a:pt x="30" y="109"/>
                      </a:lnTo>
                      <a:lnTo>
                        <a:pt x="35" y="107"/>
                      </a:lnTo>
                      <a:lnTo>
                        <a:pt x="39" y="104"/>
                      </a:lnTo>
                      <a:lnTo>
                        <a:pt x="39" y="104"/>
                      </a:lnTo>
                      <a:lnTo>
                        <a:pt x="39" y="103"/>
                      </a:lnTo>
                      <a:lnTo>
                        <a:pt x="40" y="101"/>
                      </a:lnTo>
                      <a:lnTo>
                        <a:pt x="37" y="97"/>
                      </a:lnTo>
                      <a:lnTo>
                        <a:pt x="35" y="91"/>
                      </a:lnTo>
                      <a:lnTo>
                        <a:pt x="29" y="87"/>
                      </a:lnTo>
                      <a:lnTo>
                        <a:pt x="29" y="87"/>
                      </a:lnTo>
                      <a:close/>
                      <a:moveTo>
                        <a:pt x="158" y="145"/>
                      </a:moveTo>
                      <a:lnTo>
                        <a:pt x="158" y="145"/>
                      </a:lnTo>
                      <a:lnTo>
                        <a:pt x="158" y="143"/>
                      </a:lnTo>
                      <a:lnTo>
                        <a:pt x="157" y="141"/>
                      </a:lnTo>
                      <a:lnTo>
                        <a:pt x="151" y="137"/>
                      </a:lnTo>
                      <a:lnTo>
                        <a:pt x="145" y="136"/>
                      </a:lnTo>
                      <a:lnTo>
                        <a:pt x="143" y="137"/>
                      </a:lnTo>
                      <a:lnTo>
                        <a:pt x="143" y="137"/>
                      </a:lnTo>
                      <a:lnTo>
                        <a:pt x="143" y="137"/>
                      </a:lnTo>
                      <a:lnTo>
                        <a:pt x="140" y="140"/>
                      </a:lnTo>
                      <a:lnTo>
                        <a:pt x="138" y="140"/>
                      </a:lnTo>
                      <a:lnTo>
                        <a:pt x="136" y="138"/>
                      </a:lnTo>
                      <a:lnTo>
                        <a:pt x="134" y="137"/>
                      </a:lnTo>
                      <a:lnTo>
                        <a:pt x="134" y="137"/>
                      </a:lnTo>
                      <a:lnTo>
                        <a:pt x="133" y="133"/>
                      </a:lnTo>
                      <a:lnTo>
                        <a:pt x="134" y="131"/>
                      </a:lnTo>
                      <a:lnTo>
                        <a:pt x="134" y="128"/>
                      </a:lnTo>
                      <a:lnTo>
                        <a:pt x="134" y="127"/>
                      </a:lnTo>
                      <a:lnTo>
                        <a:pt x="134" y="127"/>
                      </a:lnTo>
                      <a:lnTo>
                        <a:pt x="131" y="127"/>
                      </a:lnTo>
                      <a:lnTo>
                        <a:pt x="130" y="124"/>
                      </a:lnTo>
                      <a:lnTo>
                        <a:pt x="128" y="121"/>
                      </a:lnTo>
                      <a:lnTo>
                        <a:pt x="128" y="118"/>
                      </a:lnTo>
                      <a:lnTo>
                        <a:pt x="128" y="118"/>
                      </a:lnTo>
                      <a:lnTo>
                        <a:pt x="128" y="116"/>
                      </a:lnTo>
                      <a:lnTo>
                        <a:pt x="126" y="109"/>
                      </a:lnTo>
                      <a:lnTo>
                        <a:pt x="121" y="103"/>
                      </a:lnTo>
                      <a:lnTo>
                        <a:pt x="120" y="100"/>
                      </a:lnTo>
                      <a:lnTo>
                        <a:pt x="117" y="100"/>
                      </a:lnTo>
                      <a:lnTo>
                        <a:pt x="117" y="100"/>
                      </a:lnTo>
                      <a:lnTo>
                        <a:pt x="114" y="99"/>
                      </a:lnTo>
                      <a:lnTo>
                        <a:pt x="111" y="96"/>
                      </a:lnTo>
                      <a:lnTo>
                        <a:pt x="109" y="91"/>
                      </a:lnTo>
                      <a:lnTo>
                        <a:pt x="106" y="80"/>
                      </a:lnTo>
                      <a:lnTo>
                        <a:pt x="106" y="80"/>
                      </a:lnTo>
                      <a:lnTo>
                        <a:pt x="104" y="77"/>
                      </a:lnTo>
                      <a:lnTo>
                        <a:pt x="101" y="76"/>
                      </a:lnTo>
                      <a:lnTo>
                        <a:pt x="99" y="74"/>
                      </a:lnTo>
                      <a:lnTo>
                        <a:pt x="96" y="72"/>
                      </a:lnTo>
                      <a:lnTo>
                        <a:pt x="96" y="72"/>
                      </a:lnTo>
                      <a:lnTo>
                        <a:pt x="91" y="69"/>
                      </a:lnTo>
                      <a:lnTo>
                        <a:pt x="87" y="69"/>
                      </a:lnTo>
                      <a:lnTo>
                        <a:pt x="81" y="70"/>
                      </a:lnTo>
                      <a:lnTo>
                        <a:pt x="81" y="70"/>
                      </a:lnTo>
                      <a:lnTo>
                        <a:pt x="80" y="69"/>
                      </a:lnTo>
                      <a:lnTo>
                        <a:pt x="80" y="66"/>
                      </a:lnTo>
                      <a:lnTo>
                        <a:pt x="83" y="63"/>
                      </a:lnTo>
                      <a:lnTo>
                        <a:pt x="87" y="59"/>
                      </a:lnTo>
                      <a:lnTo>
                        <a:pt x="87" y="59"/>
                      </a:lnTo>
                      <a:lnTo>
                        <a:pt x="91" y="53"/>
                      </a:lnTo>
                      <a:lnTo>
                        <a:pt x="94" y="44"/>
                      </a:lnTo>
                      <a:lnTo>
                        <a:pt x="97" y="36"/>
                      </a:lnTo>
                      <a:lnTo>
                        <a:pt x="99" y="32"/>
                      </a:lnTo>
                      <a:lnTo>
                        <a:pt x="99" y="32"/>
                      </a:lnTo>
                      <a:lnTo>
                        <a:pt x="97" y="30"/>
                      </a:lnTo>
                      <a:lnTo>
                        <a:pt x="94" y="29"/>
                      </a:lnTo>
                      <a:lnTo>
                        <a:pt x="86" y="27"/>
                      </a:lnTo>
                      <a:lnTo>
                        <a:pt x="76" y="29"/>
                      </a:lnTo>
                      <a:lnTo>
                        <a:pt x="69" y="30"/>
                      </a:lnTo>
                      <a:lnTo>
                        <a:pt x="69" y="30"/>
                      </a:lnTo>
                      <a:lnTo>
                        <a:pt x="66" y="30"/>
                      </a:lnTo>
                      <a:lnTo>
                        <a:pt x="63" y="29"/>
                      </a:lnTo>
                      <a:lnTo>
                        <a:pt x="62" y="26"/>
                      </a:lnTo>
                      <a:lnTo>
                        <a:pt x="64" y="25"/>
                      </a:lnTo>
                      <a:lnTo>
                        <a:pt x="64" y="25"/>
                      </a:lnTo>
                      <a:lnTo>
                        <a:pt x="67" y="22"/>
                      </a:lnTo>
                      <a:lnTo>
                        <a:pt x="72" y="19"/>
                      </a:lnTo>
                      <a:lnTo>
                        <a:pt x="74" y="15"/>
                      </a:lnTo>
                      <a:lnTo>
                        <a:pt x="76" y="12"/>
                      </a:lnTo>
                      <a:lnTo>
                        <a:pt x="76" y="12"/>
                      </a:lnTo>
                      <a:lnTo>
                        <a:pt x="76" y="9"/>
                      </a:lnTo>
                      <a:lnTo>
                        <a:pt x="79" y="6"/>
                      </a:lnTo>
                      <a:lnTo>
                        <a:pt x="79" y="5"/>
                      </a:lnTo>
                      <a:lnTo>
                        <a:pt x="79" y="2"/>
                      </a:lnTo>
                      <a:lnTo>
                        <a:pt x="79" y="2"/>
                      </a:lnTo>
                      <a:lnTo>
                        <a:pt x="76" y="0"/>
                      </a:lnTo>
                      <a:lnTo>
                        <a:pt x="74" y="3"/>
                      </a:lnTo>
                      <a:lnTo>
                        <a:pt x="73" y="6"/>
                      </a:lnTo>
                      <a:lnTo>
                        <a:pt x="72" y="8"/>
                      </a:lnTo>
                      <a:lnTo>
                        <a:pt x="72" y="8"/>
                      </a:lnTo>
                      <a:lnTo>
                        <a:pt x="69" y="9"/>
                      </a:lnTo>
                      <a:lnTo>
                        <a:pt x="64" y="10"/>
                      </a:lnTo>
                      <a:lnTo>
                        <a:pt x="54" y="9"/>
                      </a:lnTo>
                      <a:lnTo>
                        <a:pt x="54" y="9"/>
                      </a:lnTo>
                      <a:lnTo>
                        <a:pt x="52" y="9"/>
                      </a:lnTo>
                      <a:lnTo>
                        <a:pt x="49" y="9"/>
                      </a:lnTo>
                      <a:lnTo>
                        <a:pt x="46" y="13"/>
                      </a:lnTo>
                      <a:lnTo>
                        <a:pt x="44" y="17"/>
                      </a:lnTo>
                      <a:lnTo>
                        <a:pt x="44" y="22"/>
                      </a:lnTo>
                      <a:lnTo>
                        <a:pt x="44" y="22"/>
                      </a:lnTo>
                      <a:lnTo>
                        <a:pt x="43" y="25"/>
                      </a:lnTo>
                      <a:lnTo>
                        <a:pt x="40" y="27"/>
                      </a:lnTo>
                      <a:lnTo>
                        <a:pt x="37" y="30"/>
                      </a:lnTo>
                      <a:lnTo>
                        <a:pt x="37" y="33"/>
                      </a:lnTo>
                      <a:lnTo>
                        <a:pt x="37" y="33"/>
                      </a:lnTo>
                      <a:lnTo>
                        <a:pt x="37" y="36"/>
                      </a:lnTo>
                      <a:lnTo>
                        <a:pt x="36" y="37"/>
                      </a:lnTo>
                      <a:lnTo>
                        <a:pt x="35" y="37"/>
                      </a:lnTo>
                      <a:lnTo>
                        <a:pt x="33" y="37"/>
                      </a:lnTo>
                      <a:lnTo>
                        <a:pt x="33" y="37"/>
                      </a:lnTo>
                      <a:lnTo>
                        <a:pt x="29" y="33"/>
                      </a:lnTo>
                      <a:lnTo>
                        <a:pt x="26" y="32"/>
                      </a:lnTo>
                      <a:lnTo>
                        <a:pt x="23" y="33"/>
                      </a:lnTo>
                      <a:lnTo>
                        <a:pt x="23" y="33"/>
                      </a:lnTo>
                      <a:lnTo>
                        <a:pt x="22" y="35"/>
                      </a:lnTo>
                      <a:lnTo>
                        <a:pt x="22" y="37"/>
                      </a:lnTo>
                      <a:lnTo>
                        <a:pt x="25" y="40"/>
                      </a:lnTo>
                      <a:lnTo>
                        <a:pt x="29" y="42"/>
                      </a:lnTo>
                      <a:lnTo>
                        <a:pt x="35" y="43"/>
                      </a:lnTo>
                      <a:lnTo>
                        <a:pt x="35" y="43"/>
                      </a:lnTo>
                      <a:lnTo>
                        <a:pt x="36" y="43"/>
                      </a:lnTo>
                      <a:lnTo>
                        <a:pt x="36" y="44"/>
                      </a:lnTo>
                      <a:lnTo>
                        <a:pt x="35" y="47"/>
                      </a:lnTo>
                      <a:lnTo>
                        <a:pt x="30" y="50"/>
                      </a:lnTo>
                      <a:lnTo>
                        <a:pt x="29" y="54"/>
                      </a:lnTo>
                      <a:lnTo>
                        <a:pt x="29" y="54"/>
                      </a:lnTo>
                      <a:lnTo>
                        <a:pt x="29" y="57"/>
                      </a:lnTo>
                      <a:lnTo>
                        <a:pt x="29" y="59"/>
                      </a:lnTo>
                      <a:lnTo>
                        <a:pt x="32" y="60"/>
                      </a:lnTo>
                      <a:lnTo>
                        <a:pt x="36" y="62"/>
                      </a:lnTo>
                      <a:lnTo>
                        <a:pt x="36" y="62"/>
                      </a:lnTo>
                      <a:lnTo>
                        <a:pt x="37" y="63"/>
                      </a:lnTo>
                      <a:lnTo>
                        <a:pt x="37" y="63"/>
                      </a:lnTo>
                      <a:lnTo>
                        <a:pt x="37" y="66"/>
                      </a:lnTo>
                      <a:lnTo>
                        <a:pt x="36" y="66"/>
                      </a:lnTo>
                      <a:lnTo>
                        <a:pt x="30" y="69"/>
                      </a:lnTo>
                      <a:lnTo>
                        <a:pt x="26" y="70"/>
                      </a:lnTo>
                      <a:lnTo>
                        <a:pt x="25" y="72"/>
                      </a:lnTo>
                      <a:lnTo>
                        <a:pt x="25" y="73"/>
                      </a:lnTo>
                      <a:lnTo>
                        <a:pt x="25" y="73"/>
                      </a:lnTo>
                      <a:lnTo>
                        <a:pt x="25" y="74"/>
                      </a:lnTo>
                      <a:lnTo>
                        <a:pt x="25" y="74"/>
                      </a:lnTo>
                      <a:lnTo>
                        <a:pt x="29" y="74"/>
                      </a:lnTo>
                      <a:lnTo>
                        <a:pt x="36" y="70"/>
                      </a:lnTo>
                      <a:lnTo>
                        <a:pt x="36" y="70"/>
                      </a:lnTo>
                      <a:lnTo>
                        <a:pt x="36" y="70"/>
                      </a:lnTo>
                      <a:lnTo>
                        <a:pt x="36" y="70"/>
                      </a:lnTo>
                      <a:lnTo>
                        <a:pt x="37" y="74"/>
                      </a:lnTo>
                      <a:lnTo>
                        <a:pt x="37" y="79"/>
                      </a:lnTo>
                      <a:lnTo>
                        <a:pt x="39" y="79"/>
                      </a:lnTo>
                      <a:lnTo>
                        <a:pt x="42" y="79"/>
                      </a:lnTo>
                      <a:lnTo>
                        <a:pt x="42" y="79"/>
                      </a:lnTo>
                      <a:lnTo>
                        <a:pt x="44" y="79"/>
                      </a:lnTo>
                      <a:lnTo>
                        <a:pt x="46" y="77"/>
                      </a:lnTo>
                      <a:lnTo>
                        <a:pt x="49" y="72"/>
                      </a:lnTo>
                      <a:lnTo>
                        <a:pt x="50" y="69"/>
                      </a:lnTo>
                      <a:lnTo>
                        <a:pt x="50" y="67"/>
                      </a:lnTo>
                      <a:lnTo>
                        <a:pt x="52" y="67"/>
                      </a:lnTo>
                      <a:lnTo>
                        <a:pt x="52" y="67"/>
                      </a:lnTo>
                      <a:lnTo>
                        <a:pt x="52" y="67"/>
                      </a:lnTo>
                      <a:lnTo>
                        <a:pt x="52" y="70"/>
                      </a:lnTo>
                      <a:lnTo>
                        <a:pt x="52" y="74"/>
                      </a:lnTo>
                      <a:lnTo>
                        <a:pt x="53" y="77"/>
                      </a:lnTo>
                      <a:lnTo>
                        <a:pt x="53" y="77"/>
                      </a:lnTo>
                      <a:lnTo>
                        <a:pt x="53" y="80"/>
                      </a:lnTo>
                      <a:lnTo>
                        <a:pt x="53" y="81"/>
                      </a:lnTo>
                      <a:lnTo>
                        <a:pt x="50" y="86"/>
                      </a:lnTo>
                      <a:lnTo>
                        <a:pt x="47" y="90"/>
                      </a:lnTo>
                      <a:lnTo>
                        <a:pt x="47" y="94"/>
                      </a:lnTo>
                      <a:lnTo>
                        <a:pt x="47" y="94"/>
                      </a:lnTo>
                      <a:lnTo>
                        <a:pt x="47" y="96"/>
                      </a:lnTo>
                      <a:lnTo>
                        <a:pt x="50" y="96"/>
                      </a:lnTo>
                      <a:lnTo>
                        <a:pt x="56" y="96"/>
                      </a:lnTo>
                      <a:lnTo>
                        <a:pt x="64" y="96"/>
                      </a:lnTo>
                      <a:lnTo>
                        <a:pt x="67" y="94"/>
                      </a:lnTo>
                      <a:lnTo>
                        <a:pt x="70" y="91"/>
                      </a:lnTo>
                      <a:lnTo>
                        <a:pt x="70" y="91"/>
                      </a:lnTo>
                      <a:lnTo>
                        <a:pt x="73" y="90"/>
                      </a:lnTo>
                      <a:lnTo>
                        <a:pt x="76" y="90"/>
                      </a:lnTo>
                      <a:lnTo>
                        <a:pt x="76" y="93"/>
                      </a:lnTo>
                      <a:lnTo>
                        <a:pt x="74" y="97"/>
                      </a:lnTo>
                      <a:lnTo>
                        <a:pt x="74" y="97"/>
                      </a:lnTo>
                      <a:lnTo>
                        <a:pt x="72" y="100"/>
                      </a:lnTo>
                      <a:lnTo>
                        <a:pt x="72" y="103"/>
                      </a:lnTo>
                      <a:lnTo>
                        <a:pt x="73" y="104"/>
                      </a:lnTo>
                      <a:lnTo>
                        <a:pt x="77" y="107"/>
                      </a:lnTo>
                      <a:lnTo>
                        <a:pt x="77" y="107"/>
                      </a:lnTo>
                      <a:lnTo>
                        <a:pt x="81" y="109"/>
                      </a:lnTo>
                      <a:lnTo>
                        <a:pt x="81" y="110"/>
                      </a:lnTo>
                      <a:lnTo>
                        <a:pt x="81" y="113"/>
                      </a:lnTo>
                      <a:lnTo>
                        <a:pt x="81" y="113"/>
                      </a:lnTo>
                      <a:lnTo>
                        <a:pt x="80" y="116"/>
                      </a:lnTo>
                      <a:lnTo>
                        <a:pt x="80" y="120"/>
                      </a:lnTo>
                      <a:lnTo>
                        <a:pt x="80" y="127"/>
                      </a:lnTo>
                      <a:lnTo>
                        <a:pt x="80" y="127"/>
                      </a:lnTo>
                      <a:lnTo>
                        <a:pt x="79" y="128"/>
                      </a:lnTo>
                      <a:lnTo>
                        <a:pt x="76" y="128"/>
                      </a:lnTo>
                      <a:lnTo>
                        <a:pt x="72" y="130"/>
                      </a:lnTo>
                      <a:lnTo>
                        <a:pt x="66" y="128"/>
                      </a:lnTo>
                      <a:lnTo>
                        <a:pt x="63" y="127"/>
                      </a:lnTo>
                      <a:lnTo>
                        <a:pt x="63" y="127"/>
                      </a:lnTo>
                      <a:lnTo>
                        <a:pt x="62" y="127"/>
                      </a:lnTo>
                      <a:lnTo>
                        <a:pt x="60" y="127"/>
                      </a:lnTo>
                      <a:lnTo>
                        <a:pt x="59" y="128"/>
                      </a:lnTo>
                      <a:lnTo>
                        <a:pt x="59" y="130"/>
                      </a:lnTo>
                      <a:lnTo>
                        <a:pt x="59" y="130"/>
                      </a:lnTo>
                      <a:lnTo>
                        <a:pt x="57" y="133"/>
                      </a:lnTo>
                      <a:lnTo>
                        <a:pt x="56" y="136"/>
                      </a:lnTo>
                      <a:lnTo>
                        <a:pt x="54" y="138"/>
                      </a:lnTo>
                      <a:lnTo>
                        <a:pt x="53" y="140"/>
                      </a:lnTo>
                      <a:lnTo>
                        <a:pt x="53" y="140"/>
                      </a:lnTo>
                      <a:lnTo>
                        <a:pt x="54" y="141"/>
                      </a:lnTo>
                      <a:lnTo>
                        <a:pt x="59" y="143"/>
                      </a:lnTo>
                      <a:lnTo>
                        <a:pt x="62" y="144"/>
                      </a:lnTo>
                      <a:lnTo>
                        <a:pt x="63" y="147"/>
                      </a:lnTo>
                      <a:lnTo>
                        <a:pt x="63" y="147"/>
                      </a:lnTo>
                      <a:lnTo>
                        <a:pt x="62" y="150"/>
                      </a:lnTo>
                      <a:lnTo>
                        <a:pt x="59" y="153"/>
                      </a:lnTo>
                      <a:lnTo>
                        <a:pt x="53" y="155"/>
                      </a:lnTo>
                      <a:lnTo>
                        <a:pt x="47" y="157"/>
                      </a:lnTo>
                      <a:lnTo>
                        <a:pt x="47" y="157"/>
                      </a:lnTo>
                      <a:lnTo>
                        <a:pt x="44" y="158"/>
                      </a:lnTo>
                      <a:lnTo>
                        <a:pt x="44" y="160"/>
                      </a:lnTo>
                      <a:lnTo>
                        <a:pt x="44" y="161"/>
                      </a:lnTo>
                      <a:lnTo>
                        <a:pt x="46" y="163"/>
                      </a:lnTo>
                      <a:lnTo>
                        <a:pt x="50" y="164"/>
                      </a:lnTo>
                      <a:lnTo>
                        <a:pt x="52" y="164"/>
                      </a:lnTo>
                      <a:lnTo>
                        <a:pt x="53" y="164"/>
                      </a:lnTo>
                      <a:lnTo>
                        <a:pt x="53" y="164"/>
                      </a:lnTo>
                      <a:lnTo>
                        <a:pt x="56" y="163"/>
                      </a:lnTo>
                      <a:lnTo>
                        <a:pt x="57" y="164"/>
                      </a:lnTo>
                      <a:lnTo>
                        <a:pt x="60" y="165"/>
                      </a:lnTo>
                      <a:lnTo>
                        <a:pt x="63" y="165"/>
                      </a:lnTo>
                      <a:lnTo>
                        <a:pt x="63" y="165"/>
                      </a:lnTo>
                      <a:lnTo>
                        <a:pt x="67" y="167"/>
                      </a:lnTo>
                      <a:lnTo>
                        <a:pt x="72" y="168"/>
                      </a:lnTo>
                      <a:lnTo>
                        <a:pt x="76" y="170"/>
                      </a:lnTo>
                      <a:lnTo>
                        <a:pt x="80" y="168"/>
                      </a:lnTo>
                      <a:lnTo>
                        <a:pt x="80" y="168"/>
                      </a:lnTo>
                      <a:lnTo>
                        <a:pt x="84" y="167"/>
                      </a:lnTo>
                      <a:lnTo>
                        <a:pt x="86" y="168"/>
                      </a:lnTo>
                      <a:lnTo>
                        <a:pt x="84" y="170"/>
                      </a:lnTo>
                      <a:lnTo>
                        <a:pt x="81" y="173"/>
                      </a:lnTo>
                      <a:lnTo>
                        <a:pt x="81" y="173"/>
                      </a:lnTo>
                      <a:lnTo>
                        <a:pt x="77" y="174"/>
                      </a:lnTo>
                      <a:lnTo>
                        <a:pt x="72" y="174"/>
                      </a:lnTo>
                      <a:lnTo>
                        <a:pt x="67" y="174"/>
                      </a:lnTo>
                      <a:lnTo>
                        <a:pt x="63" y="175"/>
                      </a:lnTo>
                      <a:lnTo>
                        <a:pt x="63" y="175"/>
                      </a:lnTo>
                      <a:lnTo>
                        <a:pt x="57" y="180"/>
                      </a:lnTo>
                      <a:lnTo>
                        <a:pt x="50" y="187"/>
                      </a:lnTo>
                      <a:lnTo>
                        <a:pt x="44" y="194"/>
                      </a:lnTo>
                      <a:lnTo>
                        <a:pt x="43" y="198"/>
                      </a:lnTo>
                      <a:lnTo>
                        <a:pt x="43" y="200"/>
                      </a:lnTo>
                      <a:lnTo>
                        <a:pt x="43" y="200"/>
                      </a:lnTo>
                      <a:lnTo>
                        <a:pt x="44" y="201"/>
                      </a:lnTo>
                      <a:lnTo>
                        <a:pt x="47" y="198"/>
                      </a:lnTo>
                      <a:lnTo>
                        <a:pt x="50" y="195"/>
                      </a:lnTo>
                      <a:lnTo>
                        <a:pt x="54" y="194"/>
                      </a:lnTo>
                      <a:lnTo>
                        <a:pt x="54" y="194"/>
                      </a:lnTo>
                      <a:lnTo>
                        <a:pt x="59" y="192"/>
                      </a:lnTo>
                      <a:lnTo>
                        <a:pt x="62" y="194"/>
                      </a:lnTo>
                      <a:lnTo>
                        <a:pt x="64" y="195"/>
                      </a:lnTo>
                      <a:lnTo>
                        <a:pt x="67" y="195"/>
                      </a:lnTo>
                      <a:lnTo>
                        <a:pt x="67" y="195"/>
                      </a:lnTo>
                      <a:lnTo>
                        <a:pt x="69" y="195"/>
                      </a:lnTo>
                      <a:lnTo>
                        <a:pt x="70" y="192"/>
                      </a:lnTo>
                      <a:lnTo>
                        <a:pt x="72" y="190"/>
                      </a:lnTo>
                      <a:lnTo>
                        <a:pt x="74" y="188"/>
                      </a:lnTo>
                      <a:lnTo>
                        <a:pt x="74" y="188"/>
                      </a:lnTo>
                      <a:lnTo>
                        <a:pt x="76" y="188"/>
                      </a:lnTo>
                      <a:lnTo>
                        <a:pt x="79" y="188"/>
                      </a:lnTo>
                      <a:lnTo>
                        <a:pt x="81" y="187"/>
                      </a:lnTo>
                      <a:lnTo>
                        <a:pt x="86" y="187"/>
                      </a:lnTo>
                      <a:lnTo>
                        <a:pt x="86" y="187"/>
                      </a:lnTo>
                      <a:lnTo>
                        <a:pt x="90" y="187"/>
                      </a:lnTo>
                      <a:lnTo>
                        <a:pt x="93" y="187"/>
                      </a:lnTo>
                      <a:lnTo>
                        <a:pt x="99" y="184"/>
                      </a:lnTo>
                      <a:lnTo>
                        <a:pt x="99" y="184"/>
                      </a:lnTo>
                      <a:lnTo>
                        <a:pt x="101" y="182"/>
                      </a:lnTo>
                      <a:lnTo>
                        <a:pt x="104" y="184"/>
                      </a:lnTo>
                      <a:lnTo>
                        <a:pt x="109" y="187"/>
                      </a:lnTo>
                      <a:lnTo>
                        <a:pt x="111" y="187"/>
                      </a:lnTo>
                      <a:lnTo>
                        <a:pt x="111" y="187"/>
                      </a:lnTo>
                      <a:lnTo>
                        <a:pt x="118" y="184"/>
                      </a:lnTo>
                      <a:lnTo>
                        <a:pt x="128" y="182"/>
                      </a:lnTo>
                      <a:lnTo>
                        <a:pt x="128" y="182"/>
                      </a:lnTo>
                      <a:lnTo>
                        <a:pt x="134" y="182"/>
                      </a:lnTo>
                      <a:lnTo>
                        <a:pt x="141" y="180"/>
                      </a:lnTo>
                      <a:lnTo>
                        <a:pt x="151" y="174"/>
                      </a:lnTo>
                      <a:lnTo>
                        <a:pt x="151" y="174"/>
                      </a:lnTo>
                      <a:lnTo>
                        <a:pt x="153" y="171"/>
                      </a:lnTo>
                      <a:lnTo>
                        <a:pt x="151" y="171"/>
                      </a:lnTo>
                      <a:lnTo>
                        <a:pt x="144" y="171"/>
                      </a:lnTo>
                      <a:lnTo>
                        <a:pt x="144" y="171"/>
                      </a:lnTo>
                      <a:lnTo>
                        <a:pt x="141" y="170"/>
                      </a:lnTo>
                      <a:lnTo>
                        <a:pt x="141" y="168"/>
                      </a:lnTo>
                      <a:lnTo>
                        <a:pt x="143" y="164"/>
                      </a:lnTo>
                      <a:lnTo>
                        <a:pt x="145" y="161"/>
                      </a:lnTo>
                      <a:lnTo>
                        <a:pt x="145" y="161"/>
                      </a:lnTo>
                      <a:lnTo>
                        <a:pt x="154" y="154"/>
                      </a:lnTo>
                      <a:lnTo>
                        <a:pt x="157" y="150"/>
                      </a:lnTo>
                      <a:lnTo>
                        <a:pt x="158" y="145"/>
                      </a:lnTo>
                      <a:lnTo>
                        <a:pt x="158" y="145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60" name="Russia">
                  <a:extLst>
                    <a:ext uri="{FF2B5EF4-FFF2-40B4-BE49-F238E27FC236}">
                      <a16:creationId xmlns:a16="http://schemas.microsoft.com/office/drawing/2014/main" id="{2EE46A69-1DF4-461D-80E7-DC0D062D8BE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964939" y="2286597"/>
                  <a:ext cx="4031872" cy="1342165"/>
                </a:xfrm>
                <a:custGeom>
                  <a:avLst/>
                  <a:gdLst/>
                  <a:ahLst/>
                  <a:cxnLst>
                    <a:cxn ang="0">
                      <a:pos x="819" y="141"/>
                    </a:cxn>
                    <a:cxn ang="0">
                      <a:pos x="1960" y="651"/>
                    </a:cxn>
                    <a:cxn ang="0">
                      <a:pos x="1975" y="749"/>
                    </a:cxn>
                    <a:cxn ang="0">
                      <a:pos x="2636" y="306"/>
                    </a:cxn>
                    <a:cxn ang="0">
                      <a:pos x="2384" y="256"/>
                    </a:cxn>
                    <a:cxn ang="0">
                      <a:pos x="2159" y="217"/>
                    </a:cxn>
                    <a:cxn ang="0">
                      <a:pos x="2014" y="180"/>
                    </a:cxn>
                    <a:cxn ang="0">
                      <a:pos x="1912" y="202"/>
                    </a:cxn>
                    <a:cxn ang="0">
                      <a:pos x="1750" y="202"/>
                    </a:cxn>
                    <a:cxn ang="0">
                      <a:pos x="1671" y="126"/>
                    </a:cxn>
                    <a:cxn ang="0">
                      <a:pos x="1495" y="139"/>
                    </a:cxn>
                    <a:cxn ang="0">
                      <a:pos x="1388" y="138"/>
                    </a:cxn>
                    <a:cxn ang="0">
                      <a:pos x="1472" y="38"/>
                    </a:cxn>
                    <a:cxn ang="0">
                      <a:pos x="1330" y="1"/>
                    </a:cxn>
                    <a:cxn ang="0">
                      <a:pos x="1209" y="52"/>
                    </a:cxn>
                    <a:cxn ang="0">
                      <a:pos x="1078" y="99"/>
                    </a:cxn>
                    <a:cxn ang="0">
                      <a:pos x="990" y="155"/>
                    </a:cxn>
                    <a:cxn ang="0">
                      <a:pos x="946" y="206"/>
                    </a:cxn>
                    <a:cxn ang="0">
                      <a:pos x="881" y="236"/>
                    </a:cxn>
                    <a:cxn ang="0">
                      <a:pos x="898" y="276"/>
                    </a:cxn>
                    <a:cxn ang="0">
                      <a:pos x="839" y="335"/>
                    </a:cxn>
                    <a:cxn ang="0">
                      <a:pos x="855" y="190"/>
                    </a:cxn>
                    <a:cxn ang="0">
                      <a:pos x="797" y="274"/>
                    </a:cxn>
                    <a:cxn ang="0">
                      <a:pos x="653" y="280"/>
                    </a:cxn>
                    <a:cxn ang="0">
                      <a:pos x="529" y="287"/>
                    </a:cxn>
                    <a:cxn ang="0">
                      <a:pos x="407" y="281"/>
                    </a:cxn>
                    <a:cxn ang="0">
                      <a:pos x="327" y="374"/>
                    </a:cxn>
                    <a:cxn ang="0">
                      <a:pos x="240" y="374"/>
                    </a:cxn>
                    <a:cxn ang="0">
                      <a:pos x="333" y="299"/>
                    </a:cxn>
                    <a:cxn ang="0">
                      <a:pos x="178" y="250"/>
                    </a:cxn>
                    <a:cxn ang="0">
                      <a:pos x="168" y="384"/>
                    </a:cxn>
                    <a:cxn ang="0">
                      <a:pos x="137" y="510"/>
                    </a:cxn>
                    <a:cxn ang="0">
                      <a:pos x="185" y="633"/>
                    </a:cxn>
                    <a:cxn ang="0">
                      <a:pos x="262" y="721"/>
                    </a:cxn>
                    <a:cxn ang="0">
                      <a:pos x="310" y="789"/>
                    </a:cxn>
                    <a:cxn ang="0">
                      <a:pos x="410" y="879"/>
                    </a:cxn>
                    <a:cxn ang="0">
                      <a:pos x="454" y="776"/>
                    </a:cxn>
                    <a:cxn ang="0">
                      <a:pos x="514" y="700"/>
                    </a:cxn>
                    <a:cxn ang="0">
                      <a:pos x="666" y="718"/>
                    </a:cxn>
                    <a:cxn ang="0">
                      <a:pos x="780" y="626"/>
                    </a:cxn>
                    <a:cxn ang="0">
                      <a:pos x="882" y="654"/>
                    </a:cxn>
                    <a:cxn ang="0">
                      <a:pos x="1053" y="737"/>
                    </a:cxn>
                    <a:cxn ang="0">
                      <a:pos x="1229" y="738"/>
                    </a:cxn>
                    <a:cxn ang="0">
                      <a:pos x="1373" y="727"/>
                    </a:cxn>
                    <a:cxn ang="0">
                      <a:pos x="1578" y="734"/>
                    </a:cxn>
                    <a:cxn ang="0">
                      <a:pos x="1720" y="728"/>
                    </a:cxn>
                    <a:cxn ang="0">
                      <a:pos x="1809" y="828"/>
                    </a:cxn>
                    <a:cxn ang="0">
                      <a:pos x="1935" y="707"/>
                    </a:cxn>
                    <a:cxn ang="0">
                      <a:pos x="1871" y="650"/>
                    </a:cxn>
                    <a:cxn ang="0">
                      <a:pos x="2054" y="525"/>
                    </a:cxn>
                    <a:cxn ang="0">
                      <a:pos x="2182" y="488"/>
                    </a:cxn>
                    <a:cxn ang="0">
                      <a:pos x="2329" y="446"/>
                    </a:cxn>
                    <a:cxn ang="0">
                      <a:pos x="2178" y="648"/>
                    </a:cxn>
                    <a:cxn ang="0">
                      <a:pos x="2286" y="599"/>
                    </a:cxn>
                    <a:cxn ang="0">
                      <a:pos x="2361" y="502"/>
                    </a:cxn>
                    <a:cxn ang="0">
                      <a:pos x="2551" y="419"/>
                    </a:cxn>
                    <a:cxn ang="0">
                      <a:pos x="2593" y="350"/>
                    </a:cxn>
                    <a:cxn ang="0">
                      <a:pos x="2696" y="385"/>
                    </a:cxn>
                    <a:cxn ang="0">
                      <a:pos x="1370" y="675"/>
                    </a:cxn>
                    <a:cxn ang="0">
                      <a:pos x="531" y="176"/>
                    </a:cxn>
                    <a:cxn ang="0">
                      <a:pos x="593" y="152"/>
                    </a:cxn>
                    <a:cxn ang="0">
                      <a:pos x="721" y="44"/>
                    </a:cxn>
                    <a:cxn ang="0">
                      <a:pos x="560" y="128"/>
                    </a:cxn>
                  </a:cxnLst>
                  <a:rect l="0" t="0" r="r" b="b"/>
                  <a:pathLst>
                    <a:path w="2737" h="907">
                      <a:moveTo>
                        <a:pt x="41" y="619"/>
                      </a:moveTo>
                      <a:lnTo>
                        <a:pt x="41" y="619"/>
                      </a:lnTo>
                      <a:lnTo>
                        <a:pt x="38" y="619"/>
                      </a:lnTo>
                      <a:lnTo>
                        <a:pt x="36" y="617"/>
                      </a:lnTo>
                      <a:lnTo>
                        <a:pt x="31" y="614"/>
                      </a:lnTo>
                      <a:lnTo>
                        <a:pt x="31" y="614"/>
                      </a:lnTo>
                      <a:lnTo>
                        <a:pt x="30" y="613"/>
                      </a:lnTo>
                      <a:lnTo>
                        <a:pt x="27" y="613"/>
                      </a:lnTo>
                      <a:lnTo>
                        <a:pt x="21" y="614"/>
                      </a:lnTo>
                      <a:lnTo>
                        <a:pt x="21" y="614"/>
                      </a:lnTo>
                      <a:lnTo>
                        <a:pt x="24" y="616"/>
                      </a:lnTo>
                      <a:lnTo>
                        <a:pt x="24" y="616"/>
                      </a:lnTo>
                      <a:lnTo>
                        <a:pt x="24" y="617"/>
                      </a:lnTo>
                      <a:lnTo>
                        <a:pt x="24" y="619"/>
                      </a:lnTo>
                      <a:lnTo>
                        <a:pt x="21" y="620"/>
                      </a:lnTo>
                      <a:lnTo>
                        <a:pt x="18" y="621"/>
                      </a:lnTo>
                      <a:lnTo>
                        <a:pt x="18" y="623"/>
                      </a:lnTo>
                      <a:lnTo>
                        <a:pt x="18" y="624"/>
                      </a:lnTo>
                      <a:lnTo>
                        <a:pt x="18" y="624"/>
                      </a:lnTo>
                      <a:lnTo>
                        <a:pt x="20" y="626"/>
                      </a:lnTo>
                      <a:lnTo>
                        <a:pt x="18" y="627"/>
                      </a:lnTo>
                      <a:lnTo>
                        <a:pt x="17" y="629"/>
                      </a:lnTo>
                      <a:lnTo>
                        <a:pt x="13" y="627"/>
                      </a:lnTo>
                      <a:lnTo>
                        <a:pt x="11" y="627"/>
                      </a:lnTo>
                      <a:lnTo>
                        <a:pt x="11" y="624"/>
                      </a:lnTo>
                      <a:lnTo>
                        <a:pt x="11" y="624"/>
                      </a:lnTo>
                      <a:lnTo>
                        <a:pt x="11" y="623"/>
                      </a:lnTo>
                      <a:lnTo>
                        <a:pt x="10" y="623"/>
                      </a:lnTo>
                      <a:lnTo>
                        <a:pt x="6" y="623"/>
                      </a:lnTo>
                      <a:lnTo>
                        <a:pt x="1" y="623"/>
                      </a:lnTo>
                      <a:lnTo>
                        <a:pt x="0" y="626"/>
                      </a:lnTo>
                      <a:lnTo>
                        <a:pt x="0" y="626"/>
                      </a:lnTo>
                      <a:lnTo>
                        <a:pt x="0" y="630"/>
                      </a:lnTo>
                      <a:lnTo>
                        <a:pt x="0" y="630"/>
                      </a:lnTo>
                      <a:lnTo>
                        <a:pt x="7" y="633"/>
                      </a:lnTo>
                      <a:lnTo>
                        <a:pt x="7" y="633"/>
                      </a:lnTo>
                      <a:lnTo>
                        <a:pt x="26" y="634"/>
                      </a:lnTo>
                      <a:lnTo>
                        <a:pt x="38" y="634"/>
                      </a:lnTo>
                      <a:lnTo>
                        <a:pt x="50" y="634"/>
                      </a:lnTo>
                      <a:lnTo>
                        <a:pt x="50" y="634"/>
                      </a:lnTo>
                      <a:lnTo>
                        <a:pt x="50" y="629"/>
                      </a:lnTo>
                      <a:lnTo>
                        <a:pt x="50" y="623"/>
                      </a:lnTo>
                      <a:lnTo>
                        <a:pt x="50" y="623"/>
                      </a:lnTo>
                      <a:lnTo>
                        <a:pt x="48" y="621"/>
                      </a:lnTo>
                      <a:lnTo>
                        <a:pt x="47" y="620"/>
                      </a:lnTo>
                      <a:lnTo>
                        <a:pt x="43" y="619"/>
                      </a:lnTo>
                      <a:lnTo>
                        <a:pt x="41" y="619"/>
                      </a:lnTo>
                      <a:lnTo>
                        <a:pt x="41" y="619"/>
                      </a:lnTo>
                      <a:close/>
                      <a:moveTo>
                        <a:pt x="819" y="152"/>
                      </a:moveTo>
                      <a:lnTo>
                        <a:pt x="819" y="152"/>
                      </a:lnTo>
                      <a:lnTo>
                        <a:pt x="825" y="152"/>
                      </a:lnTo>
                      <a:lnTo>
                        <a:pt x="832" y="151"/>
                      </a:lnTo>
                      <a:lnTo>
                        <a:pt x="839" y="148"/>
                      </a:lnTo>
                      <a:lnTo>
                        <a:pt x="844" y="146"/>
                      </a:lnTo>
                      <a:lnTo>
                        <a:pt x="844" y="146"/>
                      </a:lnTo>
                      <a:lnTo>
                        <a:pt x="844" y="145"/>
                      </a:lnTo>
                      <a:lnTo>
                        <a:pt x="844" y="143"/>
                      </a:lnTo>
                      <a:lnTo>
                        <a:pt x="839" y="141"/>
                      </a:lnTo>
                      <a:lnTo>
                        <a:pt x="834" y="139"/>
                      </a:lnTo>
                      <a:lnTo>
                        <a:pt x="826" y="139"/>
                      </a:lnTo>
                      <a:lnTo>
                        <a:pt x="826" y="139"/>
                      </a:lnTo>
                      <a:lnTo>
                        <a:pt x="822" y="139"/>
                      </a:lnTo>
                      <a:lnTo>
                        <a:pt x="819" y="141"/>
                      </a:lnTo>
                      <a:lnTo>
                        <a:pt x="818" y="142"/>
                      </a:lnTo>
                      <a:lnTo>
                        <a:pt x="817" y="145"/>
                      </a:lnTo>
                      <a:lnTo>
                        <a:pt x="817" y="149"/>
                      </a:lnTo>
                      <a:lnTo>
                        <a:pt x="817" y="151"/>
                      </a:lnTo>
                      <a:lnTo>
                        <a:pt x="819" y="152"/>
                      </a:lnTo>
                      <a:lnTo>
                        <a:pt x="819" y="152"/>
                      </a:lnTo>
                      <a:close/>
                      <a:moveTo>
                        <a:pt x="957" y="159"/>
                      </a:moveTo>
                      <a:lnTo>
                        <a:pt x="957" y="159"/>
                      </a:lnTo>
                      <a:lnTo>
                        <a:pt x="963" y="161"/>
                      </a:lnTo>
                      <a:lnTo>
                        <a:pt x="966" y="161"/>
                      </a:lnTo>
                      <a:lnTo>
                        <a:pt x="969" y="158"/>
                      </a:lnTo>
                      <a:lnTo>
                        <a:pt x="970" y="153"/>
                      </a:lnTo>
                      <a:lnTo>
                        <a:pt x="970" y="153"/>
                      </a:lnTo>
                      <a:lnTo>
                        <a:pt x="969" y="151"/>
                      </a:lnTo>
                      <a:lnTo>
                        <a:pt x="966" y="151"/>
                      </a:lnTo>
                      <a:lnTo>
                        <a:pt x="960" y="152"/>
                      </a:lnTo>
                      <a:lnTo>
                        <a:pt x="956" y="155"/>
                      </a:lnTo>
                      <a:lnTo>
                        <a:pt x="956" y="158"/>
                      </a:lnTo>
                      <a:lnTo>
                        <a:pt x="957" y="159"/>
                      </a:lnTo>
                      <a:lnTo>
                        <a:pt x="957" y="159"/>
                      </a:lnTo>
                      <a:close/>
                      <a:moveTo>
                        <a:pt x="464" y="273"/>
                      </a:moveTo>
                      <a:lnTo>
                        <a:pt x="464" y="273"/>
                      </a:lnTo>
                      <a:lnTo>
                        <a:pt x="468" y="276"/>
                      </a:lnTo>
                      <a:lnTo>
                        <a:pt x="472" y="277"/>
                      </a:lnTo>
                      <a:lnTo>
                        <a:pt x="477" y="276"/>
                      </a:lnTo>
                      <a:lnTo>
                        <a:pt x="481" y="274"/>
                      </a:lnTo>
                      <a:lnTo>
                        <a:pt x="488" y="270"/>
                      </a:lnTo>
                      <a:lnTo>
                        <a:pt x="494" y="267"/>
                      </a:lnTo>
                      <a:lnTo>
                        <a:pt x="494" y="267"/>
                      </a:lnTo>
                      <a:lnTo>
                        <a:pt x="495" y="266"/>
                      </a:lnTo>
                      <a:lnTo>
                        <a:pt x="495" y="264"/>
                      </a:lnTo>
                      <a:lnTo>
                        <a:pt x="492" y="262"/>
                      </a:lnTo>
                      <a:lnTo>
                        <a:pt x="486" y="259"/>
                      </a:lnTo>
                      <a:lnTo>
                        <a:pt x="479" y="256"/>
                      </a:lnTo>
                      <a:lnTo>
                        <a:pt x="479" y="256"/>
                      </a:lnTo>
                      <a:lnTo>
                        <a:pt x="475" y="256"/>
                      </a:lnTo>
                      <a:lnTo>
                        <a:pt x="471" y="256"/>
                      </a:lnTo>
                      <a:lnTo>
                        <a:pt x="467" y="257"/>
                      </a:lnTo>
                      <a:lnTo>
                        <a:pt x="464" y="260"/>
                      </a:lnTo>
                      <a:lnTo>
                        <a:pt x="461" y="263"/>
                      </a:lnTo>
                      <a:lnTo>
                        <a:pt x="459" y="266"/>
                      </a:lnTo>
                      <a:lnTo>
                        <a:pt x="461" y="270"/>
                      </a:lnTo>
                      <a:lnTo>
                        <a:pt x="464" y="273"/>
                      </a:lnTo>
                      <a:lnTo>
                        <a:pt x="464" y="273"/>
                      </a:lnTo>
                      <a:close/>
                      <a:moveTo>
                        <a:pt x="1975" y="695"/>
                      </a:moveTo>
                      <a:lnTo>
                        <a:pt x="1975" y="695"/>
                      </a:lnTo>
                      <a:lnTo>
                        <a:pt x="1973" y="690"/>
                      </a:lnTo>
                      <a:lnTo>
                        <a:pt x="1973" y="685"/>
                      </a:lnTo>
                      <a:lnTo>
                        <a:pt x="1976" y="675"/>
                      </a:lnTo>
                      <a:lnTo>
                        <a:pt x="1976" y="667"/>
                      </a:lnTo>
                      <a:lnTo>
                        <a:pt x="1976" y="664"/>
                      </a:lnTo>
                      <a:lnTo>
                        <a:pt x="1973" y="661"/>
                      </a:lnTo>
                      <a:lnTo>
                        <a:pt x="1973" y="661"/>
                      </a:lnTo>
                      <a:lnTo>
                        <a:pt x="1970" y="658"/>
                      </a:lnTo>
                      <a:lnTo>
                        <a:pt x="1967" y="654"/>
                      </a:lnTo>
                      <a:lnTo>
                        <a:pt x="1966" y="648"/>
                      </a:lnTo>
                      <a:lnTo>
                        <a:pt x="1965" y="643"/>
                      </a:lnTo>
                      <a:lnTo>
                        <a:pt x="1965" y="641"/>
                      </a:lnTo>
                      <a:lnTo>
                        <a:pt x="1963" y="643"/>
                      </a:lnTo>
                      <a:lnTo>
                        <a:pt x="1963" y="643"/>
                      </a:lnTo>
                      <a:lnTo>
                        <a:pt x="1962" y="644"/>
                      </a:lnTo>
                      <a:lnTo>
                        <a:pt x="1960" y="646"/>
                      </a:lnTo>
                      <a:lnTo>
                        <a:pt x="1960" y="651"/>
                      </a:lnTo>
                      <a:lnTo>
                        <a:pt x="1959" y="656"/>
                      </a:lnTo>
                      <a:lnTo>
                        <a:pt x="1957" y="658"/>
                      </a:lnTo>
                      <a:lnTo>
                        <a:pt x="1955" y="658"/>
                      </a:lnTo>
                      <a:lnTo>
                        <a:pt x="1955" y="658"/>
                      </a:lnTo>
                      <a:lnTo>
                        <a:pt x="1953" y="660"/>
                      </a:lnTo>
                      <a:lnTo>
                        <a:pt x="1952" y="661"/>
                      </a:lnTo>
                      <a:lnTo>
                        <a:pt x="1952" y="664"/>
                      </a:lnTo>
                      <a:lnTo>
                        <a:pt x="1952" y="670"/>
                      </a:lnTo>
                      <a:lnTo>
                        <a:pt x="1952" y="677"/>
                      </a:lnTo>
                      <a:lnTo>
                        <a:pt x="1952" y="677"/>
                      </a:lnTo>
                      <a:lnTo>
                        <a:pt x="1950" y="684"/>
                      </a:lnTo>
                      <a:lnTo>
                        <a:pt x="1952" y="693"/>
                      </a:lnTo>
                      <a:lnTo>
                        <a:pt x="1955" y="701"/>
                      </a:lnTo>
                      <a:lnTo>
                        <a:pt x="1957" y="708"/>
                      </a:lnTo>
                      <a:lnTo>
                        <a:pt x="1957" y="708"/>
                      </a:lnTo>
                      <a:lnTo>
                        <a:pt x="1957" y="712"/>
                      </a:lnTo>
                      <a:lnTo>
                        <a:pt x="1957" y="720"/>
                      </a:lnTo>
                      <a:lnTo>
                        <a:pt x="1956" y="740"/>
                      </a:lnTo>
                      <a:lnTo>
                        <a:pt x="1955" y="758"/>
                      </a:lnTo>
                      <a:lnTo>
                        <a:pt x="1955" y="765"/>
                      </a:lnTo>
                      <a:lnTo>
                        <a:pt x="1956" y="769"/>
                      </a:lnTo>
                      <a:lnTo>
                        <a:pt x="1956" y="769"/>
                      </a:lnTo>
                      <a:lnTo>
                        <a:pt x="1956" y="774"/>
                      </a:lnTo>
                      <a:lnTo>
                        <a:pt x="1956" y="779"/>
                      </a:lnTo>
                      <a:lnTo>
                        <a:pt x="1955" y="794"/>
                      </a:lnTo>
                      <a:lnTo>
                        <a:pt x="1952" y="808"/>
                      </a:lnTo>
                      <a:lnTo>
                        <a:pt x="1952" y="812"/>
                      </a:lnTo>
                      <a:lnTo>
                        <a:pt x="1953" y="815"/>
                      </a:lnTo>
                      <a:lnTo>
                        <a:pt x="1953" y="815"/>
                      </a:lnTo>
                      <a:lnTo>
                        <a:pt x="1955" y="816"/>
                      </a:lnTo>
                      <a:lnTo>
                        <a:pt x="1956" y="816"/>
                      </a:lnTo>
                      <a:lnTo>
                        <a:pt x="1956" y="812"/>
                      </a:lnTo>
                      <a:lnTo>
                        <a:pt x="1959" y="808"/>
                      </a:lnTo>
                      <a:lnTo>
                        <a:pt x="1960" y="805"/>
                      </a:lnTo>
                      <a:lnTo>
                        <a:pt x="1963" y="805"/>
                      </a:lnTo>
                      <a:lnTo>
                        <a:pt x="1963" y="805"/>
                      </a:lnTo>
                      <a:lnTo>
                        <a:pt x="1966" y="805"/>
                      </a:lnTo>
                      <a:lnTo>
                        <a:pt x="1967" y="805"/>
                      </a:lnTo>
                      <a:lnTo>
                        <a:pt x="1972" y="809"/>
                      </a:lnTo>
                      <a:lnTo>
                        <a:pt x="1973" y="813"/>
                      </a:lnTo>
                      <a:lnTo>
                        <a:pt x="1977" y="816"/>
                      </a:lnTo>
                      <a:lnTo>
                        <a:pt x="1977" y="816"/>
                      </a:lnTo>
                      <a:lnTo>
                        <a:pt x="1979" y="816"/>
                      </a:lnTo>
                      <a:lnTo>
                        <a:pt x="1979" y="815"/>
                      </a:lnTo>
                      <a:lnTo>
                        <a:pt x="1979" y="809"/>
                      </a:lnTo>
                      <a:lnTo>
                        <a:pt x="1977" y="804"/>
                      </a:lnTo>
                      <a:lnTo>
                        <a:pt x="1976" y="802"/>
                      </a:lnTo>
                      <a:lnTo>
                        <a:pt x="1975" y="802"/>
                      </a:lnTo>
                      <a:lnTo>
                        <a:pt x="1975" y="802"/>
                      </a:lnTo>
                      <a:lnTo>
                        <a:pt x="1972" y="802"/>
                      </a:lnTo>
                      <a:lnTo>
                        <a:pt x="1970" y="801"/>
                      </a:lnTo>
                      <a:lnTo>
                        <a:pt x="1967" y="795"/>
                      </a:lnTo>
                      <a:lnTo>
                        <a:pt x="1963" y="784"/>
                      </a:lnTo>
                      <a:lnTo>
                        <a:pt x="1963" y="784"/>
                      </a:lnTo>
                      <a:lnTo>
                        <a:pt x="1963" y="776"/>
                      </a:lnTo>
                      <a:lnTo>
                        <a:pt x="1965" y="771"/>
                      </a:lnTo>
                      <a:lnTo>
                        <a:pt x="1966" y="764"/>
                      </a:lnTo>
                      <a:lnTo>
                        <a:pt x="1967" y="757"/>
                      </a:lnTo>
                      <a:lnTo>
                        <a:pt x="1967" y="757"/>
                      </a:lnTo>
                      <a:lnTo>
                        <a:pt x="1969" y="754"/>
                      </a:lnTo>
                      <a:lnTo>
                        <a:pt x="1970" y="752"/>
                      </a:lnTo>
                      <a:lnTo>
                        <a:pt x="1972" y="751"/>
                      </a:lnTo>
                      <a:lnTo>
                        <a:pt x="1975" y="749"/>
                      </a:lnTo>
                      <a:lnTo>
                        <a:pt x="1980" y="751"/>
                      </a:lnTo>
                      <a:lnTo>
                        <a:pt x="1987" y="755"/>
                      </a:lnTo>
                      <a:lnTo>
                        <a:pt x="1987" y="755"/>
                      </a:lnTo>
                      <a:lnTo>
                        <a:pt x="1990" y="758"/>
                      </a:lnTo>
                      <a:lnTo>
                        <a:pt x="1993" y="758"/>
                      </a:lnTo>
                      <a:lnTo>
                        <a:pt x="1993" y="755"/>
                      </a:lnTo>
                      <a:lnTo>
                        <a:pt x="1992" y="752"/>
                      </a:lnTo>
                      <a:lnTo>
                        <a:pt x="1992" y="752"/>
                      </a:lnTo>
                      <a:lnTo>
                        <a:pt x="1989" y="742"/>
                      </a:lnTo>
                      <a:lnTo>
                        <a:pt x="1984" y="727"/>
                      </a:lnTo>
                      <a:lnTo>
                        <a:pt x="1975" y="695"/>
                      </a:lnTo>
                      <a:lnTo>
                        <a:pt x="1975" y="695"/>
                      </a:lnTo>
                      <a:close/>
                      <a:moveTo>
                        <a:pt x="2734" y="354"/>
                      </a:moveTo>
                      <a:lnTo>
                        <a:pt x="2734" y="354"/>
                      </a:lnTo>
                      <a:lnTo>
                        <a:pt x="2723" y="347"/>
                      </a:lnTo>
                      <a:lnTo>
                        <a:pt x="2716" y="341"/>
                      </a:lnTo>
                      <a:lnTo>
                        <a:pt x="2711" y="337"/>
                      </a:lnTo>
                      <a:lnTo>
                        <a:pt x="2711" y="337"/>
                      </a:lnTo>
                      <a:lnTo>
                        <a:pt x="2709" y="335"/>
                      </a:lnTo>
                      <a:lnTo>
                        <a:pt x="2706" y="333"/>
                      </a:lnTo>
                      <a:lnTo>
                        <a:pt x="2699" y="331"/>
                      </a:lnTo>
                      <a:lnTo>
                        <a:pt x="2691" y="330"/>
                      </a:lnTo>
                      <a:lnTo>
                        <a:pt x="2690" y="331"/>
                      </a:lnTo>
                      <a:lnTo>
                        <a:pt x="2689" y="331"/>
                      </a:lnTo>
                      <a:lnTo>
                        <a:pt x="2689" y="331"/>
                      </a:lnTo>
                      <a:lnTo>
                        <a:pt x="2689" y="333"/>
                      </a:lnTo>
                      <a:lnTo>
                        <a:pt x="2686" y="331"/>
                      </a:lnTo>
                      <a:lnTo>
                        <a:pt x="2683" y="330"/>
                      </a:lnTo>
                      <a:lnTo>
                        <a:pt x="2682" y="328"/>
                      </a:lnTo>
                      <a:lnTo>
                        <a:pt x="2682" y="328"/>
                      </a:lnTo>
                      <a:lnTo>
                        <a:pt x="2677" y="326"/>
                      </a:lnTo>
                      <a:lnTo>
                        <a:pt x="2670" y="326"/>
                      </a:lnTo>
                      <a:lnTo>
                        <a:pt x="2664" y="326"/>
                      </a:lnTo>
                      <a:lnTo>
                        <a:pt x="2662" y="327"/>
                      </a:lnTo>
                      <a:lnTo>
                        <a:pt x="2660" y="327"/>
                      </a:lnTo>
                      <a:lnTo>
                        <a:pt x="2660" y="327"/>
                      </a:lnTo>
                      <a:lnTo>
                        <a:pt x="2662" y="330"/>
                      </a:lnTo>
                      <a:lnTo>
                        <a:pt x="2663" y="331"/>
                      </a:lnTo>
                      <a:lnTo>
                        <a:pt x="2666" y="333"/>
                      </a:lnTo>
                      <a:lnTo>
                        <a:pt x="2669" y="335"/>
                      </a:lnTo>
                      <a:lnTo>
                        <a:pt x="2669" y="335"/>
                      </a:lnTo>
                      <a:lnTo>
                        <a:pt x="2669" y="337"/>
                      </a:lnTo>
                      <a:lnTo>
                        <a:pt x="2667" y="340"/>
                      </a:lnTo>
                      <a:lnTo>
                        <a:pt x="2666" y="343"/>
                      </a:lnTo>
                      <a:lnTo>
                        <a:pt x="2666" y="345"/>
                      </a:lnTo>
                      <a:lnTo>
                        <a:pt x="2666" y="345"/>
                      </a:lnTo>
                      <a:lnTo>
                        <a:pt x="2666" y="347"/>
                      </a:lnTo>
                      <a:lnTo>
                        <a:pt x="2664" y="347"/>
                      </a:lnTo>
                      <a:lnTo>
                        <a:pt x="2662" y="345"/>
                      </a:lnTo>
                      <a:lnTo>
                        <a:pt x="2656" y="341"/>
                      </a:lnTo>
                      <a:lnTo>
                        <a:pt x="2656" y="341"/>
                      </a:lnTo>
                      <a:lnTo>
                        <a:pt x="2654" y="338"/>
                      </a:lnTo>
                      <a:lnTo>
                        <a:pt x="2653" y="333"/>
                      </a:lnTo>
                      <a:lnTo>
                        <a:pt x="2654" y="324"/>
                      </a:lnTo>
                      <a:lnTo>
                        <a:pt x="2654" y="324"/>
                      </a:lnTo>
                      <a:lnTo>
                        <a:pt x="2654" y="321"/>
                      </a:lnTo>
                      <a:lnTo>
                        <a:pt x="2652" y="320"/>
                      </a:lnTo>
                      <a:lnTo>
                        <a:pt x="2650" y="318"/>
                      </a:lnTo>
                      <a:lnTo>
                        <a:pt x="2649" y="316"/>
                      </a:lnTo>
                      <a:lnTo>
                        <a:pt x="2649" y="316"/>
                      </a:lnTo>
                      <a:lnTo>
                        <a:pt x="2647" y="314"/>
                      </a:lnTo>
                      <a:lnTo>
                        <a:pt x="2645" y="311"/>
                      </a:lnTo>
                      <a:lnTo>
                        <a:pt x="2636" y="306"/>
                      </a:lnTo>
                      <a:lnTo>
                        <a:pt x="2618" y="297"/>
                      </a:lnTo>
                      <a:lnTo>
                        <a:pt x="2618" y="297"/>
                      </a:lnTo>
                      <a:lnTo>
                        <a:pt x="2603" y="291"/>
                      </a:lnTo>
                      <a:lnTo>
                        <a:pt x="2598" y="289"/>
                      </a:lnTo>
                      <a:lnTo>
                        <a:pt x="2593" y="286"/>
                      </a:lnTo>
                      <a:lnTo>
                        <a:pt x="2593" y="286"/>
                      </a:lnTo>
                      <a:lnTo>
                        <a:pt x="2589" y="283"/>
                      </a:lnTo>
                      <a:lnTo>
                        <a:pt x="2582" y="280"/>
                      </a:lnTo>
                      <a:lnTo>
                        <a:pt x="2575" y="277"/>
                      </a:lnTo>
                      <a:lnTo>
                        <a:pt x="2569" y="274"/>
                      </a:lnTo>
                      <a:lnTo>
                        <a:pt x="2569" y="274"/>
                      </a:lnTo>
                      <a:lnTo>
                        <a:pt x="2561" y="269"/>
                      </a:lnTo>
                      <a:lnTo>
                        <a:pt x="2548" y="263"/>
                      </a:lnTo>
                      <a:lnTo>
                        <a:pt x="2535" y="257"/>
                      </a:lnTo>
                      <a:lnTo>
                        <a:pt x="2524" y="256"/>
                      </a:lnTo>
                      <a:lnTo>
                        <a:pt x="2524" y="256"/>
                      </a:lnTo>
                      <a:lnTo>
                        <a:pt x="2518" y="254"/>
                      </a:lnTo>
                      <a:lnTo>
                        <a:pt x="2514" y="252"/>
                      </a:lnTo>
                      <a:lnTo>
                        <a:pt x="2512" y="250"/>
                      </a:lnTo>
                      <a:lnTo>
                        <a:pt x="2509" y="249"/>
                      </a:lnTo>
                      <a:lnTo>
                        <a:pt x="2509" y="249"/>
                      </a:lnTo>
                      <a:lnTo>
                        <a:pt x="2491" y="249"/>
                      </a:lnTo>
                      <a:lnTo>
                        <a:pt x="2471" y="247"/>
                      </a:lnTo>
                      <a:lnTo>
                        <a:pt x="2471" y="247"/>
                      </a:lnTo>
                      <a:lnTo>
                        <a:pt x="2467" y="249"/>
                      </a:lnTo>
                      <a:lnTo>
                        <a:pt x="2462" y="250"/>
                      </a:lnTo>
                      <a:lnTo>
                        <a:pt x="2460" y="250"/>
                      </a:lnTo>
                      <a:lnTo>
                        <a:pt x="2457" y="250"/>
                      </a:lnTo>
                      <a:lnTo>
                        <a:pt x="2457" y="250"/>
                      </a:lnTo>
                      <a:lnTo>
                        <a:pt x="2437" y="244"/>
                      </a:lnTo>
                      <a:lnTo>
                        <a:pt x="2425" y="242"/>
                      </a:lnTo>
                      <a:lnTo>
                        <a:pt x="2421" y="242"/>
                      </a:lnTo>
                      <a:lnTo>
                        <a:pt x="2420" y="242"/>
                      </a:lnTo>
                      <a:lnTo>
                        <a:pt x="2420" y="242"/>
                      </a:lnTo>
                      <a:lnTo>
                        <a:pt x="2418" y="244"/>
                      </a:lnTo>
                      <a:lnTo>
                        <a:pt x="2417" y="247"/>
                      </a:lnTo>
                      <a:lnTo>
                        <a:pt x="2415" y="250"/>
                      </a:lnTo>
                      <a:lnTo>
                        <a:pt x="2414" y="252"/>
                      </a:lnTo>
                      <a:lnTo>
                        <a:pt x="2414" y="252"/>
                      </a:lnTo>
                      <a:lnTo>
                        <a:pt x="2413" y="253"/>
                      </a:lnTo>
                      <a:lnTo>
                        <a:pt x="2414" y="256"/>
                      </a:lnTo>
                      <a:lnTo>
                        <a:pt x="2423" y="264"/>
                      </a:lnTo>
                      <a:lnTo>
                        <a:pt x="2423" y="264"/>
                      </a:lnTo>
                      <a:lnTo>
                        <a:pt x="2425" y="270"/>
                      </a:lnTo>
                      <a:lnTo>
                        <a:pt x="2427" y="271"/>
                      </a:lnTo>
                      <a:lnTo>
                        <a:pt x="2425" y="274"/>
                      </a:lnTo>
                      <a:lnTo>
                        <a:pt x="2423" y="277"/>
                      </a:lnTo>
                      <a:lnTo>
                        <a:pt x="2418" y="280"/>
                      </a:lnTo>
                      <a:lnTo>
                        <a:pt x="2418" y="280"/>
                      </a:lnTo>
                      <a:lnTo>
                        <a:pt x="2413" y="281"/>
                      </a:lnTo>
                      <a:lnTo>
                        <a:pt x="2406" y="280"/>
                      </a:lnTo>
                      <a:lnTo>
                        <a:pt x="2400" y="276"/>
                      </a:lnTo>
                      <a:lnTo>
                        <a:pt x="2396" y="271"/>
                      </a:lnTo>
                      <a:lnTo>
                        <a:pt x="2396" y="271"/>
                      </a:lnTo>
                      <a:lnTo>
                        <a:pt x="2393" y="269"/>
                      </a:lnTo>
                      <a:lnTo>
                        <a:pt x="2388" y="267"/>
                      </a:lnTo>
                      <a:lnTo>
                        <a:pt x="2383" y="266"/>
                      </a:lnTo>
                      <a:lnTo>
                        <a:pt x="2381" y="264"/>
                      </a:lnTo>
                      <a:lnTo>
                        <a:pt x="2380" y="262"/>
                      </a:lnTo>
                      <a:lnTo>
                        <a:pt x="2380" y="262"/>
                      </a:lnTo>
                      <a:lnTo>
                        <a:pt x="2380" y="257"/>
                      </a:lnTo>
                      <a:lnTo>
                        <a:pt x="2381" y="256"/>
                      </a:lnTo>
                      <a:lnTo>
                        <a:pt x="2384" y="256"/>
                      </a:lnTo>
                      <a:lnTo>
                        <a:pt x="2388" y="257"/>
                      </a:lnTo>
                      <a:lnTo>
                        <a:pt x="2388" y="257"/>
                      </a:lnTo>
                      <a:lnTo>
                        <a:pt x="2391" y="259"/>
                      </a:lnTo>
                      <a:lnTo>
                        <a:pt x="2396" y="259"/>
                      </a:lnTo>
                      <a:lnTo>
                        <a:pt x="2398" y="257"/>
                      </a:lnTo>
                      <a:lnTo>
                        <a:pt x="2400" y="253"/>
                      </a:lnTo>
                      <a:lnTo>
                        <a:pt x="2400" y="253"/>
                      </a:lnTo>
                      <a:lnTo>
                        <a:pt x="2400" y="252"/>
                      </a:lnTo>
                      <a:lnTo>
                        <a:pt x="2398" y="250"/>
                      </a:lnTo>
                      <a:lnTo>
                        <a:pt x="2393" y="247"/>
                      </a:lnTo>
                      <a:lnTo>
                        <a:pt x="2386" y="246"/>
                      </a:lnTo>
                      <a:lnTo>
                        <a:pt x="2380" y="244"/>
                      </a:lnTo>
                      <a:lnTo>
                        <a:pt x="2380" y="244"/>
                      </a:lnTo>
                      <a:lnTo>
                        <a:pt x="2374" y="247"/>
                      </a:lnTo>
                      <a:lnTo>
                        <a:pt x="2370" y="252"/>
                      </a:lnTo>
                      <a:lnTo>
                        <a:pt x="2366" y="256"/>
                      </a:lnTo>
                      <a:lnTo>
                        <a:pt x="2361" y="260"/>
                      </a:lnTo>
                      <a:lnTo>
                        <a:pt x="2361" y="260"/>
                      </a:lnTo>
                      <a:lnTo>
                        <a:pt x="2357" y="262"/>
                      </a:lnTo>
                      <a:lnTo>
                        <a:pt x="2351" y="262"/>
                      </a:lnTo>
                      <a:lnTo>
                        <a:pt x="2339" y="260"/>
                      </a:lnTo>
                      <a:lnTo>
                        <a:pt x="2327" y="257"/>
                      </a:lnTo>
                      <a:lnTo>
                        <a:pt x="2320" y="256"/>
                      </a:lnTo>
                      <a:lnTo>
                        <a:pt x="2320" y="256"/>
                      </a:lnTo>
                      <a:lnTo>
                        <a:pt x="2317" y="254"/>
                      </a:lnTo>
                      <a:lnTo>
                        <a:pt x="2313" y="254"/>
                      </a:lnTo>
                      <a:lnTo>
                        <a:pt x="2297" y="254"/>
                      </a:lnTo>
                      <a:lnTo>
                        <a:pt x="2282" y="256"/>
                      </a:lnTo>
                      <a:lnTo>
                        <a:pt x="2272" y="259"/>
                      </a:lnTo>
                      <a:lnTo>
                        <a:pt x="2272" y="259"/>
                      </a:lnTo>
                      <a:lnTo>
                        <a:pt x="2270" y="262"/>
                      </a:lnTo>
                      <a:lnTo>
                        <a:pt x="2270" y="266"/>
                      </a:lnTo>
                      <a:lnTo>
                        <a:pt x="2270" y="270"/>
                      </a:lnTo>
                      <a:lnTo>
                        <a:pt x="2269" y="273"/>
                      </a:lnTo>
                      <a:lnTo>
                        <a:pt x="2269" y="273"/>
                      </a:lnTo>
                      <a:lnTo>
                        <a:pt x="2268" y="271"/>
                      </a:lnTo>
                      <a:lnTo>
                        <a:pt x="2266" y="267"/>
                      </a:lnTo>
                      <a:lnTo>
                        <a:pt x="2265" y="257"/>
                      </a:lnTo>
                      <a:lnTo>
                        <a:pt x="2265" y="257"/>
                      </a:lnTo>
                      <a:lnTo>
                        <a:pt x="2263" y="256"/>
                      </a:lnTo>
                      <a:lnTo>
                        <a:pt x="2262" y="254"/>
                      </a:lnTo>
                      <a:lnTo>
                        <a:pt x="2252" y="253"/>
                      </a:lnTo>
                      <a:lnTo>
                        <a:pt x="2252" y="253"/>
                      </a:lnTo>
                      <a:lnTo>
                        <a:pt x="2245" y="253"/>
                      </a:lnTo>
                      <a:lnTo>
                        <a:pt x="2243" y="252"/>
                      </a:lnTo>
                      <a:lnTo>
                        <a:pt x="2243" y="250"/>
                      </a:lnTo>
                      <a:lnTo>
                        <a:pt x="2243" y="250"/>
                      </a:lnTo>
                      <a:lnTo>
                        <a:pt x="2245" y="247"/>
                      </a:lnTo>
                      <a:lnTo>
                        <a:pt x="2245" y="244"/>
                      </a:lnTo>
                      <a:lnTo>
                        <a:pt x="2245" y="243"/>
                      </a:lnTo>
                      <a:lnTo>
                        <a:pt x="2246" y="240"/>
                      </a:lnTo>
                      <a:lnTo>
                        <a:pt x="2246" y="240"/>
                      </a:lnTo>
                      <a:lnTo>
                        <a:pt x="2248" y="237"/>
                      </a:lnTo>
                      <a:lnTo>
                        <a:pt x="2248" y="234"/>
                      </a:lnTo>
                      <a:lnTo>
                        <a:pt x="2242" y="229"/>
                      </a:lnTo>
                      <a:lnTo>
                        <a:pt x="2232" y="223"/>
                      </a:lnTo>
                      <a:lnTo>
                        <a:pt x="2221" y="217"/>
                      </a:lnTo>
                      <a:lnTo>
                        <a:pt x="2221" y="217"/>
                      </a:lnTo>
                      <a:lnTo>
                        <a:pt x="2213" y="215"/>
                      </a:lnTo>
                      <a:lnTo>
                        <a:pt x="2206" y="215"/>
                      </a:lnTo>
                      <a:lnTo>
                        <a:pt x="2188" y="213"/>
                      </a:lnTo>
                      <a:lnTo>
                        <a:pt x="2171" y="215"/>
                      </a:lnTo>
                      <a:lnTo>
                        <a:pt x="2159" y="217"/>
                      </a:lnTo>
                      <a:lnTo>
                        <a:pt x="2159" y="217"/>
                      </a:lnTo>
                      <a:lnTo>
                        <a:pt x="2151" y="219"/>
                      </a:lnTo>
                      <a:lnTo>
                        <a:pt x="2141" y="219"/>
                      </a:lnTo>
                      <a:lnTo>
                        <a:pt x="2122" y="219"/>
                      </a:lnTo>
                      <a:lnTo>
                        <a:pt x="2122" y="219"/>
                      </a:lnTo>
                      <a:lnTo>
                        <a:pt x="2118" y="219"/>
                      </a:lnTo>
                      <a:lnTo>
                        <a:pt x="2118" y="217"/>
                      </a:lnTo>
                      <a:lnTo>
                        <a:pt x="2118" y="215"/>
                      </a:lnTo>
                      <a:lnTo>
                        <a:pt x="2118" y="212"/>
                      </a:lnTo>
                      <a:lnTo>
                        <a:pt x="2118" y="212"/>
                      </a:lnTo>
                      <a:lnTo>
                        <a:pt x="2114" y="207"/>
                      </a:lnTo>
                      <a:lnTo>
                        <a:pt x="2108" y="206"/>
                      </a:lnTo>
                      <a:lnTo>
                        <a:pt x="2101" y="205"/>
                      </a:lnTo>
                      <a:lnTo>
                        <a:pt x="2100" y="205"/>
                      </a:lnTo>
                      <a:lnTo>
                        <a:pt x="2098" y="206"/>
                      </a:lnTo>
                      <a:lnTo>
                        <a:pt x="2098" y="206"/>
                      </a:lnTo>
                      <a:lnTo>
                        <a:pt x="2097" y="207"/>
                      </a:lnTo>
                      <a:lnTo>
                        <a:pt x="2094" y="206"/>
                      </a:lnTo>
                      <a:lnTo>
                        <a:pt x="2093" y="205"/>
                      </a:lnTo>
                      <a:lnTo>
                        <a:pt x="2093" y="203"/>
                      </a:lnTo>
                      <a:lnTo>
                        <a:pt x="2093" y="203"/>
                      </a:lnTo>
                      <a:lnTo>
                        <a:pt x="2090" y="200"/>
                      </a:lnTo>
                      <a:lnTo>
                        <a:pt x="2084" y="198"/>
                      </a:lnTo>
                      <a:lnTo>
                        <a:pt x="2077" y="196"/>
                      </a:lnTo>
                      <a:lnTo>
                        <a:pt x="2071" y="196"/>
                      </a:lnTo>
                      <a:lnTo>
                        <a:pt x="2071" y="196"/>
                      </a:lnTo>
                      <a:lnTo>
                        <a:pt x="2068" y="196"/>
                      </a:lnTo>
                      <a:lnTo>
                        <a:pt x="2067" y="195"/>
                      </a:lnTo>
                      <a:lnTo>
                        <a:pt x="2067" y="192"/>
                      </a:lnTo>
                      <a:lnTo>
                        <a:pt x="2070" y="190"/>
                      </a:lnTo>
                      <a:lnTo>
                        <a:pt x="2070" y="190"/>
                      </a:lnTo>
                      <a:lnTo>
                        <a:pt x="2081" y="190"/>
                      </a:lnTo>
                      <a:lnTo>
                        <a:pt x="2083" y="190"/>
                      </a:lnTo>
                      <a:lnTo>
                        <a:pt x="2084" y="189"/>
                      </a:lnTo>
                      <a:lnTo>
                        <a:pt x="2084" y="188"/>
                      </a:lnTo>
                      <a:lnTo>
                        <a:pt x="2083" y="185"/>
                      </a:lnTo>
                      <a:lnTo>
                        <a:pt x="2083" y="185"/>
                      </a:lnTo>
                      <a:lnTo>
                        <a:pt x="2080" y="182"/>
                      </a:lnTo>
                      <a:lnTo>
                        <a:pt x="2074" y="180"/>
                      </a:lnTo>
                      <a:lnTo>
                        <a:pt x="2057" y="178"/>
                      </a:lnTo>
                      <a:lnTo>
                        <a:pt x="2040" y="176"/>
                      </a:lnTo>
                      <a:lnTo>
                        <a:pt x="2031" y="176"/>
                      </a:lnTo>
                      <a:lnTo>
                        <a:pt x="2031" y="176"/>
                      </a:lnTo>
                      <a:lnTo>
                        <a:pt x="2030" y="178"/>
                      </a:lnTo>
                      <a:lnTo>
                        <a:pt x="2029" y="182"/>
                      </a:lnTo>
                      <a:lnTo>
                        <a:pt x="2027" y="186"/>
                      </a:lnTo>
                      <a:lnTo>
                        <a:pt x="2021" y="192"/>
                      </a:lnTo>
                      <a:lnTo>
                        <a:pt x="2021" y="192"/>
                      </a:lnTo>
                      <a:lnTo>
                        <a:pt x="2019" y="195"/>
                      </a:lnTo>
                      <a:lnTo>
                        <a:pt x="2016" y="196"/>
                      </a:lnTo>
                      <a:lnTo>
                        <a:pt x="2011" y="196"/>
                      </a:lnTo>
                      <a:lnTo>
                        <a:pt x="2010" y="196"/>
                      </a:lnTo>
                      <a:lnTo>
                        <a:pt x="2006" y="193"/>
                      </a:lnTo>
                      <a:lnTo>
                        <a:pt x="2004" y="190"/>
                      </a:lnTo>
                      <a:lnTo>
                        <a:pt x="2004" y="190"/>
                      </a:lnTo>
                      <a:lnTo>
                        <a:pt x="2007" y="188"/>
                      </a:lnTo>
                      <a:lnTo>
                        <a:pt x="2011" y="186"/>
                      </a:lnTo>
                      <a:lnTo>
                        <a:pt x="2016" y="185"/>
                      </a:lnTo>
                      <a:lnTo>
                        <a:pt x="2017" y="185"/>
                      </a:lnTo>
                      <a:lnTo>
                        <a:pt x="2017" y="183"/>
                      </a:lnTo>
                      <a:lnTo>
                        <a:pt x="2017" y="183"/>
                      </a:lnTo>
                      <a:lnTo>
                        <a:pt x="2017" y="182"/>
                      </a:lnTo>
                      <a:lnTo>
                        <a:pt x="2014" y="180"/>
                      </a:lnTo>
                      <a:lnTo>
                        <a:pt x="2009" y="179"/>
                      </a:lnTo>
                      <a:lnTo>
                        <a:pt x="2003" y="179"/>
                      </a:lnTo>
                      <a:lnTo>
                        <a:pt x="2000" y="178"/>
                      </a:lnTo>
                      <a:lnTo>
                        <a:pt x="2000" y="178"/>
                      </a:lnTo>
                      <a:lnTo>
                        <a:pt x="1999" y="175"/>
                      </a:lnTo>
                      <a:lnTo>
                        <a:pt x="2002" y="173"/>
                      </a:lnTo>
                      <a:lnTo>
                        <a:pt x="2004" y="172"/>
                      </a:lnTo>
                      <a:lnTo>
                        <a:pt x="2009" y="173"/>
                      </a:lnTo>
                      <a:lnTo>
                        <a:pt x="2009" y="173"/>
                      </a:lnTo>
                      <a:lnTo>
                        <a:pt x="2019" y="175"/>
                      </a:lnTo>
                      <a:lnTo>
                        <a:pt x="2023" y="175"/>
                      </a:lnTo>
                      <a:lnTo>
                        <a:pt x="2024" y="173"/>
                      </a:lnTo>
                      <a:lnTo>
                        <a:pt x="2024" y="173"/>
                      </a:lnTo>
                      <a:lnTo>
                        <a:pt x="2024" y="172"/>
                      </a:lnTo>
                      <a:lnTo>
                        <a:pt x="2020" y="170"/>
                      </a:lnTo>
                      <a:lnTo>
                        <a:pt x="2009" y="168"/>
                      </a:lnTo>
                      <a:lnTo>
                        <a:pt x="2009" y="168"/>
                      </a:lnTo>
                      <a:lnTo>
                        <a:pt x="1987" y="165"/>
                      </a:lnTo>
                      <a:lnTo>
                        <a:pt x="1976" y="162"/>
                      </a:lnTo>
                      <a:lnTo>
                        <a:pt x="1965" y="162"/>
                      </a:lnTo>
                      <a:lnTo>
                        <a:pt x="1965" y="162"/>
                      </a:lnTo>
                      <a:lnTo>
                        <a:pt x="1956" y="162"/>
                      </a:lnTo>
                      <a:lnTo>
                        <a:pt x="1950" y="161"/>
                      </a:lnTo>
                      <a:lnTo>
                        <a:pt x="1945" y="159"/>
                      </a:lnTo>
                      <a:lnTo>
                        <a:pt x="1940" y="158"/>
                      </a:lnTo>
                      <a:lnTo>
                        <a:pt x="1940" y="158"/>
                      </a:lnTo>
                      <a:lnTo>
                        <a:pt x="1936" y="158"/>
                      </a:lnTo>
                      <a:lnTo>
                        <a:pt x="1935" y="159"/>
                      </a:lnTo>
                      <a:lnTo>
                        <a:pt x="1935" y="162"/>
                      </a:lnTo>
                      <a:lnTo>
                        <a:pt x="1938" y="165"/>
                      </a:lnTo>
                      <a:lnTo>
                        <a:pt x="1938" y="165"/>
                      </a:lnTo>
                      <a:lnTo>
                        <a:pt x="1938" y="166"/>
                      </a:lnTo>
                      <a:lnTo>
                        <a:pt x="1938" y="168"/>
                      </a:lnTo>
                      <a:lnTo>
                        <a:pt x="1933" y="169"/>
                      </a:lnTo>
                      <a:lnTo>
                        <a:pt x="1929" y="170"/>
                      </a:lnTo>
                      <a:lnTo>
                        <a:pt x="1923" y="169"/>
                      </a:lnTo>
                      <a:lnTo>
                        <a:pt x="1923" y="169"/>
                      </a:lnTo>
                      <a:lnTo>
                        <a:pt x="1916" y="170"/>
                      </a:lnTo>
                      <a:lnTo>
                        <a:pt x="1910" y="172"/>
                      </a:lnTo>
                      <a:lnTo>
                        <a:pt x="1908" y="176"/>
                      </a:lnTo>
                      <a:lnTo>
                        <a:pt x="1906" y="178"/>
                      </a:lnTo>
                      <a:lnTo>
                        <a:pt x="1908" y="179"/>
                      </a:lnTo>
                      <a:lnTo>
                        <a:pt x="1908" y="179"/>
                      </a:lnTo>
                      <a:lnTo>
                        <a:pt x="1909" y="182"/>
                      </a:lnTo>
                      <a:lnTo>
                        <a:pt x="1912" y="182"/>
                      </a:lnTo>
                      <a:lnTo>
                        <a:pt x="1915" y="180"/>
                      </a:lnTo>
                      <a:lnTo>
                        <a:pt x="1918" y="180"/>
                      </a:lnTo>
                      <a:lnTo>
                        <a:pt x="1920" y="180"/>
                      </a:lnTo>
                      <a:lnTo>
                        <a:pt x="1920" y="180"/>
                      </a:lnTo>
                      <a:lnTo>
                        <a:pt x="1922" y="180"/>
                      </a:lnTo>
                      <a:lnTo>
                        <a:pt x="1920" y="182"/>
                      </a:lnTo>
                      <a:lnTo>
                        <a:pt x="1918" y="183"/>
                      </a:lnTo>
                      <a:lnTo>
                        <a:pt x="1915" y="186"/>
                      </a:lnTo>
                      <a:lnTo>
                        <a:pt x="1915" y="188"/>
                      </a:lnTo>
                      <a:lnTo>
                        <a:pt x="1916" y="189"/>
                      </a:lnTo>
                      <a:lnTo>
                        <a:pt x="1916" y="189"/>
                      </a:lnTo>
                      <a:lnTo>
                        <a:pt x="1919" y="190"/>
                      </a:lnTo>
                      <a:lnTo>
                        <a:pt x="1920" y="193"/>
                      </a:lnTo>
                      <a:lnTo>
                        <a:pt x="1922" y="199"/>
                      </a:lnTo>
                      <a:lnTo>
                        <a:pt x="1922" y="199"/>
                      </a:lnTo>
                      <a:lnTo>
                        <a:pt x="1920" y="202"/>
                      </a:lnTo>
                      <a:lnTo>
                        <a:pt x="1916" y="202"/>
                      </a:lnTo>
                      <a:lnTo>
                        <a:pt x="1912" y="202"/>
                      </a:lnTo>
                      <a:lnTo>
                        <a:pt x="1909" y="199"/>
                      </a:lnTo>
                      <a:lnTo>
                        <a:pt x="1909" y="199"/>
                      </a:lnTo>
                      <a:lnTo>
                        <a:pt x="1905" y="198"/>
                      </a:lnTo>
                      <a:lnTo>
                        <a:pt x="1902" y="198"/>
                      </a:lnTo>
                      <a:lnTo>
                        <a:pt x="1898" y="198"/>
                      </a:lnTo>
                      <a:lnTo>
                        <a:pt x="1893" y="199"/>
                      </a:lnTo>
                      <a:lnTo>
                        <a:pt x="1893" y="199"/>
                      </a:lnTo>
                      <a:lnTo>
                        <a:pt x="1889" y="199"/>
                      </a:lnTo>
                      <a:lnTo>
                        <a:pt x="1886" y="199"/>
                      </a:lnTo>
                      <a:lnTo>
                        <a:pt x="1885" y="200"/>
                      </a:lnTo>
                      <a:lnTo>
                        <a:pt x="1889" y="202"/>
                      </a:lnTo>
                      <a:lnTo>
                        <a:pt x="1889" y="202"/>
                      </a:lnTo>
                      <a:lnTo>
                        <a:pt x="1893" y="203"/>
                      </a:lnTo>
                      <a:lnTo>
                        <a:pt x="1895" y="205"/>
                      </a:lnTo>
                      <a:lnTo>
                        <a:pt x="1893" y="207"/>
                      </a:lnTo>
                      <a:lnTo>
                        <a:pt x="1889" y="209"/>
                      </a:lnTo>
                      <a:lnTo>
                        <a:pt x="1889" y="209"/>
                      </a:lnTo>
                      <a:lnTo>
                        <a:pt x="1886" y="209"/>
                      </a:lnTo>
                      <a:lnTo>
                        <a:pt x="1883" y="207"/>
                      </a:lnTo>
                      <a:lnTo>
                        <a:pt x="1881" y="205"/>
                      </a:lnTo>
                      <a:lnTo>
                        <a:pt x="1879" y="202"/>
                      </a:lnTo>
                      <a:lnTo>
                        <a:pt x="1878" y="200"/>
                      </a:lnTo>
                      <a:lnTo>
                        <a:pt x="1876" y="200"/>
                      </a:lnTo>
                      <a:lnTo>
                        <a:pt x="1876" y="200"/>
                      </a:lnTo>
                      <a:lnTo>
                        <a:pt x="1871" y="200"/>
                      </a:lnTo>
                      <a:lnTo>
                        <a:pt x="1864" y="199"/>
                      </a:lnTo>
                      <a:lnTo>
                        <a:pt x="1856" y="198"/>
                      </a:lnTo>
                      <a:lnTo>
                        <a:pt x="1851" y="196"/>
                      </a:lnTo>
                      <a:lnTo>
                        <a:pt x="1851" y="196"/>
                      </a:lnTo>
                      <a:lnTo>
                        <a:pt x="1846" y="198"/>
                      </a:lnTo>
                      <a:lnTo>
                        <a:pt x="1842" y="199"/>
                      </a:lnTo>
                      <a:lnTo>
                        <a:pt x="1838" y="202"/>
                      </a:lnTo>
                      <a:lnTo>
                        <a:pt x="1832" y="203"/>
                      </a:lnTo>
                      <a:lnTo>
                        <a:pt x="1832" y="203"/>
                      </a:lnTo>
                      <a:lnTo>
                        <a:pt x="1825" y="202"/>
                      </a:lnTo>
                      <a:lnTo>
                        <a:pt x="1818" y="200"/>
                      </a:lnTo>
                      <a:lnTo>
                        <a:pt x="1812" y="198"/>
                      </a:lnTo>
                      <a:lnTo>
                        <a:pt x="1808" y="193"/>
                      </a:lnTo>
                      <a:lnTo>
                        <a:pt x="1808" y="193"/>
                      </a:lnTo>
                      <a:lnTo>
                        <a:pt x="1807" y="190"/>
                      </a:lnTo>
                      <a:lnTo>
                        <a:pt x="1804" y="189"/>
                      </a:lnTo>
                      <a:lnTo>
                        <a:pt x="1802" y="190"/>
                      </a:lnTo>
                      <a:lnTo>
                        <a:pt x="1800" y="193"/>
                      </a:lnTo>
                      <a:lnTo>
                        <a:pt x="1800" y="193"/>
                      </a:lnTo>
                      <a:lnTo>
                        <a:pt x="1797" y="198"/>
                      </a:lnTo>
                      <a:lnTo>
                        <a:pt x="1795" y="203"/>
                      </a:lnTo>
                      <a:lnTo>
                        <a:pt x="1794" y="207"/>
                      </a:lnTo>
                      <a:lnTo>
                        <a:pt x="1791" y="209"/>
                      </a:lnTo>
                      <a:lnTo>
                        <a:pt x="1791" y="209"/>
                      </a:lnTo>
                      <a:lnTo>
                        <a:pt x="1788" y="212"/>
                      </a:lnTo>
                      <a:lnTo>
                        <a:pt x="1785" y="215"/>
                      </a:lnTo>
                      <a:lnTo>
                        <a:pt x="1784" y="219"/>
                      </a:lnTo>
                      <a:lnTo>
                        <a:pt x="1781" y="222"/>
                      </a:lnTo>
                      <a:lnTo>
                        <a:pt x="1781" y="222"/>
                      </a:lnTo>
                      <a:lnTo>
                        <a:pt x="1778" y="222"/>
                      </a:lnTo>
                      <a:lnTo>
                        <a:pt x="1775" y="220"/>
                      </a:lnTo>
                      <a:lnTo>
                        <a:pt x="1774" y="219"/>
                      </a:lnTo>
                      <a:lnTo>
                        <a:pt x="1771" y="219"/>
                      </a:lnTo>
                      <a:lnTo>
                        <a:pt x="1771" y="219"/>
                      </a:lnTo>
                      <a:lnTo>
                        <a:pt x="1768" y="217"/>
                      </a:lnTo>
                      <a:lnTo>
                        <a:pt x="1765" y="216"/>
                      </a:lnTo>
                      <a:lnTo>
                        <a:pt x="1757" y="210"/>
                      </a:lnTo>
                      <a:lnTo>
                        <a:pt x="1750" y="202"/>
                      </a:lnTo>
                      <a:lnTo>
                        <a:pt x="1747" y="198"/>
                      </a:lnTo>
                      <a:lnTo>
                        <a:pt x="1747" y="198"/>
                      </a:lnTo>
                      <a:lnTo>
                        <a:pt x="1744" y="192"/>
                      </a:lnTo>
                      <a:lnTo>
                        <a:pt x="1740" y="188"/>
                      </a:lnTo>
                      <a:lnTo>
                        <a:pt x="1733" y="180"/>
                      </a:lnTo>
                      <a:lnTo>
                        <a:pt x="1733" y="180"/>
                      </a:lnTo>
                      <a:lnTo>
                        <a:pt x="1731" y="179"/>
                      </a:lnTo>
                      <a:lnTo>
                        <a:pt x="1733" y="179"/>
                      </a:lnTo>
                      <a:lnTo>
                        <a:pt x="1736" y="179"/>
                      </a:lnTo>
                      <a:lnTo>
                        <a:pt x="1738" y="180"/>
                      </a:lnTo>
                      <a:lnTo>
                        <a:pt x="1738" y="180"/>
                      </a:lnTo>
                      <a:lnTo>
                        <a:pt x="1741" y="182"/>
                      </a:lnTo>
                      <a:lnTo>
                        <a:pt x="1744" y="183"/>
                      </a:lnTo>
                      <a:lnTo>
                        <a:pt x="1747" y="183"/>
                      </a:lnTo>
                      <a:lnTo>
                        <a:pt x="1750" y="182"/>
                      </a:lnTo>
                      <a:lnTo>
                        <a:pt x="1750" y="182"/>
                      </a:lnTo>
                      <a:lnTo>
                        <a:pt x="1753" y="179"/>
                      </a:lnTo>
                      <a:lnTo>
                        <a:pt x="1753" y="176"/>
                      </a:lnTo>
                      <a:lnTo>
                        <a:pt x="1751" y="172"/>
                      </a:lnTo>
                      <a:lnTo>
                        <a:pt x="1747" y="170"/>
                      </a:lnTo>
                      <a:lnTo>
                        <a:pt x="1747" y="170"/>
                      </a:lnTo>
                      <a:lnTo>
                        <a:pt x="1744" y="170"/>
                      </a:lnTo>
                      <a:lnTo>
                        <a:pt x="1743" y="168"/>
                      </a:lnTo>
                      <a:lnTo>
                        <a:pt x="1744" y="166"/>
                      </a:lnTo>
                      <a:lnTo>
                        <a:pt x="1747" y="165"/>
                      </a:lnTo>
                      <a:lnTo>
                        <a:pt x="1747" y="165"/>
                      </a:lnTo>
                      <a:lnTo>
                        <a:pt x="1747" y="163"/>
                      </a:lnTo>
                      <a:lnTo>
                        <a:pt x="1747" y="163"/>
                      </a:lnTo>
                      <a:lnTo>
                        <a:pt x="1744" y="159"/>
                      </a:lnTo>
                      <a:lnTo>
                        <a:pt x="1743" y="155"/>
                      </a:lnTo>
                      <a:lnTo>
                        <a:pt x="1743" y="155"/>
                      </a:lnTo>
                      <a:lnTo>
                        <a:pt x="1743" y="153"/>
                      </a:lnTo>
                      <a:lnTo>
                        <a:pt x="1743" y="153"/>
                      </a:lnTo>
                      <a:lnTo>
                        <a:pt x="1744" y="152"/>
                      </a:lnTo>
                      <a:lnTo>
                        <a:pt x="1744" y="151"/>
                      </a:lnTo>
                      <a:lnTo>
                        <a:pt x="1743" y="149"/>
                      </a:lnTo>
                      <a:lnTo>
                        <a:pt x="1740" y="148"/>
                      </a:lnTo>
                      <a:lnTo>
                        <a:pt x="1740" y="148"/>
                      </a:lnTo>
                      <a:lnTo>
                        <a:pt x="1736" y="146"/>
                      </a:lnTo>
                      <a:lnTo>
                        <a:pt x="1733" y="145"/>
                      </a:lnTo>
                      <a:lnTo>
                        <a:pt x="1730" y="142"/>
                      </a:lnTo>
                      <a:lnTo>
                        <a:pt x="1728" y="141"/>
                      </a:lnTo>
                      <a:lnTo>
                        <a:pt x="1728" y="141"/>
                      </a:lnTo>
                      <a:lnTo>
                        <a:pt x="1728" y="139"/>
                      </a:lnTo>
                      <a:lnTo>
                        <a:pt x="1726" y="139"/>
                      </a:lnTo>
                      <a:lnTo>
                        <a:pt x="1718" y="138"/>
                      </a:lnTo>
                      <a:lnTo>
                        <a:pt x="1710" y="139"/>
                      </a:lnTo>
                      <a:lnTo>
                        <a:pt x="1708" y="139"/>
                      </a:lnTo>
                      <a:lnTo>
                        <a:pt x="1707" y="141"/>
                      </a:lnTo>
                      <a:lnTo>
                        <a:pt x="1707" y="141"/>
                      </a:lnTo>
                      <a:lnTo>
                        <a:pt x="1707" y="142"/>
                      </a:lnTo>
                      <a:lnTo>
                        <a:pt x="1704" y="143"/>
                      </a:lnTo>
                      <a:lnTo>
                        <a:pt x="1703" y="142"/>
                      </a:lnTo>
                      <a:lnTo>
                        <a:pt x="1701" y="141"/>
                      </a:lnTo>
                      <a:lnTo>
                        <a:pt x="1701" y="141"/>
                      </a:lnTo>
                      <a:lnTo>
                        <a:pt x="1701" y="139"/>
                      </a:lnTo>
                      <a:lnTo>
                        <a:pt x="1701" y="138"/>
                      </a:lnTo>
                      <a:lnTo>
                        <a:pt x="1697" y="138"/>
                      </a:lnTo>
                      <a:lnTo>
                        <a:pt x="1683" y="135"/>
                      </a:lnTo>
                      <a:lnTo>
                        <a:pt x="1683" y="135"/>
                      </a:lnTo>
                      <a:lnTo>
                        <a:pt x="1677" y="132"/>
                      </a:lnTo>
                      <a:lnTo>
                        <a:pt x="1674" y="129"/>
                      </a:lnTo>
                      <a:lnTo>
                        <a:pt x="1671" y="126"/>
                      </a:lnTo>
                      <a:lnTo>
                        <a:pt x="1669" y="125"/>
                      </a:lnTo>
                      <a:lnTo>
                        <a:pt x="1669" y="125"/>
                      </a:lnTo>
                      <a:lnTo>
                        <a:pt x="1669" y="125"/>
                      </a:lnTo>
                      <a:lnTo>
                        <a:pt x="1667" y="126"/>
                      </a:lnTo>
                      <a:lnTo>
                        <a:pt x="1666" y="129"/>
                      </a:lnTo>
                      <a:lnTo>
                        <a:pt x="1664" y="132"/>
                      </a:lnTo>
                      <a:lnTo>
                        <a:pt x="1663" y="132"/>
                      </a:lnTo>
                      <a:lnTo>
                        <a:pt x="1662" y="132"/>
                      </a:lnTo>
                      <a:lnTo>
                        <a:pt x="1662" y="132"/>
                      </a:lnTo>
                      <a:lnTo>
                        <a:pt x="1657" y="132"/>
                      </a:lnTo>
                      <a:lnTo>
                        <a:pt x="1654" y="133"/>
                      </a:lnTo>
                      <a:lnTo>
                        <a:pt x="1653" y="136"/>
                      </a:lnTo>
                      <a:lnTo>
                        <a:pt x="1653" y="141"/>
                      </a:lnTo>
                      <a:lnTo>
                        <a:pt x="1653" y="141"/>
                      </a:lnTo>
                      <a:lnTo>
                        <a:pt x="1654" y="145"/>
                      </a:lnTo>
                      <a:lnTo>
                        <a:pt x="1654" y="146"/>
                      </a:lnTo>
                      <a:lnTo>
                        <a:pt x="1653" y="152"/>
                      </a:lnTo>
                      <a:lnTo>
                        <a:pt x="1653" y="152"/>
                      </a:lnTo>
                      <a:lnTo>
                        <a:pt x="1653" y="155"/>
                      </a:lnTo>
                      <a:lnTo>
                        <a:pt x="1650" y="156"/>
                      </a:lnTo>
                      <a:lnTo>
                        <a:pt x="1644" y="153"/>
                      </a:lnTo>
                      <a:lnTo>
                        <a:pt x="1644" y="153"/>
                      </a:lnTo>
                      <a:lnTo>
                        <a:pt x="1640" y="153"/>
                      </a:lnTo>
                      <a:lnTo>
                        <a:pt x="1637" y="155"/>
                      </a:lnTo>
                      <a:lnTo>
                        <a:pt x="1632" y="156"/>
                      </a:lnTo>
                      <a:lnTo>
                        <a:pt x="1625" y="155"/>
                      </a:lnTo>
                      <a:lnTo>
                        <a:pt x="1625" y="155"/>
                      </a:lnTo>
                      <a:lnTo>
                        <a:pt x="1616" y="153"/>
                      </a:lnTo>
                      <a:lnTo>
                        <a:pt x="1609" y="153"/>
                      </a:lnTo>
                      <a:lnTo>
                        <a:pt x="1605" y="153"/>
                      </a:lnTo>
                      <a:lnTo>
                        <a:pt x="1603" y="151"/>
                      </a:lnTo>
                      <a:lnTo>
                        <a:pt x="1603" y="151"/>
                      </a:lnTo>
                      <a:lnTo>
                        <a:pt x="1600" y="149"/>
                      </a:lnTo>
                      <a:lnTo>
                        <a:pt x="1599" y="148"/>
                      </a:lnTo>
                      <a:lnTo>
                        <a:pt x="1598" y="148"/>
                      </a:lnTo>
                      <a:lnTo>
                        <a:pt x="1596" y="151"/>
                      </a:lnTo>
                      <a:lnTo>
                        <a:pt x="1596" y="151"/>
                      </a:lnTo>
                      <a:lnTo>
                        <a:pt x="1595" y="151"/>
                      </a:lnTo>
                      <a:lnTo>
                        <a:pt x="1592" y="152"/>
                      </a:lnTo>
                      <a:lnTo>
                        <a:pt x="1585" y="152"/>
                      </a:lnTo>
                      <a:lnTo>
                        <a:pt x="1578" y="151"/>
                      </a:lnTo>
                      <a:lnTo>
                        <a:pt x="1575" y="149"/>
                      </a:lnTo>
                      <a:lnTo>
                        <a:pt x="1573" y="146"/>
                      </a:lnTo>
                      <a:lnTo>
                        <a:pt x="1573" y="146"/>
                      </a:lnTo>
                      <a:lnTo>
                        <a:pt x="1573" y="143"/>
                      </a:lnTo>
                      <a:lnTo>
                        <a:pt x="1575" y="142"/>
                      </a:lnTo>
                      <a:lnTo>
                        <a:pt x="1580" y="139"/>
                      </a:lnTo>
                      <a:lnTo>
                        <a:pt x="1580" y="139"/>
                      </a:lnTo>
                      <a:lnTo>
                        <a:pt x="1580" y="138"/>
                      </a:lnTo>
                      <a:lnTo>
                        <a:pt x="1578" y="138"/>
                      </a:lnTo>
                      <a:lnTo>
                        <a:pt x="1573" y="136"/>
                      </a:lnTo>
                      <a:lnTo>
                        <a:pt x="1566" y="136"/>
                      </a:lnTo>
                      <a:lnTo>
                        <a:pt x="1566" y="136"/>
                      </a:lnTo>
                      <a:lnTo>
                        <a:pt x="1558" y="136"/>
                      </a:lnTo>
                      <a:lnTo>
                        <a:pt x="1551" y="133"/>
                      </a:lnTo>
                      <a:lnTo>
                        <a:pt x="1543" y="132"/>
                      </a:lnTo>
                      <a:lnTo>
                        <a:pt x="1536" y="132"/>
                      </a:lnTo>
                      <a:lnTo>
                        <a:pt x="1536" y="132"/>
                      </a:lnTo>
                      <a:lnTo>
                        <a:pt x="1512" y="135"/>
                      </a:lnTo>
                      <a:lnTo>
                        <a:pt x="1495" y="138"/>
                      </a:lnTo>
                      <a:lnTo>
                        <a:pt x="1495" y="138"/>
                      </a:lnTo>
                      <a:lnTo>
                        <a:pt x="1495" y="138"/>
                      </a:lnTo>
                      <a:lnTo>
                        <a:pt x="1495" y="139"/>
                      </a:lnTo>
                      <a:lnTo>
                        <a:pt x="1495" y="142"/>
                      </a:lnTo>
                      <a:lnTo>
                        <a:pt x="1495" y="145"/>
                      </a:lnTo>
                      <a:lnTo>
                        <a:pt x="1495" y="145"/>
                      </a:lnTo>
                      <a:lnTo>
                        <a:pt x="1494" y="146"/>
                      </a:lnTo>
                      <a:lnTo>
                        <a:pt x="1494" y="146"/>
                      </a:lnTo>
                      <a:lnTo>
                        <a:pt x="1492" y="145"/>
                      </a:lnTo>
                      <a:lnTo>
                        <a:pt x="1491" y="145"/>
                      </a:lnTo>
                      <a:lnTo>
                        <a:pt x="1491" y="141"/>
                      </a:lnTo>
                      <a:lnTo>
                        <a:pt x="1491" y="135"/>
                      </a:lnTo>
                      <a:lnTo>
                        <a:pt x="1491" y="131"/>
                      </a:lnTo>
                      <a:lnTo>
                        <a:pt x="1491" y="131"/>
                      </a:lnTo>
                      <a:lnTo>
                        <a:pt x="1489" y="126"/>
                      </a:lnTo>
                      <a:lnTo>
                        <a:pt x="1487" y="125"/>
                      </a:lnTo>
                      <a:lnTo>
                        <a:pt x="1484" y="126"/>
                      </a:lnTo>
                      <a:lnTo>
                        <a:pt x="1482" y="128"/>
                      </a:lnTo>
                      <a:lnTo>
                        <a:pt x="1482" y="128"/>
                      </a:lnTo>
                      <a:lnTo>
                        <a:pt x="1482" y="129"/>
                      </a:lnTo>
                      <a:lnTo>
                        <a:pt x="1481" y="131"/>
                      </a:lnTo>
                      <a:lnTo>
                        <a:pt x="1477" y="132"/>
                      </a:lnTo>
                      <a:lnTo>
                        <a:pt x="1471" y="132"/>
                      </a:lnTo>
                      <a:lnTo>
                        <a:pt x="1467" y="131"/>
                      </a:lnTo>
                      <a:lnTo>
                        <a:pt x="1467" y="131"/>
                      </a:lnTo>
                      <a:lnTo>
                        <a:pt x="1460" y="125"/>
                      </a:lnTo>
                      <a:lnTo>
                        <a:pt x="1454" y="124"/>
                      </a:lnTo>
                      <a:lnTo>
                        <a:pt x="1448" y="121"/>
                      </a:lnTo>
                      <a:lnTo>
                        <a:pt x="1448" y="121"/>
                      </a:lnTo>
                      <a:lnTo>
                        <a:pt x="1444" y="121"/>
                      </a:lnTo>
                      <a:lnTo>
                        <a:pt x="1441" y="121"/>
                      </a:lnTo>
                      <a:lnTo>
                        <a:pt x="1434" y="125"/>
                      </a:lnTo>
                      <a:lnTo>
                        <a:pt x="1430" y="128"/>
                      </a:lnTo>
                      <a:lnTo>
                        <a:pt x="1430" y="131"/>
                      </a:lnTo>
                      <a:lnTo>
                        <a:pt x="1430" y="132"/>
                      </a:lnTo>
                      <a:lnTo>
                        <a:pt x="1430" y="132"/>
                      </a:lnTo>
                      <a:lnTo>
                        <a:pt x="1433" y="133"/>
                      </a:lnTo>
                      <a:lnTo>
                        <a:pt x="1435" y="133"/>
                      </a:lnTo>
                      <a:lnTo>
                        <a:pt x="1438" y="133"/>
                      </a:lnTo>
                      <a:lnTo>
                        <a:pt x="1440" y="133"/>
                      </a:lnTo>
                      <a:lnTo>
                        <a:pt x="1440" y="133"/>
                      </a:lnTo>
                      <a:lnTo>
                        <a:pt x="1438" y="135"/>
                      </a:lnTo>
                      <a:lnTo>
                        <a:pt x="1437" y="136"/>
                      </a:lnTo>
                      <a:lnTo>
                        <a:pt x="1430" y="138"/>
                      </a:lnTo>
                      <a:lnTo>
                        <a:pt x="1423" y="138"/>
                      </a:lnTo>
                      <a:lnTo>
                        <a:pt x="1421" y="139"/>
                      </a:lnTo>
                      <a:lnTo>
                        <a:pt x="1420" y="139"/>
                      </a:lnTo>
                      <a:lnTo>
                        <a:pt x="1420" y="139"/>
                      </a:lnTo>
                      <a:lnTo>
                        <a:pt x="1418" y="141"/>
                      </a:lnTo>
                      <a:lnTo>
                        <a:pt x="1417" y="142"/>
                      </a:lnTo>
                      <a:lnTo>
                        <a:pt x="1410" y="145"/>
                      </a:lnTo>
                      <a:lnTo>
                        <a:pt x="1396" y="148"/>
                      </a:lnTo>
                      <a:lnTo>
                        <a:pt x="1396" y="148"/>
                      </a:lnTo>
                      <a:lnTo>
                        <a:pt x="1378" y="151"/>
                      </a:lnTo>
                      <a:lnTo>
                        <a:pt x="1374" y="153"/>
                      </a:lnTo>
                      <a:lnTo>
                        <a:pt x="1368" y="156"/>
                      </a:lnTo>
                      <a:lnTo>
                        <a:pt x="1368" y="156"/>
                      </a:lnTo>
                      <a:lnTo>
                        <a:pt x="1366" y="158"/>
                      </a:lnTo>
                      <a:lnTo>
                        <a:pt x="1366" y="155"/>
                      </a:lnTo>
                      <a:lnTo>
                        <a:pt x="1368" y="151"/>
                      </a:lnTo>
                      <a:lnTo>
                        <a:pt x="1373" y="145"/>
                      </a:lnTo>
                      <a:lnTo>
                        <a:pt x="1373" y="145"/>
                      </a:lnTo>
                      <a:lnTo>
                        <a:pt x="1377" y="142"/>
                      </a:lnTo>
                      <a:lnTo>
                        <a:pt x="1381" y="141"/>
                      </a:lnTo>
                      <a:lnTo>
                        <a:pt x="1386" y="139"/>
                      </a:lnTo>
                      <a:lnTo>
                        <a:pt x="1388" y="138"/>
                      </a:lnTo>
                      <a:lnTo>
                        <a:pt x="1388" y="138"/>
                      </a:lnTo>
                      <a:lnTo>
                        <a:pt x="1391" y="135"/>
                      </a:lnTo>
                      <a:lnTo>
                        <a:pt x="1394" y="133"/>
                      </a:lnTo>
                      <a:lnTo>
                        <a:pt x="1405" y="132"/>
                      </a:lnTo>
                      <a:lnTo>
                        <a:pt x="1405" y="132"/>
                      </a:lnTo>
                      <a:lnTo>
                        <a:pt x="1411" y="131"/>
                      </a:lnTo>
                      <a:lnTo>
                        <a:pt x="1414" y="128"/>
                      </a:lnTo>
                      <a:lnTo>
                        <a:pt x="1415" y="125"/>
                      </a:lnTo>
                      <a:lnTo>
                        <a:pt x="1418" y="124"/>
                      </a:lnTo>
                      <a:lnTo>
                        <a:pt x="1418" y="124"/>
                      </a:lnTo>
                      <a:lnTo>
                        <a:pt x="1427" y="119"/>
                      </a:lnTo>
                      <a:lnTo>
                        <a:pt x="1433" y="116"/>
                      </a:lnTo>
                      <a:lnTo>
                        <a:pt x="1435" y="114"/>
                      </a:lnTo>
                      <a:lnTo>
                        <a:pt x="1435" y="114"/>
                      </a:lnTo>
                      <a:lnTo>
                        <a:pt x="1440" y="109"/>
                      </a:lnTo>
                      <a:lnTo>
                        <a:pt x="1448" y="106"/>
                      </a:lnTo>
                      <a:lnTo>
                        <a:pt x="1457" y="104"/>
                      </a:lnTo>
                      <a:lnTo>
                        <a:pt x="1462" y="102"/>
                      </a:lnTo>
                      <a:lnTo>
                        <a:pt x="1462" y="102"/>
                      </a:lnTo>
                      <a:lnTo>
                        <a:pt x="1465" y="101"/>
                      </a:lnTo>
                      <a:lnTo>
                        <a:pt x="1467" y="98"/>
                      </a:lnTo>
                      <a:lnTo>
                        <a:pt x="1468" y="95"/>
                      </a:lnTo>
                      <a:lnTo>
                        <a:pt x="1469" y="94"/>
                      </a:lnTo>
                      <a:lnTo>
                        <a:pt x="1469" y="94"/>
                      </a:lnTo>
                      <a:lnTo>
                        <a:pt x="1479" y="91"/>
                      </a:lnTo>
                      <a:lnTo>
                        <a:pt x="1489" y="87"/>
                      </a:lnTo>
                      <a:lnTo>
                        <a:pt x="1489" y="87"/>
                      </a:lnTo>
                      <a:lnTo>
                        <a:pt x="1492" y="84"/>
                      </a:lnTo>
                      <a:lnTo>
                        <a:pt x="1495" y="81"/>
                      </a:lnTo>
                      <a:lnTo>
                        <a:pt x="1497" y="77"/>
                      </a:lnTo>
                      <a:lnTo>
                        <a:pt x="1497" y="77"/>
                      </a:lnTo>
                      <a:lnTo>
                        <a:pt x="1497" y="75"/>
                      </a:lnTo>
                      <a:lnTo>
                        <a:pt x="1494" y="74"/>
                      </a:lnTo>
                      <a:lnTo>
                        <a:pt x="1491" y="72"/>
                      </a:lnTo>
                      <a:lnTo>
                        <a:pt x="1489" y="71"/>
                      </a:lnTo>
                      <a:lnTo>
                        <a:pt x="1489" y="71"/>
                      </a:lnTo>
                      <a:lnTo>
                        <a:pt x="1489" y="69"/>
                      </a:lnTo>
                      <a:lnTo>
                        <a:pt x="1492" y="69"/>
                      </a:lnTo>
                      <a:lnTo>
                        <a:pt x="1498" y="68"/>
                      </a:lnTo>
                      <a:lnTo>
                        <a:pt x="1498" y="68"/>
                      </a:lnTo>
                      <a:lnTo>
                        <a:pt x="1499" y="65"/>
                      </a:lnTo>
                      <a:lnTo>
                        <a:pt x="1499" y="64"/>
                      </a:lnTo>
                      <a:lnTo>
                        <a:pt x="1497" y="61"/>
                      </a:lnTo>
                      <a:lnTo>
                        <a:pt x="1494" y="61"/>
                      </a:lnTo>
                      <a:lnTo>
                        <a:pt x="1494" y="61"/>
                      </a:lnTo>
                      <a:lnTo>
                        <a:pt x="1492" y="61"/>
                      </a:lnTo>
                      <a:lnTo>
                        <a:pt x="1492" y="58"/>
                      </a:lnTo>
                      <a:lnTo>
                        <a:pt x="1494" y="55"/>
                      </a:lnTo>
                      <a:lnTo>
                        <a:pt x="1492" y="52"/>
                      </a:lnTo>
                      <a:lnTo>
                        <a:pt x="1492" y="52"/>
                      </a:lnTo>
                      <a:lnTo>
                        <a:pt x="1491" y="51"/>
                      </a:lnTo>
                      <a:lnTo>
                        <a:pt x="1489" y="51"/>
                      </a:lnTo>
                      <a:lnTo>
                        <a:pt x="1485" y="52"/>
                      </a:lnTo>
                      <a:lnTo>
                        <a:pt x="1482" y="52"/>
                      </a:lnTo>
                      <a:lnTo>
                        <a:pt x="1482" y="52"/>
                      </a:lnTo>
                      <a:lnTo>
                        <a:pt x="1482" y="51"/>
                      </a:lnTo>
                      <a:lnTo>
                        <a:pt x="1482" y="51"/>
                      </a:lnTo>
                      <a:lnTo>
                        <a:pt x="1481" y="44"/>
                      </a:lnTo>
                      <a:lnTo>
                        <a:pt x="1481" y="41"/>
                      </a:lnTo>
                      <a:lnTo>
                        <a:pt x="1478" y="38"/>
                      </a:lnTo>
                      <a:lnTo>
                        <a:pt x="1478" y="38"/>
                      </a:lnTo>
                      <a:lnTo>
                        <a:pt x="1477" y="37"/>
                      </a:lnTo>
                      <a:lnTo>
                        <a:pt x="1472" y="38"/>
                      </a:lnTo>
                      <a:lnTo>
                        <a:pt x="1469" y="40"/>
                      </a:lnTo>
                      <a:lnTo>
                        <a:pt x="1467" y="40"/>
                      </a:lnTo>
                      <a:lnTo>
                        <a:pt x="1465" y="38"/>
                      </a:lnTo>
                      <a:lnTo>
                        <a:pt x="1465" y="38"/>
                      </a:lnTo>
                      <a:lnTo>
                        <a:pt x="1458" y="35"/>
                      </a:lnTo>
                      <a:lnTo>
                        <a:pt x="1451" y="32"/>
                      </a:lnTo>
                      <a:lnTo>
                        <a:pt x="1444" y="32"/>
                      </a:lnTo>
                      <a:lnTo>
                        <a:pt x="1441" y="32"/>
                      </a:lnTo>
                      <a:lnTo>
                        <a:pt x="1441" y="32"/>
                      </a:lnTo>
                      <a:lnTo>
                        <a:pt x="1440" y="34"/>
                      </a:lnTo>
                      <a:lnTo>
                        <a:pt x="1437" y="32"/>
                      </a:lnTo>
                      <a:lnTo>
                        <a:pt x="1434" y="31"/>
                      </a:lnTo>
                      <a:lnTo>
                        <a:pt x="1431" y="32"/>
                      </a:lnTo>
                      <a:lnTo>
                        <a:pt x="1431" y="32"/>
                      </a:lnTo>
                      <a:lnTo>
                        <a:pt x="1428" y="32"/>
                      </a:lnTo>
                      <a:lnTo>
                        <a:pt x="1423" y="34"/>
                      </a:lnTo>
                      <a:lnTo>
                        <a:pt x="1411" y="32"/>
                      </a:lnTo>
                      <a:lnTo>
                        <a:pt x="1411" y="32"/>
                      </a:lnTo>
                      <a:lnTo>
                        <a:pt x="1408" y="32"/>
                      </a:lnTo>
                      <a:lnTo>
                        <a:pt x="1405" y="34"/>
                      </a:lnTo>
                      <a:lnTo>
                        <a:pt x="1403" y="35"/>
                      </a:lnTo>
                      <a:lnTo>
                        <a:pt x="1401" y="38"/>
                      </a:lnTo>
                      <a:lnTo>
                        <a:pt x="1401" y="38"/>
                      </a:lnTo>
                      <a:lnTo>
                        <a:pt x="1400" y="40"/>
                      </a:lnTo>
                      <a:lnTo>
                        <a:pt x="1398" y="41"/>
                      </a:lnTo>
                      <a:lnTo>
                        <a:pt x="1393" y="41"/>
                      </a:lnTo>
                      <a:lnTo>
                        <a:pt x="1381" y="40"/>
                      </a:lnTo>
                      <a:lnTo>
                        <a:pt x="1381" y="40"/>
                      </a:lnTo>
                      <a:lnTo>
                        <a:pt x="1381" y="40"/>
                      </a:lnTo>
                      <a:lnTo>
                        <a:pt x="1381" y="38"/>
                      </a:lnTo>
                      <a:lnTo>
                        <a:pt x="1386" y="34"/>
                      </a:lnTo>
                      <a:lnTo>
                        <a:pt x="1390" y="28"/>
                      </a:lnTo>
                      <a:lnTo>
                        <a:pt x="1393" y="25"/>
                      </a:lnTo>
                      <a:lnTo>
                        <a:pt x="1393" y="25"/>
                      </a:lnTo>
                      <a:lnTo>
                        <a:pt x="1388" y="24"/>
                      </a:lnTo>
                      <a:lnTo>
                        <a:pt x="1380" y="24"/>
                      </a:lnTo>
                      <a:lnTo>
                        <a:pt x="1371" y="24"/>
                      </a:lnTo>
                      <a:lnTo>
                        <a:pt x="1367" y="24"/>
                      </a:lnTo>
                      <a:lnTo>
                        <a:pt x="1367" y="24"/>
                      </a:lnTo>
                      <a:lnTo>
                        <a:pt x="1364" y="23"/>
                      </a:lnTo>
                      <a:lnTo>
                        <a:pt x="1359" y="21"/>
                      </a:lnTo>
                      <a:lnTo>
                        <a:pt x="1347" y="21"/>
                      </a:lnTo>
                      <a:lnTo>
                        <a:pt x="1347" y="21"/>
                      </a:lnTo>
                      <a:lnTo>
                        <a:pt x="1346" y="20"/>
                      </a:lnTo>
                      <a:lnTo>
                        <a:pt x="1346" y="20"/>
                      </a:lnTo>
                      <a:lnTo>
                        <a:pt x="1353" y="18"/>
                      </a:lnTo>
                      <a:lnTo>
                        <a:pt x="1353" y="18"/>
                      </a:lnTo>
                      <a:lnTo>
                        <a:pt x="1356" y="18"/>
                      </a:lnTo>
                      <a:lnTo>
                        <a:pt x="1360" y="15"/>
                      </a:lnTo>
                      <a:lnTo>
                        <a:pt x="1367" y="13"/>
                      </a:lnTo>
                      <a:lnTo>
                        <a:pt x="1367" y="13"/>
                      </a:lnTo>
                      <a:lnTo>
                        <a:pt x="1370" y="13"/>
                      </a:lnTo>
                      <a:lnTo>
                        <a:pt x="1371" y="11"/>
                      </a:lnTo>
                      <a:lnTo>
                        <a:pt x="1368" y="7"/>
                      </a:lnTo>
                      <a:lnTo>
                        <a:pt x="1368" y="7"/>
                      </a:lnTo>
                      <a:lnTo>
                        <a:pt x="1367" y="5"/>
                      </a:lnTo>
                      <a:lnTo>
                        <a:pt x="1363" y="4"/>
                      </a:lnTo>
                      <a:lnTo>
                        <a:pt x="1356" y="4"/>
                      </a:lnTo>
                      <a:lnTo>
                        <a:pt x="1356" y="4"/>
                      </a:lnTo>
                      <a:lnTo>
                        <a:pt x="1347" y="1"/>
                      </a:lnTo>
                      <a:lnTo>
                        <a:pt x="1339" y="0"/>
                      </a:lnTo>
                      <a:lnTo>
                        <a:pt x="1339" y="0"/>
                      </a:lnTo>
                      <a:lnTo>
                        <a:pt x="1330" y="1"/>
                      </a:lnTo>
                      <a:lnTo>
                        <a:pt x="1317" y="4"/>
                      </a:lnTo>
                      <a:lnTo>
                        <a:pt x="1317" y="4"/>
                      </a:lnTo>
                      <a:lnTo>
                        <a:pt x="1310" y="7"/>
                      </a:lnTo>
                      <a:lnTo>
                        <a:pt x="1306" y="10"/>
                      </a:lnTo>
                      <a:lnTo>
                        <a:pt x="1303" y="14"/>
                      </a:lnTo>
                      <a:lnTo>
                        <a:pt x="1300" y="17"/>
                      </a:lnTo>
                      <a:lnTo>
                        <a:pt x="1300" y="17"/>
                      </a:lnTo>
                      <a:lnTo>
                        <a:pt x="1295" y="20"/>
                      </a:lnTo>
                      <a:lnTo>
                        <a:pt x="1290" y="24"/>
                      </a:lnTo>
                      <a:lnTo>
                        <a:pt x="1287" y="28"/>
                      </a:lnTo>
                      <a:lnTo>
                        <a:pt x="1287" y="30"/>
                      </a:lnTo>
                      <a:lnTo>
                        <a:pt x="1289" y="31"/>
                      </a:lnTo>
                      <a:lnTo>
                        <a:pt x="1289" y="31"/>
                      </a:lnTo>
                      <a:lnTo>
                        <a:pt x="1292" y="32"/>
                      </a:lnTo>
                      <a:lnTo>
                        <a:pt x="1292" y="34"/>
                      </a:lnTo>
                      <a:lnTo>
                        <a:pt x="1292" y="38"/>
                      </a:lnTo>
                      <a:lnTo>
                        <a:pt x="1292" y="38"/>
                      </a:lnTo>
                      <a:lnTo>
                        <a:pt x="1292" y="40"/>
                      </a:lnTo>
                      <a:lnTo>
                        <a:pt x="1290" y="41"/>
                      </a:lnTo>
                      <a:lnTo>
                        <a:pt x="1283" y="41"/>
                      </a:lnTo>
                      <a:lnTo>
                        <a:pt x="1283" y="41"/>
                      </a:lnTo>
                      <a:lnTo>
                        <a:pt x="1269" y="41"/>
                      </a:lnTo>
                      <a:lnTo>
                        <a:pt x="1262" y="41"/>
                      </a:lnTo>
                      <a:lnTo>
                        <a:pt x="1259" y="42"/>
                      </a:lnTo>
                      <a:lnTo>
                        <a:pt x="1259" y="44"/>
                      </a:lnTo>
                      <a:lnTo>
                        <a:pt x="1259" y="44"/>
                      </a:lnTo>
                      <a:lnTo>
                        <a:pt x="1260" y="47"/>
                      </a:lnTo>
                      <a:lnTo>
                        <a:pt x="1265" y="48"/>
                      </a:lnTo>
                      <a:lnTo>
                        <a:pt x="1267" y="51"/>
                      </a:lnTo>
                      <a:lnTo>
                        <a:pt x="1269" y="52"/>
                      </a:lnTo>
                      <a:lnTo>
                        <a:pt x="1269" y="52"/>
                      </a:lnTo>
                      <a:lnTo>
                        <a:pt x="1267" y="52"/>
                      </a:lnTo>
                      <a:lnTo>
                        <a:pt x="1265" y="52"/>
                      </a:lnTo>
                      <a:lnTo>
                        <a:pt x="1258" y="50"/>
                      </a:lnTo>
                      <a:lnTo>
                        <a:pt x="1258" y="50"/>
                      </a:lnTo>
                      <a:lnTo>
                        <a:pt x="1253" y="48"/>
                      </a:lnTo>
                      <a:lnTo>
                        <a:pt x="1249" y="50"/>
                      </a:lnTo>
                      <a:lnTo>
                        <a:pt x="1245" y="51"/>
                      </a:lnTo>
                      <a:lnTo>
                        <a:pt x="1243" y="52"/>
                      </a:lnTo>
                      <a:lnTo>
                        <a:pt x="1243" y="52"/>
                      </a:lnTo>
                      <a:lnTo>
                        <a:pt x="1240" y="55"/>
                      </a:lnTo>
                      <a:lnTo>
                        <a:pt x="1238" y="55"/>
                      </a:lnTo>
                      <a:lnTo>
                        <a:pt x="1232" y="55"/>
                      </a:lnTo>
                      <a:lnTo>
                        <a:pt x="1232" y="55"/>
                      </a:lnTo>
                      <a:lnTo>
                        <a:pt x="1230" y="55"/>
                      </a:lnTo>
                      <a:lnTo>
                        <a:pt x="1228" y="55"/>
                      </a:lnTo>
                      <a:lnTo>
                        <a:pt x="1225" y="55"/>
                      </a:lnTo>
                      <a:lnTo>
                        <a:pt x="1222" y="55"/>
                      </a:lnTo>
                      <a:lnTo>
                        <a:pt x="1222" y="55"/>
                      </a:lnTo>
                      <a:lnTo>
                        <a:pt x="1222" y="55"/>
                      </a:lnTo>
                      <a:lnTo>
                        <a:pt x="1222" y="54"/>
                      </a:lnTo>
                      <a:lnTo>
                        <a:pt x="1223" y="51"/>
                      </a:lnTo>
                      <a:lnTo>
                        <a:pt x="1226" y="50"/>
                      </a:lnTo>
                      <a:lnTo>
                        <a:pt x="1226" y="48"/>
                      </a:lnTo>
                      <a:lnTo>
                        <a:pt x="1226" y="47"/>
                      </a:lnTo>
                      <a:lnTo>
                        <a:pt x="1226" y="47"/>
                      </a:lnTo>
                      <a:lnTo>
                        <a:pt x="1223" y="45"/>
                      </a:lnTo>
                      <a:lnTo>
                        <a:pt x="1218" y="47"/>
                      </a:lnTo>
                      <a:lnTo>
                        <a:pt x="1213" y="48"/>
                      </a:lnTo>
                      <a:lnTo>
                        <a:pt x="1212" y="51"/>
                      </a:lnTo>
                      <a:lnTo>
                        <a:pt x="1212" y="51"/>
                      </a:lnTo>
                      <a:lnTo>
                        <a:pt x="1211" y="52"/>
                      </a:lnTo>
                      <a:lnTo>
                        <a:pt x="1209" y="52"/>
                      </a:lnTo>
                      <a:lnTo>
                        <a:pt x="1206" y="51"/>
                      </a:lnTo>
                      <a:lnTo>
                        <a:pt x="1203" y="50"/>
                      </a:lnTo>
                      <a:lnTo>
                        <a:pt x="1201" y="50"/>
                      </a:lnTo>
                      <a:lnTo>
                        <a:pt x="1201" y="50"/>
                      </a:lnTo>
                      <a:lnTo>
                        <a:pt x="1191" y="54"/>
                      </a:lnTo>
                      <a:lnTo>
                        <a:pt x="1191" y="54"/>
                      </a:lnTo>
                      <a:lnTo>
                        <a:pt x="1186" y="55"/>
                      </a:lnTo>
                      <a:lnTo>
                        <a:pt x="1181" y="54"/>
                      </a:lnTo>
                      <a:lnTo>
                        <a:pt x="1178" y="54"/>
                      </a:lnTo>
                      <a:lnTo>
                        <a:pt x="1175" y="55"/>
                      </a:lnTo>
                      <a:lnTo>
                        <a:pt x="1175" y="55"/>
                      </a:lnTo>
                      <a:lnTo>
                        <a:pt x="1175" y="57"/>
                      </a:lnTo>
                      <a:lnTo>
                        <a:pt x="1175" y="58"/>
                      </a:lnTo>
                      <a:lnTo>
                        <a:pt x="1179" y="60"/>
                      </a:lnTo>
                      <a:lnTo>
                        <a:pt x="1182" y="61"/>
                      </a:lnTo>
                      <a:lnTo>
                        <a:pt x="1185" y="62"/>
                      </a:lnTo>
                      <a:lnTo>
                        <a:pt x="1185" y="62"/>
                      </a:lnTo>
                      <a:lnTo>
                        <a:pt x="1181" y="64"/>
                      </a:lnTo>
                      <a:lnTo>
                        <a:pt x="1172" y="64"/>
                      </a:lnTo>
                      <a:lnTo>
                        <a:pt x="1162" y="65"/>
                      </a:lnTo>
                      <a:lnTo>
                        <a:pt x="1158" y="67"/>
                      </a:lnTo>
                      <a:lnTo>
                        <a:pt x="1158" y="67"/>
                      </a:lnTo>
                      <a:lnTo>
                        <a:pt x="1157" y="68"/>
                      </a:lnTo>
                      <a:lnTo>
                        <a:pt x="1152" y="68"/>
                      </a:lnTo>
                      <a:lnTo>
                        <a:pt x="1138" y="69"/>
                      </a:lnTo>
                      <a:lnTo>
                        <a:pt x="1138" y="69"/>
                      </a:lnTo>
                      <a:lnTo>
                        <a:pt x="1132" y="69"/>
                      </a:lnTo>
                      <a:lnTo>
                        <a:pt x="1129" y="72"/>
                      </a:lnTo>
                      <a:lnTo>
                        <a:pt x="1127" y="75"/>
                      </a:lnTo>
                      <a:lnTo>
                        <a:pt x="1122" y="77"/>
                      </a:lnTo>
                      <a:lnTo>
                        <a:pt x="1122" y="77"/>
                      </a:lnTo>
                      <a:lnTo>
                        <a:pt x="1114" y="78"/>
                      </a:lnTo>
                      <a:lnTo>
                        <a:pt x="1110" y="79"/>
                      </a:lnTo>
                      <a:lnTo>
                        <a:pt x="1108" y="82"/>
                      </a:lnTo>
                      <a:lnTo>
                        <a:pt x="1108" y="82"/>
                      </a:lnTo>
                      <a:lnTo>
                        <a:pt x="1105" y="85"/>
                      </a:lnTo>
                      <a:lnTo>
                        <a:pt x="1101" y="87"/>
                      </a:lnTo>
                      <a:lnTo>
                        <a:pt x="1098" y="85"/>
                      </a:lnTo>
                      <a:lnTo>
                        <a:pt x="1095" y="84"/>
                      </a:lnTo>
                      <a:lnTo>
                        <a:pt x="1095" y="84"/>
                      </a:lnTo>
                      <a:lnTo>
                        <a:pt x="1093" y="82"/>
                      </a:lnTo>
                      <a:lnTo>
                        <a:pt x="1090" y="84"/>
                      </a:lnTo>
                      <a:lnTo>
                        <a:pt x="1088" y="85"/>
                      </a:lnTo>
                      <a:lnTo>
                        <a:pt x="1088" y="85"/>
                      </a:lnTo>
                      <a:lnTo>
                        <a:pt x="1090" y="87"/>
                      </a:lnTo>
                      <a:lnTo>
                        <a:pt x="1090" y="87"/>
                      </a:lnTo>
                      <a:lnTo>
                        <a:pt x="1091" y="87"/>
                      </a:lnTo>
                      <a:lnTo>
                        <a:pt x="1090" y="88"/>
                      </a:lnTo>
                      <a:lnTo>
                        <a:pt x="1088" y="89"/>
                      </a:lnTo>
                      <a:lnTo>
                        <a:pt x="1087" y="89"/>
                      </a:lnTo>
                      <a:lnTo>
                        <a:pt x="1087" y="89"/>
                      </a:lnTo>
                      <a:lnTo>
                        <a:pt x="1084" y="91"/>
                      </a:lnTo>
                      <a:lnTo>
                        <a:pt x="1081" y="92"/>
                      </a:lnTo>
                      <a:lnTo>
                        <a:pt x="1080" y="94"/>
                      </a:lnTo>
                      <a:lnTo>
                        <a:pt x="1081" y="94"/>
                      </a:lnTo>
                      <a:lnTo>
                        <a:pt x="1081" y="94"/>
                      </a:lnTo>
                      <a:lnTo>
                        <a:pt x="1084" y="94"/>
                      </a:lnTo>
                      <a:lnTo>
                        <a:pt x="1085" y="95"/>
                      </a:lnTo>
                      <a:lnTo>
                        <a:pt x="1085" y="98"/>
                      </a:lnTo>
                      <a:lnTo>
                        <a:pt x="1085" y="99"/>
                      </a:lnTo>
                      <a:lnTo>
                        <a:pt x="1085" y="99"/>
                      </a:lnTo>
                      <a:lnTo>
                        <a:pt x="1083" y="101"/>
                      </a:lnTo>
                      <a:lnTo>
                        <a:pt x="1078" y="99"/>
                      </a:lnTo>
                      <a:lnTo>
                        <a:pt x="1074" y="98"/>
                      </a:lnTo>
                      <a:lnTo>
                        <a:pt x="1071" y="99"/>
                      </a:lnTo>
                      <a:lnTo>
                        <a:pt x="1071" y="99"/>
                      </a:lnTo>
                      <a:lnTo>
                        <a:pt x="1071" y="101"/>
                      </a:lnTo>
                      <a:lnTo>
                        <a:pt x="1073" y="102"/>
                      </a:lnTo>
                      <a:lnTo>
                        <a:pt x="1077" y="104"/>
                      </a:lnTo>
                      <a:lnTo>
                        <a:pt x="1080" y="104"/>
                      </a:lnTo>
                      <a:lnTo>
                        <a:pt x="1080" y="104"/>
                      </a:lnTo>
                      <a:lnTo>
                        <a:pt x="1083" y="104"/>
                      </a:lnTo>
                      <a:lnTo>
                        <a:pt x="1085" y="105"/>
                      </a:lnTo>
                      <a:lnTo>
                        <a:pt x="1087" y="109"/>
                      </a:lnTo>
                      <a:lnTo>
                        <a:pt x="1087" y="109"/>
                      </a:lnTo>
                      <a:lnTo>
                        <a:pt x="1087" y="111"/>
                      </a:lnTo>
                      <a:lnTo>
                        <a:pt x="1085" y="111"/>
                      </a:lnTo>
                      <a:lnTo>
                        <a:pt x="1083" y="109"/>
                      </a:lnTo>
                      <a:lnTo>
                        <a:pt x="1078" y="109"/>
                      </a:lnTo>
                      <a:lnTo>
                        <a:pt x="1075" y="111"/>
                      </a:lnTo>
                      <a:lnTo>
                        <a:pt x="1075" y="111"/>
                      </a:lnTo>
                      <a:lnTo>
                        <a:pt x="1074" y="112"/>
                      </a:lnTo>
                      <a:lnTo>
                        <a:pt x="1075" y="114"/>
                      </a:lnTo>
                      <a:lnTo>
                        <a:pt x="1081" y="115"/>
                      </a:lnTo>
                      <a:lnTo>
                        <a:pt x="1081" y="115"/>
                      </a:lnTo>
                      <a:lnTo>
                        <a:pt x="1084" y="115"/>
                      </a:lnTo>
                      <a:lnTo>
                        <a:pt x="1084" y="116"/>
                      </a:lnTo>
                      <a:lnTo>
                        <a:pt x="1084" y="118"/>
                      </a:lnTo>
                      <a:lnTo>
                        <a:pt x="1087" y="121"/>
                      </a:lnTo>
                      <a:lnTo>
                        <a:pt x="1087" y="121"/>
                      </a:lnTo>
                      <a:lnTo>
                        <a:pt x="1087" y="121"/>
                      </a:lnTo>
                      <a:lnTo>
                        <a:pt x="1087" y="121"/>
                      </a:lnTo>
                      <a:lnTo>
                        <a:pt x="1088" y="122"/>
                      </a:lnTo>
                      <a:lnTo>
                        <a:pt x="1087" y="125"/>
                      </a:lnTo>
                      <a:lnTo>
                        <a:pt x="1085" y="126"/>
                      </a:lnTo>
                      <a:lnTo>
                        <a:pt x="1085" y="128"/>
                      </a:lnTo>
                      <a:lnTo>
                        <a:pt x="1085" y="128"/>
                      </a:lnTo>
                      <a:lnTo>
                        <a:pt x="1085" y="129"/>
                      </a:lnTo>
                      <a:lnTo>
                        <a:pt x="1084" y="131"/>
                      </a:lnTo>
                      <a:lnTo>
                        <a:pt x="1081" y="131"/>
                      </a:lnTo>
                      <a:lnTo>
                        <a:pt x="1081" y="129"/>
                      </a:lnTo>
                      <a:lnTo>
                        <a:pt x="1081" y="129"/>
                      </a:lnTo>
                      <a:lnTo>
                        <a:pt x="1078" y="128"/>
                      </a:lnTo>
                      <a:lnTo>
                        <a:pt x="1074" y="126"/>
                      </a:lnTo>
                      <a:lnTo>
                        <a:pt x="1070" y="126"/>
                      </a:lnTo>
                      <a:lnTo>
                        <a:pt x="1065" y="128"/>
                      </a:lnTo>
                      <a:lnTo>
                        <a:pt x="1065" y="128"/>
                      </a:lnTo>
                      <a:lnTo>
                        <a:pt x="1063" y="132"/>
                      </a:lnTo>
                      <a:lnTo>
                        <a:pt x="1060" y="132"/>
                      </a:lnTo>
                      <a:lnTo>
                        <a:pt x="1058" y="131"/>
                      </a:lnTo>
                      <a:lnTo>
                        <a:pt x="1058" y="131"/>
                      </a:lnTo>
                      <a:lnTo>
                        <a:pt x="1054" y="129"/>
                      </a:lnTo>
                      <a:lnTo>
                        <a:pt x="1050" y="131"/>
                      </a:lnTo>
                      <a:lnTo>
                        <a:pt x="1034" y="132"/>
                      </a:lnTo>
                      <a:lnTo>
                        <a:pt x="1034" y="132"/>
                      </a:lnTo>
                      <a:lnTo>
                        <a:pt x="1011" y="133"/>
                      </a:lnTo>
                      <a:lnTo>
                        <a:pt x="1000" y="135"/>
                      </a:lnTo>
                      <a:lnTo>
                        <a:pt x="993" y="136"/>
                      </a:lnTo>
                      <a:lnTo>
                        <a:pt x="993" y="136"/>
                      </a:lnTo>
                      <a:lnTo>
                        <a:pt x="989" y="138"/>
                      </a:lnTo>
                      <a:lnTo>
                        <a:pt x="986" y="142"/>
                      </a:lnTo>
                      <a:lnTo>
                        <a:pt x="986" y="148"/>
                      </a:lnTo>
                      <a:lnTo>
                        <a:pt x="986" y="149"/>
                      </a:lnTo>
                      <a:lnTo>
                        <a:pt x="987" y="152"/>
                      </a:lnTo>
                      <a:lnTo>
                        <a:pt x="987" y="152"/>
                      </a:lnTo>
                      <a:lnTo>
                        <a:pt x="990" y="155"/>
                      </a:lnTo>
                      <a:lnTo>
                        <a:pt x="990" y="158"/>
                      </a:lnTo>
                      <a:lnTo>
                        <a:pt x="989" y="161"/>
                      </a:lnTo>
                      <a:lnTo>
                        <a:pt x="987" y="163"/>
                      </a:lnTo>
                      <a:lnTo>
                        <a:pt x="987" y="163"/>
                      </a:lnTo>
                      <a:lnTo>
                        <a:pt x="990" y="166"/>
                      </a:lnTo>
                      <a:lnTo>
                        <a:pt x="996" y="170"/>
                      </a:lnTo>
                      <a:lnTo>
                        <a:pt x="1003" y="173"/>
                      </a:lnTo>
                      <a:lnTo>
                        <a:pt x="1010" y="175"/>
                      </a:lnTo>
                      <a:lnTo>
                        <a:pt x="1010" y="175"/>
                      </a:lnTo>
                      <a:lnTo>
                        <a:pt x="1014" y="176"/>
                      </a:lnTo>
                      <a:lnTo>
                        <a:pt x="1019" y="180"/>
                      </a:lnTo>
                      <a:lnTo>
                        <a:pt x="1020" y="186"/>
                      </a:lnTo>
                      <a:lnTo>
                        <a:pt x="1020" y="188"/>
                      </a:lnTo>
                      <a:lnTo>
                        <a:pt x="1019" y="190"/>
                      </a:lnTo>
                      <a:lnTo>
                        <a:pt x="1019" y="190"/>
                      </a:lnTo>
                      <a:lnTo>
                        <a:pt x="1017" y="192"/>
                      </a:lnTo>
                      <a:lnTo>
                        <a:pt x="1014" y="192"/>
                      </a:lnTo>
                      <a:lnTo>
                        <a:pt x="1007" y="190"/>
                      </a:lnTo>
                      <a:lnTo>
                        <a:pt x="999" y="186"/>
                      </a:lnTo>
                      <a:lnTo>
                        <a:pt x="992" y="182"/>
                      </a:lnTo>
                      <a:lnTo>
                        <a:pt x="992" y="182"/>
                      </a:lnTo>
                      <a:lnTo>
                        <a:pt x="983" y="178"/>
                      </a:lnTo>
                      <a:lnTo>
                        <a:pt x="973" y="173"/>
                      </a:lnTo>
                      <a:lnTo>
                        <a:pt x="962" y="172"/>
                      </a:lnTo>
                      <a:lnTo>
                        <a:pt x="955" y="172"/>
                      </a:lnTo>
                      <a:lnTo>
                        <a:pt x="955" y="172"/>
                      </a:lnTo>
                      <a:lnTo>
                        <a:pt x="952" y="172"/>
                      </a:lnTo>
                      <a:lnTo>
                        <a:pt x="950" y="169"/>
                      </a:lnTo>
                      <a:lnTo>
                        <a:pt x="947" y="168"/>
                      </a:lnTo>
                      <a:lnTo>
                        <a:pt x="943" y="166"/>
                      </a:lnTo>
                      <a:lnTo>
                        <a:pt x="943" y="166"/>
                      </a:lnTo>
                      <a:lnTo>
                        <a:pt x="937" y="168"/>
                      </a:lnTo>
                      <a:lnTo>
                        <a:pt x="933" y="170"/>
                      </a:lnTo>
                      <a:lnTo>
                        <a:pt x="930" y="173"/>
                      </a:lnTo>
                      <a:lnTo>
                        <a:pt x="932" y="173"/>
                      </a:lnTo>
                      <a:lnTo>
                        <a:pt x="933" y="175"/>
                      </a:lnTo>
                      <a:lnTo>
                        <a:pt x="933" y="175"/>
                      </a:lnTo>
                      <a:lnTo>
                        <a:pt x="940" y="175"/>
                      </a:lnTo>
                      <a:lnTo>
                        <a:pt x="940" y="175"/>
                      </a:lnTo>
                      <a:lnTo>
                        <a:pt x="940" y="176"/>
                      </a:lnTo>
                      <a:lnTo>
                        <a:pt x="940" y="176"/>
                      </a:lnTo>
                      <a:lnTo>
                        <a:pt x="939" y="178"/>
                      </a:lnTo>
                      <a:lnTo>
                        <a:pt x="940" y="179"/>
                      </a:lnTo>
                      <a:lnTo>
                        <a:pt x="949" y="182"/>
                      </a:lnTo>
                      <a:lnTo>
                        <a:pt x="949" y="182"/>
                      </a:lnTo>
                      <a:lnTo>
                        <a:pt x="950" y="183"/>
                      </a:lnTo>
                      <a:lnTo>
                        <a:pt x="950" y="185"/>
                      </a:lnTo>
                      <a:lnTo>
                        <a:pt x="947" y="186"/>
                      </a:lnTo>
                      <a:lnTo>
                        <a:pt x="942" y="186"/>
                      </a:lnTo>
                      <a:lnTo>
                        <a:pt x="935" y="185"/>
                      </a:lnTo>
                      <a:lnTo>
                        <a:pt x="935" y="185"/>
                      </a:lnTo>
                      <a:lnTo>
                        <a:pt x="929" y="182"/>
                      </a:lnTo>
                      <a:lnTo>
                        <a:pt x="925" y="183"/>
                      </a:lnTo>
                      <a:lnTo>
                        <a:pt x="920" y="185"/>
                      </a:lnTo>
                      <a:lnTo>
                        <a:pt x="918" y="188"/>
                      </a:lnTo>
                      <a:lnTo>
                        <a:pt x="918" y="188"/>
                      </a:lnTo>
                      <a:lnTo>
                        <a:pt x="918" y="189"/>
                      </a:lnTo>
                      <a:lnTo>
                        <a:pt x="919" y="192"/>
                      </a:lnTo>
                      <a:lnTo>
                        <a:pt x="923" y="196"/>
                      </a:lnTo>
                      <a:lnTo>
                        <a:pt x="930" y="202"/>
                      </a:lnTo>
                      <a:lnTo>
                        <a:pt x="939" y="205"/>
                      </a:lnTo>
                      <a:lnTo>
                        <a:pt x="939" y="205"/>
                      </a:lnTo>
                      <a:lnTo>
                        <a:pt x="946" y="206"/>
                      </a:lnTo>
                      <a:lnTo>
                        <a:pt x="949" y="209"/>
                      </a:lnTo>
                      <a:lnTo>
                        <a:pt x="950" y="210"/>
                      </a:lnTo>
                      <a:lnTo>
                        <a:pt x="953" y="212"/>
                      </a:lnTo>
                      <a:lnTo>
                        <a:pt x="953" y="212"/>
                      </a:lnTo>
                      <a:lnTo>
                        <a:pt x="956" y="215"/>
                      </a:lnTo>
                      <a:lnTo>
                        <a:pt x="956" y="216"/>
                      </a:lnTo>
                      <a:lnTo>
                        <a:pt x="955" y="216"/>
                      </a:lnTo>
                      <a:lnTo>
                        <a:pt x="952" y="217"/>
                      </a:lnTo>
                      <a:lnTo>
                        <a:pt x="952" y="217"/>
                      </a:lnTo>
                      <a:lnTo>
                        <a:pt x="947" y="216"/>
                      </a:lnTo>
                      <a:lnTo>
                        <a:pt x="943" y="213"/>
                      </a:lnTo>
                      <a:lnTo>
                        <a:pt x="933" y="207"/>
                      </a:lnTo>
                      <a:lnTo>
                        <a:pt x="933" y="207"/>
                      </a:lnTo>
                      <a:lnTo>
                        <a:pt x="926" y="206"/>
                      </a:lnTo>
                      <a:lnTo>
                        <a:pt x="918" y="206"/>
                      </a:lnTo>
                      <a:lnTo>
                        <a:pt x="910" y="206"/>
                      </a:lnTo>
                      <a:lnTo>
                        <a:pt x="908" y="206"/>
                      </a:lnTo>
                      <a:lnTo>
                        <a:pt x="906" y="205"/>
                      </a:lnTo>
                      <a:lnTo>
                        <a:pt x="906" y="205"/>
                      </a:lnTo>
                      <a:lnTo>
                        <a:pt x="905" y="202"/>
                      </a:lnTo>
                      <a:lnTo>
                        <a:pt x="905" y="200"/>
                      </a:lnTo>
                      <a:lnTo>
                        <a:pt x="906" y="198"/>
                      </a:lnTo>
                      <a:lnTo>
                        <a:pt x="905" y="195"/>
                      </a:lnTo>
                      <a:lnTo>
                        <a:pt x="905" y="195"/>
                      </a:lnTo>
                      <a:lnTo>
                        <a:pt x="903" y="192"/>
                      </a:lnTo>
                      <a:lnTo>
                        <a:pt x="903" y="189"/>
                      </a:lnTo>
                      <a:lnTo>
                        <a:pt x="909" y="179"/>
                      </a:lnTo>
                      <a:lnTo>
                        <a:pt x="909" y="179"/>
                      </a:lnTo>
                      <a:lnTo>
                        <a:pt x="909" y="176"/>
                      </a:lnTo>
                      <a:lnTo>
                        <a:pt x="910" y="173"/>
                      </a:lnTo>
                      <a:lnTo>
                        <a:pt x="909" y="168"/>
                      </a:lnTo>
                      <a:lnTo>
                        <a:pt x="906" y="162"/>
                      </a:lnTo>
                      <a:lnTo>
                        <a:pt x="902" y="159"/>
                      </a:lnTo>
                      <a:lnTo>
                        <a:pt x="902" y="159"/>
                      </a:lnTo>
                      <a:lnTo>
                        <a:pt x="898" y="159"/>
                      </a:lnTo>
                      <a:lnTo>
                        <a:pt x="896" y="161"/>
                      </a:lnTo>
                      <a:lnTo>
                        <a:pt x="896" y="163"/>
                      </a:lnTo>
                      <a:lnTo>
                        <a:pt x="898" y="165"/>
                      </a:lnTo>
                      <a:lnTo>
                        <a:pt x="898" y="165"/>
                      </a:lnTo>
                      <a:lnTo>
                        <a:pt x="898" y="168"/>
                      </a:lnTo>
                      <a:lnTo>
                        <a:pt x="898" y="172"/>
                      </a:lnTo>
                      <a:lnTo>
                        <a:pt x="896" y="178"/>
                      </a:lnTo>
                      <a:lnTo>
                        <a:pt x="893" y="182"/>
                      </a:lnTo>
                      <a:lnTo>
                        <a:pt x="893" y="182"/>
                      </a:lnTo>
                      <a:lnTo>
                        <a:pt x="888" y="186"/>
                      </a:lnTo>
                      <a:lnTo>
                        <a:pt x="882" y="188"/>
                      </a:lnTo>
                      <a:lnTo>
                        <a:pt x="876" y="190"/>
                      </a:lnTo>
                      <a:lnTo>
                        <a:pt x="875" y="190"/>
                      </a:lnTo>
                      <a:lnTo>
                        <a:pt x="873" y="192"/>
                      </a:lnTo>
                      <a:lnTo>
                        <a:pt x="873" y="192"/>
                      </a:lnTo>
                      <a:lnTo>
                        <a:pt x="872" y="195"/>
                      </a:lnTo>
                      <a:lnTo>
                        <a:pt x="869" y="198"/>
                      </a:lnTo>
                      <a:lnTo>
                        <a:pt x="868" y="200"/>
                      </a:lnTo>
                      <a:lnTo>
                        <a:pt x="866" y="200"/>
                      </a:lnTo>
                      <a:lnTo>
                        <a:pt x="868" y="202"/>
                      </a:lnTo>
                      <a:lnTo>
                        <a:pt x="868" y="202"/>
                      </a:lnTo>
                      <a:lnTo>
                        <a:pt x="878" y="213"/>
                      </a:lnTo>
                      <a:lnTo>
                        <a:pt x="882" y="219"/>
                      </a:lnTo>
                      <a:lnTo>
                        <a:pt x="886" y="225"/>
                      </a:lnTo>
                      <a:lnTo>
                        <a:pt x="886" y="225"/>
                      </a:lnTo>
                      <a:lnTo>
                        <a:pt x="886" y="226"/>
                      </a:lnTo>
                      <a:lnTo>
                        <a:pt x="885" y="229"/>
                      </a:lnTo>
                      <a:lnTo>
                        <a:pt x="881" y="236"/>
                      </a:lnTo>
                      <a:lnTo>
                        <a:pt x="878" y="244"/>
                      </a:lnTo>
                      <a:lnTo>
                        <a:pt x="876" y="247"/>
                      </a:lnTo>
                      <a:lnTo>
                        <a:pt x="876" y="252"/>
                      </a:lnTo>
                      <a:lnTo>
                        <a:pt x="876" y="252"/>
                      </a:lnTo>
                      <a:lnTo>
                        <a:pt x="876" y="257"/>
                      </a:lnTo>
                      <a:lnTo>
                        <a:pt x="876" y="262"/>
                      </a:lnTo>
                      <a:lnTo>
                        <a:pt x="876" y="264"/>
                      </a:lnTo>
                      <a:lnTo>
                        <a:pt x="878" y="267"/>
                      </a:lnTo>
                      <a:lnTo>
                        <a:pt x="878" y="267"/>
                      </a:lnTo>
                      <a:lnTo>
                        <a:pt x="879" y="269"/>
                      </a:lnTo>
                      <a:lnTo>
                        <a:pt x="883" y="269"/>
                      </a:lnTo>
                      <a:lnTo>
                        <a:pt x="886" y="269"/>
                      </a:lnTo>
                      <a:lnTo>
                        <a:pt x="889" y="270"/>
                      </a:lnTo>
                      <a:lnTo>
                        <a:pt x="889" y="270"/>
                      </a:lnTo>
                      <a:lnTo>
                        <a:pt x="892" y="270"/>
                      </a:lnTo>
                      <a:lnTo>
                        <a:pt x="896" y="269"/>
                      </a:lnTo>
                      <a:lnTo>
                        <a:pt x="908" y="266"/>
                      </a:lnTo>
                      <a:lnTo>
                        <a:pt x="908" y="266"/>
                      </a:lnTo>
                      <a:lnTo>
                        <a:pt x="916" y="266"/>
                      </a:lnTo>
                      <a:lnTo>
                        <a:pt x="925" y="269"/>
                      </a:lnTo>
                      <a:lnTo>
                        <a:pt x="939" y="276"/>
                      </a:lnTo>
                      <a:lnTo>
                        <a:pt x="939" y="276"/>
                      </a:lnTo>
                      <a:lnTo>
                        <a:pt x="942" y="279"/>
                      </a:lnTo>
                      <a:lnTo>
                        <a:pt x="943" y="281"/>
                      </a:lnTo>
                      <a:lnTo>
                        <a:pt x="943" y="284"/>
                      </a:lnTo>
                      <a:lnTo>
                        <a:pt x="945" y="289"/>
                      </a:lnTo>
                      <a:lnTo>
                        <a:pt x="945" y="289"/>
                      </a:lnTo>
                      <a:lnTo>
                        <a:pt x="946" y="290"/>
                      </a:lnTo>
                      <a:lnTo>
                        <a:pt x="945" y="291"/>
                      </a:lnTo>
                      <a:lnTo>
                        <a:pt x="942" y="293"/>
                      </a:lnTo>
                      <a:lnTo>
                        <a:pt x="939" y="296"/>
                      </a:lnTo>
                      <a:lnTo>
                        <a:pt x="937" y="297"/>
                      </a:lnTo>
                      <a:lnTo>
                        <a:pt x="937" y="300"/>
                      </a:lnTo>
                      <a:lnTo>
                        <a:pt x="937" y="300"/>
                      </a:lnTo>
                      <a:lnTo>
                        <a:pt x="937" y="303"/>
                      </a:lnTo>
                      <a:lnTo>
                        <a:pt x="940" y="304"/>
                      </a:lnTo>
                      <a:lnTo>
                        <a:pt x="946" y="308"/>
                      </a:lnTo>
                      <a:lnTo>
                        <a:pt x="953" y="310"/>
                      </a:lnTo>
                      <a:lnTo>
                        <a:pt x="956" y="313"/>
                      </a:lnTo>
                      <a:lnTo>
                        <a:pt x="956" y="313"/>
                      </a:lnTo>
                      <a:lnTo>
                        <a:pt x="955" y="313"/>
                      </a:lnTo>
                      <a:lnTo>
                        <a:pt x="949" y="313"/>
                      </a:lnTo>
                      <a:lnTo>
                        <a:pt x="937" y="311"/>
                      </a:lnTo>
                      <a:lnTo>
                        <a:pt x="937" y="311"/>
                      </a:lnTo>
                      <a:lnTo>
                        <a:pt x="935" y="308"/>
                      </a:lnTo>
                      <a:lnTo>
                        <a:pt x="933" y="306"/>
                      </a:lnTo>
                      <a:lnTo>
                        <a:pt x="930" y="301"/>
                      </a:lnTo>
                      <a:lnTo>
                        <a:pt x="930" y="301"/>
                      </a:lnTo>
                      <a:lnTo>
                        <a:pt x="930" y="299"/>
                      </a:lnTo>
                      <a:lnTo>
                        <a:pt x="932" y="296"/>
                      </a:lnTo>
                      <a:lnTo>
                        <a:pt x="933" y="293"/>
                      </a:lnTo>
                      <a:lnTo>
                        <a:pt x="935" y="289"/>
                      </a:lnTo>
                      <a:lnTo>
                        <a:pt x="935" y="289"/>
                      </a:lnTo>
                      <a:lnTo>
                        <a:pt x="933" y="286"/>
                      </a:lnTo>
                      <a:lnTo>
                        <a:pt x="932" y="283"/>
                      </a:lnTo>
                      <a:lnTo>
                        <a:pt x="926" y="279"/>
                      </a:lnTo>
                      <a:lnTo>
                        <a:pt x="926" y="279"/>
                      </a:lnTo>
                      <a:lnTo>
                        <a:pt x="922" y="274"/>
                      </a:lnTo>
                      <a:lnTo>
                        <a:pt x="919" y="273"/>
                      </a:lnTo>
                      <a:lnTo>
                        <a:pt x="916" y="273"/>
                      </a:lnTo>
                      <a:lnTo>
                        <a:pt x="916" y="273"/>
                      </a:lnTo>
                      <a:lnTo>
                        <a:pt x="905" y="274"/>
                      </a:lnTo>
                      <a:lnTo>
                        <a:pt x="898" y="276"/>
                      </a:lnTo>
                      <a:lnTo>
                        <a:pt x="892" y="279"/>
                      </a:lnTo>
                      <a:lnTo>
                        <a:pt x="892" y="279"/>
                      </a:lnTo>
                      <a:lnTo>
                        <a:pt x="890" y="281"/>
                      </a:lnTo>
                      <a:lnTo>
                        <a:pt x="890" y="283"/>
                      </a:lnTo>
                      <a:lnTo>
                        <a:pt x="890" y="290"/>
                      </a:lnTo>
                      <a:lnTo>
                        <a:pt x="895" y="301"/>
                      </a:lnTo>
                      <a:lnTo>
                        <a:pt x="895" y="301"/>
                      </a:lnTo>
                      <a:lnTo>
                        <a:pt x="895" y="304"/>
                      </a:lnTo>
                      <a:lnTo>
                        <a:pt x="893" y="306"/>
                      </a:lnTo>
                      <a:lnTo>
                        <a:pt x="889" y="311"/>
                      </a:lnTo>
                      <a:lnTo>
                        <a:pt x="883" y="316"/>
                      </a:lnTo>
                      <a:lnTo>
                        <a:pt x="882" y="318"/>
                      </a:lnTo>
                      <a:lnTo>
                        <a:pt x="882" y="320"/>
                      </a:lnTo>
                      <a:lnTo>
                        <a:pt x="882" y="320"/>
                      </a:lnTo>
                      <a:lnTo>
                        <a:pt x="881" y="323"/>
                      </a:lnTo>
                      <a:lnTo>
                        <a:pt x="879" y="326"/>
                      </a:lnTo>
                      <a:lnTo>
                        <a:pt x="869" y="331"/>
                      </a:lnTo>
                      <a:lnTo>
                        <a:pt x="869" y="331"/>
                      </a:lnTo>
                      <a:lnTo>
                        <a:pt x="859" y="337"/>
                      </a:lnTo>
                      <a:lnTo>
                        <a:pt x="856" y="340"/>
                      </a:lnTo>
                      <a:lnTo>
                        <a:pt x="855" y="344"/>
                      </a:lnTo>
                      <a:lnTo>
                        <a:pt x="855" y="344"/>
                      </a:lnTo>
                      <a:lnTo>
                        <a:pt x="855" y="345"/>
                      </a:lnTo>
                      <a:lnTo>
                        <a:pt x="854" y="347"/>
                      </a:lnTo>
                      <a:lnTo>
                        <a:pt x="849" y="347"/>
                      </a:lnTo>
                      <a:lnTo>
                        <a:pt x="845" y="345"/>
                      </a:lnTo>
                      <a:lnTo>
                        <a:pt x="841" y="344"/>
                      </a:lnTo>
                      <a:lnTo>
                        <a:pt x="841" y="344"/>
                      </a:lnTo>
                      <a:lnTo>
                        <a:pt x="836" y="343"/>
                      </a:lnTo>
                      <a:lnTo>
                        <a:pt x="832" y="344"/>
                      </a:lnTo>
                      <a:lnTo>
                        <a:pt x="826" y="344"/>
                      </a:lnTo>
                      <a:lnTo>
                        <a:pt x="822" y="345"/>
                      </a:lnTo>
                      <a:lnTo>
                        <a:pt x="822" y="345"/>
                      </a:lnTo>
                      <a:lnTo>
                        <a:pt x="818" y="344"/>
                      </a:lnTo>
                      <a:lnTo>
                        <a:pt x="815" y="343"/>
                      </a:lnTo>
                      <a:lnTo>
                        <a:pt x="812" y="341"/>
                      </a:lnTo>
                      <a:lnTo>
                        <a:pt x="809" y="341"/>
                      </a:lnTo>
                      <a:lnTo>
                        <a:pt x="809" y="341"/>
                      </a:lnTo>
                      <a:lnTo>
                        <a:pt x="805" y="341"/>
                      </a:lnTo>
                      <a:lnTo>
                        <a:pt x="802" y="340"/>
                      </a:lnTo>
                      <a:lnTo>
                        <a:pt x="801" y="337"/>
                      </a:lnTo>
                      <a:lnTo>
                        <a:pt x="801" y="334"/>
                      </a:lnTo>
                      <a:lnTo>
                        <a:pt x="801" y="334"/>
                      </a:lnTo>
                      <a:lnTo>
                        <a:pt x="804" y="333"/>
                      </a:lnTo>
                      <a:lnTo>
                        <a:pt x="807" y="333"/>
                      </a:lnTo>
                      <a:lnTo>
                        <a:pt x="808" y="334"/>
                      </a:lnTo>
                      <a:lnTo>
                        <a:pt x="809" y="337"/>
                      </a:lnTo>
                      <a:lnTo>
                        <a:pt x="809" y="337"/>
                      </a:lnTo>
                      <a:lnTo>
                        <a:pt x="811" y="338"/>
                      </a:lnTo>
                      <a:lnTo>
                        <a:pt x="812" y="338"/>
                      </a:lnTo>
                      <a:lnTo>
                        <a:pt x="819" y="335"/>
                      </a:lnTo>
                      <a:lnTo>
                        <a:pt x="819" y="335"/>
                      </a:lnTo>
                      <a:lnTo>
                        <a:pt x="822" y="335"/>
                      </a:lnTo>
                      <a:lnTo>
                        <a:pt x="824" y="335"/>
                      </a:lnTo>
                      <a:lnTo>
                        <a:pt x="825" y="338"/>
                      </a:lnTo>
                      <a:lnTo>
                        <a:pt x="828" y="340"/>
                      </a:lnTo>
                      <a:lnTo>
                        <a:pt x="828" y="340"/>
                      </a:lnTo>
                      <a:lnTo>
                        <a:pt x="832" y="338"/>
                      </a:lnTo>
                      <a:lnTo>
                        <a:pt x="834" y="338"/>
                      </a:lnTo>
                      <a:lnTo>
                        <a:pt x="834" y="337"/>
                      </a:lnTo>
                      <a:lnTo>
                        <a:pt x="836" y="335"/>
                      </a:lnTo>
                      <a:lnTo>
                        <a:pt x="836" y="335"/>
                      </a:lnTo>
                      <a:lnTo>
                        <a:pt x="839" y="335"/>
                      </a:lnTo>
                      <a:lnTo>
                        <a:pt x="841" y="335"/>
                      </a:lnTo>
                      <a:lnTo>
                        <a:pt x="841" y="334"/>
                      </a:lnTo>
                      <a:lnTo>
                        <a:pt x="841" y="333"/>
                      </a:lnTo>
                      <a:lnTo>
                        <a:pt x="841" y="333"/>
                      </a:lnTo>
                      <a:lnTo>
                        <a:pt x="841" y="330"/>
                      </a:lnTo>
                      <a:lnTo>
                        <a:pt x="842" y="328"/>
                      </a:lnTo>
                      <a:lnTo>
                        <a:pt x="848" y="327"/>
                      </a:lnTo>
                      <a:lnTo>
                        <a:pt x="848" y="327"/>
                      </a:lnTo>
                      <a:lnTo>
                        <a:pt x="849" y="324"/>
                      </a:lnTo>
                      <a:lnTo>
                        <a:pt x="851" y="323"/>
                      </a:lnTo>
                      <a:lnTo>
                        <a:pt x="851" y="320"/>
                      </a:lnTo>
                      <a:lnTo>
                        <a:pt x="852" y="318"/>
                      </a:lnTo>
                      <a:lnTo>
                        <a:pt x="852" y="318"/>
                      </a:lnTo>
                      <a:lnTo>
                        <a:pt x="854" y="317"/>
                      </a:lnTo>
                      <a:lnTo>
                        <a:pt x="855" y="314"/>
                      </a:lnTo>
                      <a:lnTo>
                        <a:pt x="855" y="313"/>
                      </a:lnTo>
                      <a:lnTo>
                        <a:pt x="856" y="313"/>
                      </a:lnTo>
                      <a:lnTo>
                        <a:pt x="856" y="313"/>
                      </a:lnTo>
                      <a:lnTo>
                        <a:pt x="859" y="311"/>
                      </a:lnTo>
                      <a:lnTo>
                        <a:pt x="861" y="310"/>
                      </a:lnTo>
                      <a:lnTo>
                        <a:pt x="862" y="308"/>
                      </a:lnTo>
                      <a:lnTo>
                        <a:pt x="865" y="307"/>
                      </a:lnTo>
                      <a:lnTo>
                        <a:pt x="865" y="307"/>
                      </a:lnTo>
                      <a:lnTo>
                        <a:pt x="866" y="307"/>
                      </a:lnTo>
                      <a:lnTo>
                        <a:pt x="868" y="304"/>
                      </a:lnTo>
                      <a:lnTo>
                        <a:pt x="868" y="303"/>
                      </a:lnTo>
                      <a:lnTo>
                        <a:pt x="868" y="300"/>
                      </a:lnTo>
                      <a:lnTo>
                        <a:pt x="868" y="300"/>
                      </a:lnTo>
                      <a:lnTo>
                        <a:pt x="866" y="297"/>
                      </a:lnTo>
                      <a:lnTo>
                        <a:pt x="868" y="294"/>
                      </a:lnTo>
                      <a:lnTo>
                        <a:pt x="869" y="291"/>
                      </a:lnTo>
                      <a:lnTo>
                        <a:pt x="872" y="289"/>
                      </a:lnTo>
                      <a:lnTo>
                        <a:pt x="872" y="289"/>
                      </a:lnTo>
                      <a:lnTo>
                        <a:pt x="873" y="289"/>
                      </a:lnTo>
                      <a:lnTo>
                        <a:pt x="875" y="287"/>
                      </a:lnTo>
                      <a:lnTo>
                        <a:pt x="873" y="284"/>
                      </a:lnTo>
                      <a:lnTo>
                        <a:pt x="872" y="283"/>
                      </a:lnTo>
                      <a:lnTo>
                        <a:pt x="872" y="283"/>
                      </a:lnTo>
                      <a:lnTo>
                        <a:pt x="865" y="277"/>
                      </a:lnTo>
                      <a:lnTo>
                        <a:pt x="861" y="273"/>
                      </a:lnTo>
                      <a:lnTo>
                        <a:pt x="859" y="270"/>
                      </a:lnTo>
                      <a:lnTo>
                        <a:pt x="859" y="270"/>
                      </a:lnTo>
                      <a:lnTo>
                        <a:pt x="859" y="262"/>
                      </a:lnTo>
                      <a:lnTo>
                        <a:pt x="859" y="256"/>
                      </a:lnTo>
                      <a:lnTo>
                        <a:pt x="859" y="253"/>
                      </a:lnTo>
                      <a:lnTo>
                        <a:pt x="859" y="253"/>
                      </a:lnTo>
                      <a:lnTo>
                        <a:pt x="859" y="246"/>
                      </a:lnTo>
                      <a:lnTo>
                        <a:pt x="859" y="237"/>
                      </a:lnTo>
                      <a:lnTo>
                        <a:pt x="859" y="237"/>
                      </a:lnTo>
                      <a:lnTo>
                        <a:pt x="859" y="234"/>
                      </a:lnTo>
                      <a:lnTo>
                        <a:pt x="861" y="230"/>
                      </a:lnTo>
                      <a:lnTo>
                        <a:pt x="863" y="222"/>
                      </a:lnTo>
                      <a:lnTo>
                        <a:pt x="863" y="222"/>
                      </a:lnTo>
                      <a:lnTo>
                        <a:pt x="863" y="219"/>
                      </a:lnTo>
                      <a:lnTo>
                        <a:pt x="862" y="215"/>
                      </a:lnTo>
                      <a:lnTo>
                        <a:pt x="859" y="210"/>
                      </a:lnTo>
                      <a:lnTo>
                        <a:pt x="854" y="206"/>
                      </a:lnTo>
                      <a:lnTo>
                        <a:pt x="851" y="203"/>
                      </a:lnTo>
                      <a:lnTo>
                        <a:pt x="851" y="203"/>
                      </a:lnTo>
                      <a:lnTo>
                        <a:pt x="848" y="200"/>
                      </a:lnTo>
                      <a:lnTo>
                        <a:pt x="848" y="198"/>
                      </a:lnTo>
                      <a:lnTo>
                        <a:pt x="851" y="195"/>
                      </a:lnTo>
                      <a:lnTo>
                        <a:pt x="855" y="190"/>
                      </a:lnTo>
                      <a:lnTo>
                        <a:pt x="855" y="190"/>
                      </a:lnTo>
                      <a:lnTo>
                        <a:pt x="858" y="188"/>
                      </a:lnTo>
                      <a:lnTo>
                        <a:pt x="859" y="185"/>
                      </a:lnTo>
                      <a:lnTo>
                        <a:pt x="862" y="176"/>
                      </a:lnTo>
                      <a:lnTo>
                        <a:pt x="862" y="169"/>
                      </a:lnTo>
                      <a:lnTo>
                        <a:pt x="862" y="163"/>
                      </a:lnTo>
                      <a:lnTo>
                        <a:pt x="862" y="163"/>
                      </a:lnTo>
                      <a:lnTo>
                        <a:pt x="859" y="161"/>
                      </a:lnTo>
                      <a:lnTo>
                        <a:pt x="854" y="159"/>
                      </a:lnTo>
                      <a:lnTo>
                        <a:pt x="848" y="158"/>
                      </a:lnTo>
                      <a:lnTo>
                        <a:pt x="842" y="156"/>
                      </a:lnTo>
                      <a:lnTo>
                        <a:pt x="842" y="156"/>
                      </a:lnTo>
                      <a:lnTo>
                        <a:pt x="826" y="156"/>
                      </a:lnTo>
                      <a:lnTo>
                        <a:pt x="812" y="155"/>
                      </a:lnTo>
                      <a:lnTo>
                        <a:pt x="812" y="155"/>
                      </a:lnTo>
                      <a:lnTo>
                        <a:pt x="808" y="156"/>
                      </a:lnTo>
                      <a:lnTo>
                        <a:pt x="807" y="158"/>
                      </a:lnTo>
                      <a:lnTo>
                        <a:pt x="802" y="165"/>
                      </a:lnTo>
                      <a:lnTo>
                        <a:pt x="802" y="165"/>
                      </a:lnTo>
                      <a:lnTo>
                        <a:pt x="798" y="173"/>
                      </a:lnTo>
                      <a:lnTo>
                        <a:pt x="795" y="180"/>
                      </a:lnTo>
                      <a:lnTo>
                        <a:pt x="792" y="188"/>
                      </a:lnTo>
                      <a:lnTo>
                        <a:pt x="792" y="188"/>
                      </a:lnTo>
                      <a:lnTo>
                        <a:pt x="791" y="190"/>
                      </a:lnTo>
                      <a:lnTo>
                        <a:pt x="788" y="193"/>
                      </a:lnTo>
                      <a:lnTo>
                        <a:pt x="782" y="199"/>
                      </a:lnTo>
                      <a:lnTo>
                        <a:pt x="771" y="203"/>
                      </a:lnTo>
                      <a:lnTo>
                        <a:pt x="771" y="203"/>
                      </a:lnTo>
                      <a:lnTo>
                        <a:pt x="767" y="206"/>
                      </a:lnTo>
                      <a:lnTo>
                        <a:pt x="764" y="210"/>
                      </a:lnTo>
                      <a:lnTo>
                        <a:pt x="762" y="215"/>
                      </a:lnTo>
                      <a:lnTo>
                        <a:pt x="764" y="217"/>
                      </a:lnTo>
                      <a:lnTo>
                        <a:pt x="764" y="217"/>
                      </a:lnTo>
                      <a:lnTo>
                        <a:pt x="767" y="219"/>
                      </a:lnTo>
                      <a:lnTo>
                        <a:pt x="768" y="219"/>
                      </a:lnTo>
                      <a:lnTo>
                        <a:pt x="771" y="219"/>
                      </a:lnTo>
                      <a:lnTo>
                        <a:pt x="772" y="220"/>
                      </a:lnTo>
                      <a:lnTo>
                        <a:pt x="772" y="220"/>
                      </a:lnTo>
                      <a:lnTo>
                        <a:pt x="774" y="222"/>
                      </a:lnTo>
                      <a:lnTo>
                        <a:pt x="774" y="226"/>
                      </a:lnTo>
                      <a:lnTo>
                        <a:pt x="771" y="233"/>
                      </a:lnTo>
                      <a:lnTo>
                        <a:pt x="771" y="233"/>
                      </a:lnTo>
                      <a:lnTo>
                        <a:pt x="771" y="234"/>
                      </a:lnTo>
                      <a:lnTo>
                        <a:pt x="771" y="236"/>
                      </a:lnTo>
                      <a:lnTo>
                        <a:pt x="771" y="237"/>
                      </a:lnTo>
                      <a:lnTo>
                        <a:pt x="770" y="240"/>
                      </a:lnTo>
                      <a:lnTo>
                        <a:pt x="770" y="240"/>
                      </a:lnTo>
                      <a:lnTo>
                        <a:pt x="767" y="243"/>
                      </a:lnTo>
                      <a:lnTo>
                        <a:pt x="765" y="246"/>
                      </a:lnTo>
                      <a:lnTo>
                        <a:pt x="764" y="249"/>
                      </a:lnTo>
                      <a:lnTo>
                        <a:pt x="765" y="252"/>
                      </a:lnTo>
                      <a:lnTo>
                        <a:pt x="765" y="252"/>
                      </a:lnTo>
                      <a:lnTo>
                        <a:pt x="768" y="253"/>
                      </a:lnTo>
                      <a:lnTo>
                        <a:pt x="772" y="254"/>
                      </a:lnTo>
                      <a:lnTo>
                        <a:pt x="784" y="259"/>
                      </a:lnTo>
                      <a:lnTo>
                        <a:pt x="784" y="259"/>
                      </a:lnTo>
                      <a:lnTo>
                        <a:pt x="787" y="260"/>
                      </a:lnTo>
                      <a:lnTo>
                        <a:pt x="788" y="264"/>
                      </a:lnTo>
                      <a:lnTo>
                        <a:pt x="788" y="267"/>
                      </a:lnTo>
                      <a:lnTo>
                        <a:pt x="791" y="271"/>
                      </a:lnTo>
                      <a:lnTo>
                        <a:pt x="791" y="271"/>
                      </a:lnTo>
                      <a:lnTo>
                        <a:pt x="794" y="273"/>
                      </a:lnTo>
                      <a:lnTo>
                        <a:pt x="797" y="274"/>
                      </a:lnTo>
                      <a:lnTo>
                        <a:pt x="798" y="274"/>
                      </a:lnTo>
                      <a:lnTo>
                        <a:pt x="801" y="276"/>
                      </a:lnTo>
                      <a:lnTo>
                        <a:pt x="801" y="276"/>
                      </a:lnTo>
                      <a:lnTo>
                        <a:pt x="799" y="280"/>
                      </a:lnTo>
                      <a:lnTo>
                        <a:pt x="797" y="286"/>
                      </a:lnTo>
                      <a:lnTo>
                        <a:pt x="794" y="290"/>
                      </a:lnTo>
                      <a:lnTo>
                        <a:pt x="791" y="291"/>
                      </a:lnTo>
                      <a:lnTo>
                        <a:pt x="791" y="291"/>
                      </a:lnTo>
                      <a:lnTo>
                        <a:pt x="787" y="290"/>
                      </a:lnTo>
                      <a:lnTo>
                        <a:pt x="781" y="286"/>
                      </a:lnTo>
                      <a:lnTo>
                        <a:pt x="771" y="277"/>
                      </a:lnTo>
                      <a:lnTo>
                        <a:pt x="771" y="277"/>
                      </a:lnTo>
                      <a:lnTo>
                        <a:pt x="760" y="271"/>
                      </a:lnTo>
                      <a:lnTo>
                        <a:pt x="745" y="266"/>
                      </a:lnTo>
                      <a:lnTo>
                        <a:pt x="745" y="266"/>
                      </a:lnTo>
                      <a:lnTo>
                        <a:pt x="734" y="262"/>
                      </a:lnTo>
                      <a:lnTo>
                        <a:pt x="730" y="260"/>
                      </a:lnTo>
                      <a:lnTo>
                        <a:pt x="724" y="257"/>
                      </a:lnTo>
                      <a:lnTo>
                        <a:pt x="724" y="257"/>
                      </a:lnTo>
                      <a:lnTo>
                        <a:pt x="717" y="253"/>
                      </a:lnTo>
                      <a:lnTo>
                        <a:pt x="711" y="250"/>
                      </a:lnTo>
                      <a:lnTo>
                        <a:pt x="704" y="249"/>
                      </a:lnTo>
                      <a:lnTo>
                        <a:pt x="694" y="249"/>
                      </a:lnTo>
                      <a:lnTo>
                        <a:pt x="694" y="249"/>
                      </a:lnTo>
                      <a:lnTo>
                        <a:pt x="684" y="249"/>
                      </a:lnTo>
                      <a:lnTo>
                        <a:pt x="676" y="247"/>
                      </a:lnTo>
                      <a:lnTo>
                        <a:pt x="670" y="246"/>
                      </a:lnTo>
                      <a:lnTo>
                        <a:pt x="664" y="246"/>
                      </a:lnTo>
                      <a:lnTo>
                        <a:pt x="664" y="246"/>
                      </a:lnTo>
                      <a:lnTo>
                        <a:pt x="661" y="246"/>
                      </a:lnTo>
                      <a:lnTo>
                        <a:pt x="660" y="243"/>
                      </a:lnTo>
                      <a:lnTo>
                        <a:pt x="657" y="240"/>
                      </a:lnTo>
                      <a:lnTo>
                        <a:pt x="653" y="237"/>
                      </a:lnTo>
                      <a:lnTo>
                        <a:pt x="653" y="237"/>
                      </a:lnTo>
                      <a:lnTo>
                        <a:pt x="642" y="232"/>
                      </a:lnTo>
                      <a:lnTo>
                        <a:pt x="637" y="230"/>
                      </a:lnTo>
                      <a:lnTo>
                        <a:pt x="633" y="232"/>
                      </a:lnTo>
                      <a:lnTo>
                        <a:pt x="633" y="232"/>
                      </a:lnTo>
                      <a:lnTo>
                        <a:pt x="632" y="234"/>
                      </a:lnTo>
                      <a:lnTo>
                        <a:pt x="632" y="239"/>
                      </a:lnTo>
                      <a:lnTo>
                        <a:pt x="633" y="242"/>
                      </a:lnTo>
                      <a:lnTo>
                        <a:pt x="639" y="244"/>
                      </a:lnTo>
                      <a:lnTo>
                        <a:pt x="639" y="244"/>
                      </a:lnTo>
                      <a:lnTo>
                        <a:pt x="642" y="246"/>
                      </a:lnTo>
                      <a:lnTo>
                        <a:pt x="644" y="247"/>
                      </a:lnTo>
                      <a:lnTo>
                        <a:pt x="646" y="249"/>
                      </a:lnTo>
                      <a:lnTo>
                        <a:pt x="650" y="249"/>
                      </a:lnTo>
                      <a:lnTo>
                        <a:pt x="650" y="249"/>
                      </a:lnTo>
                      <a:lnTo>
                        <a:pt x="654" y="249"/>
                      </a:lnTo>
                      <a:lnTo>
                        <a:pt x="659" y="250"/>
                      </a:lnTo>
                      <a:lnTo>
                        <a:pt x="660" y="253"/>
                      </a:lnTo>
                      <a:lnTo>
                        <a:pt x="660" y="256"/>
                      </a:lnTo>
                      <a:lnTo>
                        <a:pt x="660" y="256"/>
                      </a:lnTo>
                      <a:lnTo>
                        <a:pt x="660" y="260"/>
                      </a:lnTo>
                      <a:lnTo>
                        <a:pt x="663" y="264"/>
                      </a:lnTo>
                      <a:lnTo>
                        <a:pt x="667" y="270"/>
                      </a:lnTo>
                      <a:lnTo>
                        <a:pt x="667" y="270"/>
                      </a:lnTo>
                      <a:lnTo>
                        <a:pt x="669" y="273"/>
                      </a:lnTo>
                      <a:lnTo>
                        <a:pt x="669" y="276"/>
                      </a:lnTo>
                      <a:lnTo>
                        <a:pt x="666" y="277"/>
                      </a:lnTo>
                      <a:lnTo>
                        <a:pt x="663" y="279"/>
                      </a:lnTo>
                      <a:lnTo>
                        <a:pt x="663" y="279"/>
                      </a:lnTo>
                      <a:lnTo>
                        <a:pt x="653" y="280"/>
                      </a:lnTo>
                      <a:lnTo>
                        <a:pt x="652" y="281"/>
                      </a:lnTo>
                      <a:lnTo>
                        <a:pt x="652" y="284"/>
                      </a:lnTo>
                      <a:lnTo>
                        <a:pt x="652" y="284"/>
                      </a:lnTo>
                      <a:lnTo>
                        <a:pt x="653" y="287"/>
                      </a:lnTo>
                      <a:lnTo>
                        <a:pt x="652" y="289"/>
                      </a:lnTo>
                      <a:lnTo>
                        <a:pt x="647" y="289"/>
                      </a:lnTo>
                      <a:lnTo>
                        <a:pt x="643" y="287"/>
                      </a:lnTo>
                      <a:lnTo>
                        <a:pt x="643" y="287"/>
                      </a:lnTo>
                      <a:lnTo>
                        <a:pt x="640" y="286"/>
                      </a:lnTo>
                      <a:lnTo>
                        <a:pt x="640" y="283"/>
                      </a:lnTo>
                      <a:lnTo>
                        <a:pt x="642" y="280"/>
                      </a:lnTo>
                      <a:lnTo>
                        <a:pt x="643" y="277"/>
                      </a:lnTo>
                      <a:lnTo>
                        <a:pt x="643" y="277"/>
                      </a:lnTo>
                      <a:lnTo>
                        <a:pt x="644" y="277"/>
                      </a:lnTo>
                      <a:lnTo>
                        <a:pt x="643" y="276"/>
                      </a:lnTo>
                      <a:lnTo>
                        <a:pt x="642" y="274"/>
                      </a:lnTo>
                      <a:lnTo>
                        <a:pt x="633" y="270"/>
                      </a:lnTo>
                      <a:lnTo>
                        <a:pt x="633" y="270"/>
                      </a:lnTo>
                      <a:lnTo>
                        <a:pt x="629" y="271"/>
                      </a:lnTo>
                      <a:lnTo>
                        <a:pt x="622" y="276"/>
                      </a:lnTo>
                      <a:lnTo>
                        <a:pt x="609" y="283"/>
                      </a:lnTo>
                      <a:lnTo>
                        <a:pt x="609" y="283"/>
                      </a:lnTo>
                      <a:lnTo>
                        <a:pt x="605" y="283"/>
                      </a:lnTo>
                      <a:lnTo>
                        <a:pt x="597" y="283"/>
                      </a:lnTo>
                      <a:lnTo>
                        <a:pt x="590" y="281"/>
                      </a:lnTo>
                      <a:lnTo>
                        <a:pt x="582" y="283"/>
                      </a:lnTo>
                      <a:lnTo>
                        <a:pt x="582" y="283"/>
                      </a:lnTo>
                      <a:lnTo>
                        <a:pt x="575" y="286"/>
                      </a:lnTo>
                      <a:lnTo>
                        <a:pt x="572" y="290"/>
                      </a:lnTo>
                      <a:lnTo>
                        <a:pt x="569" y="293"/>
                      </a:lnTo>
                      <a:lnTo>
                        <a:pt x="569" y="294"/>
                      </a:lnTo>
                      <a:lnTo>
                        <a:pt x="568" y="294"/>
                      </a:lnTo>
                      <a:lnTo>
                        <a:pt x="568" y="294"/>
                      </a:lnTo>
                      <a:lnTo>
                        <a:pt x="556" y="294"/>
                      </a:lnTo>
                      <a:lnTo>
                        <a:pt x="551" y="293"/>
                      </a:lnTo>
                      <a:lnTo>
                        <a:pt x="545" y="291"/>
                      </a:lnTo>
                      <a:lnTo>
                        <a:pt x="545" y="291"/>
                      </a:lnTo>
                      <a:lnTo>
                        <a:pt x="543" y="290"/>
                      </a:lnTo>
                      <a:lnTo>
                        <a:pt x="543" y="289"/>
                      </a:lnTo>
                      <a:lnTo>
                        <a:pt x="549" y="287"/>
                      </a:lnTo>
                      <a:lnTo>
                        <a:pt x="549" y="287"/>
                      </a:lnTo>
                      <a:lnTo>
                        <a:pt x="552" y="287"/>
                      </a:lnTo>
                      <a:lnTo>
                        <a:pt x="555" y="287"/>
                      </a:lnTo>
                      <a:lnTo>
                        <a:pt x="555" y="286"/>
                      </a:lnTo>
                      <a:lnTo>
                        <a:pt x="553" y="283"/>
                      </a:lnTo>
                      <a:lnTo>
                        <a:pt x="553" y="283"/>
                      </a:lnTo>
                      <a:lnTo>
                        <a:pt x="552" y="280"/>
                      </a:lnTo>
                      <a:lnTo>
                        <a:pt x="553" y="277"/>
                      </a:lnTo>
                      <a:lnTo>
                        <a:pt x="556" y="274"/>
                      </a:lnTo>
                      <a:lnTo>
                        <a:pt x="556" y="271"/>
                      </a:lnTo>
                      <a:lnTo>
                        <a:pt x="556" y="271"/>
                      </a:lnTo>
                      <a:lnTo>
                        <a:pt x="556" y="271"/>
                      </a:lnTo>
                      <a:lnTo>
                        <a:pt x="553" y="271"/>
                      </a:lnTo>
                      <a:lnTo>
                        <a:pt x="546" y="273"/>
                      </a:lnTo>
                      <a:lnTo>
                        <a:pt x="539" y="276"/>
                      </a:lnTo>
                      <a:lnTo>
                        <a:pt x="535" y="279"/>
                      </a:lnTo>
                      <a:lnTo>
                        <a:pt x="535" y="279"/>
                      </a:lnTo>
                      <a:lnTo>
                        <a:pt x="533" y="281"/>
                      </a:lnTo>
                      <a:lnTo>
                        <a:pt x="533" y="283"/>
                      </a:lnTo>
                      <a:lnTo>
                        <a:pt x="533" y="286"/>
                      </a:lnTo>
                      <a:lnTo>
                        <a:pt x="532" y="287"/>
                      </a:lnTo>
                      <a:lnTo>
                        <a:pt x="532" y="287"/>
                      </a:lnTo>
                      <a:lnTo>
                        <a:pt x="529" y="287"/>
                      </a:lnTo>
                      <a:lnTo>
                        <a:pt x="528" y="287"/>
                      </a:lnTo>
                      <a:lnTo>
                        <a:pt x="526" y="284"/>
                      </a:lnTo>
                      <a:lnTo>
                        <a:pt x="525" y="283"/>
                      </a:lnTo>
                      <a:lnTo>
                        <a:pt x="525" y="283"/>
                      </a:lnTo>
                      <a:lnTo>
                        <a:pt x="518" y="283"/>
                      </a:lnTo>
                      <a:lnTo>
                        <a:pt x="506" y="286"/>
                      </a:lnTo>
                      <a:lnTo>
                        <a:pt x="495" y="290"/>
                      </a:lnTo>
                      <a:lnTo>
                        <a:pt x="491" y="291"/>
                      </a:lnTo>
                      <a:lnTo>
                        <a:pt x="488" y="294"/>
                      </a:lnTo>
                      <a:lnTo>
                        <a:pt x="488" y="294"/>
                      </a:lnTo>
                      <a:lnTo>
                        <a:pt x="484" y="297"/>
                      </a:lnTo>
                      <a:lnTo>
                        <a:pt x="478" y="300"/>
                      </a:lnTo>
                      <a:lnTo>
                        <a:pt x="474" y="301"/>
                      </a:lnTo>
                      <a:lnTo>
                        <a:pt x="472" y="304"/>
                      </a:lnTo>
                      <a:lnTo>
                        <a:pt x="472" y="304"/>
                      </a:lnTo>
                      <a:lnTo>
                        <a:pt x="472" y="304"/>
                      </a:lnTo>
                      <a:lnTo>
                        <a:pt x="471" y="306"/>
                      </a:lnTo>
                      <a:lnTo>
                        <a:pt x="465" y="307"/>
                      </a:lnTo>
                      <a:lnTo>
                        <a:pt x="459" y="307"/>
                      </a:lnTo>
                      <a:lnTo>
                        <a:pt x="455" y="308"/>
                      </a:lnTo>
                      <a:lnTo>
                        <a:pt x="455" y="308"/>
                      </a:lnTo>
                      <a:lnTo>
                        <a:pt x="454" y="310"/>
                      </a:lnTo>
                      <a:lnTo>
                        <a:pt x="452" y="311"/>
                      </a:lnTo>
                      <a:lnTo>
                        <a:pt x="452" y="317"/>
                      </a:lnTo>
                      <a:lnTo>
                        <a:pt x="452" y="321"/>
                      </a:lnTo>
                      <a:lnTo>
                        <a:pt x="451" y="326"/>
                      </a:lnTo>
                      <a:lnTo>
                        <a:pt x="451" y="326"/>
                      </a:lnTo>
                      <a:lnTo>
                        <a:pt x="450" y="327"/>
                      </a:lnTo>
                      <a:lnTo>
                        <a:pt x="447" y="328"/>
                      </a:lnTo>
                      <a:lnTo>
                        <a:pt x="440" y="330"/>
                      </a:lnTo>
                      <a:lnTo>
                        <a:pt x="424" y="330"/>
                      </a:lnTo>
                      <a:lnTo>
                        <a:pt x="424" y="330"/>
                      </a:lnTo>
                      <a:lnTo>
                        <a:pt x="422" y="328"/>
                      </a:lnTo>
                      <a:lnTo>
                        <a:pt x="420" y="328"/>
                      </a:lnTo>
                      <a:lnTo>
                        <a:pt x="417" y="324"/>
                      </a:lnTo>
                      <a:lnTo>
                        <a:pt x="414" y="320"/>
                      </a:lnTo>
                      <a:lnTo>
                        <a:pt x="411" y="317"/>
                      </a:lnTo>
                      <a:lnTo>
                        <a:pt x="411" y="317"/>
                      </a:lnTo>
                      <a:lnTo>
                        <a:pt x="410" y="316"/>
                      </a:lnTo>
                      <a:lnTo>
                        <a:pt x="408" y="313"/>
                      </a:lnTo>
                      <a:lnTo>
                        <a:pt x="411" y="307"/>
                      </a:lnTo>
                      <a:lnTo>
                        <a:pt x="411" y="307"/>
                      </a:lnTo>
                      <a:lnTo>
                        <a:pt x="413" y="306"/>
                      </a:lnTo>
                      <a:lnTo>
                        <a:pt x="415" y="306"/>
                      </a:lnTo>
                      <a:lnTo>
                        <a:pt x="418" y="304"/>
                      </a:lnTo>
                      <a:lnTo>
                        <a:pt x="422" y="303"/>
                      </a:lnTo>
                      <a:lnTo>
                        <a:pt x="422" y="303"/>
                      </a:lnTo>
                      <a:lnTo>
                        <a:pt x="427" y="301"/>
                      </a:lnTo>
                      <a:lnTo>
                        <a:pt x="431" y="303"/>
                      </a:lnTo>
                      <a:lnTo>
                        <a:pt x="434" y="303"/>
                      </a:lnTo>
                      <a:lnTo>
                        <a:pt x="437" y="303"/>
                      </a:lnTo>
                      <a:lnTo>
                        <a:pt x="437" y="303"/>
                      </a:lnTo>
                      <a:lnTo>
                        <a:pt x="437" y="301"/>
                      </a:lnTo>
                      <a:lnTo>
                        <a:pt x="435" y="300"/>
                      </a:lnTo>
                      <a:lnTo>
                        <a:pt x="432" y="296"/>
                      </a:lnTo>
                      <a:lnTo>
                        <a:pt x="428" y="291"/>
                      </a:lnTo>
                      <a:lnTo>
                        <a:pt x="427" y="287"/>
                      </a:lnTo>
                      <a:lnTo>
                        <a:pt x="427" y="287"/>
                      </a:lnTo>
                      <a:lnTo>
                        <a:pt x="425" y="284"/>
                      </a:lnTo>
                      <a:lnTo>
                        <a:pt x="424" y="283"/>
                      </a:lnTo>
                      <a:lnTo>
                        <a:pt x="418" y="281"/>
                      </a:lnTo>
                      <a:lnTo>
                        <a:pt x="413" y="280"/>
                      </a:lnTo>
                      <a:lnTo>
                        <a:pt x="407" y="281"/>
                      </a:lnTo>
                      <a:lnTo>
                        <a:pt x="407" y="281"/>
                      </a:lnTo>
                      <a:lnTo>
                        <a:pt x="401" y="281"/>
                      </a:lnTo>
                      <a:lnTo>
                        <a:pt x="395" y="281"/>
                      </a:lnTo>
                      <a:lnTo>
                        <a:pt x="387" y="279"/>
                      </a:lnTo>
                      <a:lnTo>
                        <a:pt x="387" y="279"/>
                      </a:lnTo>
                      <a:lnTo>
                        <a:pt x="384" y="279"/>
                      </a:lnTo>
                      <a:lnTo>
                        <a:pt x="383" y="280"/>
                      </a:lnTo>
                      <a:lnTo>
                        <a:pt x="385" y="283"/>
                      </a:lnTo>
                      <a:lnTo>
                        <a:pt x="390" y="286"/>
                      </a:lnTo>
                      <a:lnTo>
                        <a:pt x="390" y="286"/>
                      </a:lnTo>
                      <a:lnTo>
                        <a:pt x="393" y="287"/>
                      </a:lnTo>
                      <a:lnTo>
                        <a:pt x="394" y="290"/>
                      </a:lnTo>
                      <a:lnTo>
                        <a:pt x="394" y="293"/>
                      </a:lnTo>
                      <a:lnTo>
                        <a:pt x="394" y="296"/>
                      </a:lnTo>
                      <a:lnTo>
                        <a:pt x="394" y="296"/>
                      </a:lnTo>
                      <a:lnTo>
                        <a:pt x="394" y="300"/>
                      </a:lnTo>
                      <a:lnTo>
                        <a:pt x="393" y="304"/>
                      </a:lnTo>
                      <a:lnTo>
                        <a:pt x="388" y="314"/>
                      </a:lnTo>
                      <a:lnTo>
                        <a:pt x="388" y="314"/>
                      </a:lnTo>
                      <a:lnTo>
                        <a:pt x="385" y="317"/>
                      </a:lnTo>
                      <a:lnTo>
                        <a:pt x="387" y="320"/>
                      </a:lnTo>
                      <a:lnTo>
                        <a:pt x="388" y="320"/>
                      </a:lnTo>
                      <a:lnTo>
                        <a:pt x="393" y="320"/>
                      </a:lnTo>
                      <a:lnTo>
                        <a:pt x="393" y="320"/>
                      </a:lnTo>
                      <a:lnTo>
                        <a:pt x="395" y="320"/>
                      </a:lnTo>
                      <a:lnTo>
                        <a:pt x="397" y="321"/>
                      </a:lnTo>
                      <a:lnTo>
                        <a:pt x="398" y="324"/>
                      </a:lnTo>
                      <a:lnTo>
                        <a:pt x="398" y="334"/>
                      </a:lnTo>
                      <a:lnTo>
                        <a:pt x="398" y="334"/>
                      </a:lnTo>
                      <a:lnTo>
                        <a:pt x="398" y="338"/>
                      </a:lnTo>
                      <a:lnTo>
                        <a:pt x="397" y="341"/>
                      </a:lnTo>
                      <a:lnTo>
                        <a:pt x="394" y="344"/>
                      </a:lnTo>
                      <a:lnTo>
                        <a:pt x="394" y="347"/>
                      </a:lnTo>
                      <a:lnTo>
                        <a:pt x="394" y="347"/>
                      </a:lnTo>
                      <a:lnTo>
                        <a:pt x="393" y="348"/>
                      </a:lnTo>
                      <a:lnTo>
                        <a:pt x="391" y="347"/>
                      </a:lnTo>
                      <a:lnTo>
                        <a:pt x="388" y="345"/>
                      </a:lnTo>
                      <a:lnTo>
                        <a:pt x="387" y="345"/>
                      </a:lnTo>
                      <a:lnTo>
                        <a:pt x="387" y="345"/>
                      </a:lnTo>
                      <a:lnTo>
                        <a:pt x="385" y="347"/>
                      </a:lnTo>
                      <a:lnTo>
                        <a:pt x="384" y="345"/>
                      </a:lnTo>
                      <a:lnTo>
                        <a:pt x="383" y="341"/>
                      </a:lnTo>
                      <a:lnTo>
                        <a:pt x="383" y="341"/>
                      </a:lnTo>
                      <a:lnTo>
                        <a:pt x="380" y="340"/>
                      </a:lnTo>
                      <a:lnTo>
                        <a:pt x="376" y="338"/>
                      </a:lnTo>
                      <a:lnTo>
                        <a:pt x="366" y="338"/>
                      </a:lnTo>
                      <a:lnTo>
                        <a:pt x="366" y="338"/>
                      </a:lnTo>
                      <a:lnTo>
                        <a:pt x="363" y="338"/>
                      </a:lnTo>
                      <a:lnTo>
                        <a:pt x="360" y="338"/>
                      </a:lnTo>
                      <a:lnTo>
                        <a:pt x="356" y="343"/>
                      </a:lnTo>
                      <a:lnTo>
                        <a:pt x="356" y="343"/>
                      </a:lnTo>
                      <a:lnTo>
                        <a:pt x="353" y="345"/>
                      </a:lnTo>
                      <a:lnTo>
                        <a:pt x="350" y="348"/>
                      </a:lnTo>
                      <a:lnTo>
                        <a:pt x="341" y="350"/>
                      </a:lnTo>
                      <a:lnTo>
                        <a:pt x="341" y="350"/>
                      </a:lnTo>
                      <a:lnTo>
                        <a:pt x="339" y="351"/>
                      </a:lnTo>
                      <a:lnTo>
                        <a:pt x="334" y="354"/>
                      </a:lnTo>
                      <a:lnTo>
                        <a:pt x="326" y="361"/>
                      </a:lnTo>
                      <a:lnTo>
                        <a:pt x="326" y="361"/>
                      </a:lnTo>
                      <a:lnTo>
                        <a:pt x="324" y="363"/>
                      </a:lnTo>
                      <a:lnTo>
                        <a:pt x="323" y="367"/>
                      </a:lnTo>
                      <a:lnTo>
                        <a:pt x="324" y="370"/>
                      </a:lnTo>
                      <a:lnTo>
                        <a:pt x="327" y="374"/>
                      </a:lnTo>
                      <a:lnTo>
                        <a:pt x="327" y="374"/>
                      </a:lnTo>
                      <a:lnTo>
                        <a:pt x="331" y="378"/>
                      </a:lnTo>
                      <a:lnTo>
                        <a:pt x="333" y="382"/>
                      </a:lnTo>
                      <a:lnTo>
                        <a:pt x="334" y="385"/>
                      </a:lnTo>
                      <a:lnTo>
                        <a:pt x="334" y="387"/>
                      </a:lnTo>
                      <a:lnTo>
                        <a:pt x="334" y="387"/>
                      </a:lnTo>
                      <a:lnTo>
                        <a:pt x="333" y="388"/>
                      </a:lnTo>
                      <a:lnTo>
                        <a:pt x="331" y="388"/>
                      </a:lnTo>
                      <a:lnTo>
                        <a:pt x="324" y="390"/>
                      </a:lnTo>
                      <a:lnTo>
                        <a:pt x="319" y="388"/>
                      </a:lnTo>
                      <a:lnTo>
                        <a:pt x="314" y="385"/>
                      </a:lnTo>
                      <a:lnTo>
                        <a:pt x="314" y="385"/>
                      </a:lnTo>
                      <a:lnTo>
                        <a:pt x="312" y="384"/>
                      </a:lnTo>
                      <a:lnTo>
                        <a:pt x="307" y="382"/>
                      </a:lnTo>
                      <a:lnTo>
                        <a:pt x="299" y="382"/>
                      </a:lnTo>
                      <a:lnTo>
                        <a:pt x="299" y="382"/>
                      </a:lnTo>
                      <a:lnTo>
                        <a:pt x="294" y="381"/>
                      </a:lnTo>
                      <a:lnTo>
                        <a:pt x="289" y="377"/>
                      </a:lnTo>
                      <a:lnTo>
                        <a:pt x="284" y="372"/>
                      </a:lnTo>
                      <a:lnTo>
                        <a:pt x="280" y="371"/>
                      </a:lnTo>
                      <a:lnTo>
                        <a:pt x="280" y="371"/>
                      </a:lnTo>
                      <a:lnTo>
                        <a:pt x="276" y="372"/>
                      </a:lnTo>
                      <a:lnTo>
                        <a:pt x="273" y="374"/>
                      </a:lnTo>
                      <a:lnTo>
                        <a:pt x="270" y="380"/>
                      </a:lnTo>
                      <a:lnTo>
                        <a:pt x="270" y="380"/>
                      </a:lnTo>
                      <a:lnTo>
                        <a:pt x="270" y="382"/>
                      </a:lnTo>
                      <a:lnTo>
                        <a:pt x="270" y="384"/>
                      </a:lnTo>
                      <a:lnTo>
                        <a:pt x="275" y="390"/>
                      </a:lnTo>
                      <a:lnTo>
                        <a:pt x="275" y="390"/>
                      </a:lnTo>
                      <a:lnTo>
                        <a:pt x="277" y="392"/>
                      </a:lnTo>
                      <a:lnTo>
                        <a:pt x="282" y="394"/>
                      </a:lnTo>
                      <a:lnTo>
                        <a:pt x="290" y="395"/>
                      </a:lnTo>
                      <a:lnTo>
                        <a:pt x="290" y="395"/>
                      </a:lnTo>
                      <a:lnTo>
                        <a:pt x="293" y="397"/>
                      </a:lnTo>
                      <a:lnTo>
                        <a:pt x="293" y="398"/>
                      </a:lnTo>
                      <a:lnTo>
                        <a:pt x="292" y="405"/>
                      </a:lnTo>
                      <a:lnTo>
                        <a:pt x="292" y="405"/>
                      </a:lnTo>
                      <a:lnTo>
                        <a:pt x="290" y="407"/>
                      </a:lnTo>
                      <a:lnTo>
                        <a:pt x="286" y="408"/>
                      </a:lnTo>
                      <a:lnTo>
                        <a:pt x="283" y="408"/>
                      </a:lnTo>
                      <a:lnTo>
                        <a:pt x="280" y="407"/>
                      </a:lnTo>
                      <a:lnTo>
                        <a:pt x="280" y="407"/>
                      </a:lnTo>
                      <a:lnTo>
                        <a:pt x="277" y="405"/>
                      </a:lnTo>
                      <a:lnTo>
                        <a:pt x="273" y="405"/>
                      </a:lnTo>
                      <a:lnTo>
                        <a:pt x="269" y="404"/>
                      </a:lnTo>
                      <a:lnTo>
                        <a:pt x="267" y="404"/>
                      </a:lnTo>
                      <a:lnTo>
                        <a:pt x="267" y="402"/>
                      </a:lnTo>
                      <a:lnTo>
                        <a:pt x="267" y="402"/>
                      </a:lnTo>
                      <a:lnTo>
                        <a:pt x="266" y="400"/>
                      </a:lnTo>
                      <a:lnTo>
                        <a:pt x="263" y="397"/>
                      </a:lnTo>
                      <a:lnTo>
                        <a:pt x="257" y="395"/>
                      </a:lnTo>
                      <a:lnTo>
                        <a:pt x="253" y="394"/>
                      </a:lnTo>
                      <a:lnTo>
                        <a:pt x="253" y="394"/>
                      </a:lnTo>
                      <a:lnTo>
                        <a:pt x="247" y="394"/>
                      </a:lnTo>
                      <a:lnTo>
                        <a:pt x="246" y="392"/>
                      </a:lnTo>
                      <a:lnTo>
                        <a:pt x="245" y="390"/>
                      </a:lnTo>
                      <a:lnTo>
                        <a:pt x="245" y="385"/>
                      </a:lnTo>
                      <a:lnTo>
                        <a:pt x="245" y="385"/>
                      </a:lnTo>
                      <a:lnTo>
                        <a:pt x="243" y="381"/>
                      </a:lnTo>
                      <a:lnTo>
                        <a:pt x="242" y="378"/>
                      </a:lnTo>
                      <a:lnTo>
                        <a:pt x="240" y="375"/>
                      </a:lnTo>
                      <a:lnTo>
                        <a:pt x="240" y="374"/>
                      </a:lnTo>
                      <a:lnTo>
                        <a:pt x="240" y="374"/>
                      </a:lnTo>
                      <a:lnTo>
                        <a:pt x="239" y="368"/>
                      </a:lnTo>
                      <a:lnTo>
                        <a:pt x="239" y="365"/>
                      </a:lnTo>
                      <a:lnTo>
                        <a:pt x="240" y="363"/>
                      </a:lnTo>
                      <a:lnTo>
                        <a:pt x="240" y="363"/>
                      </a:lnTo>
                      <a:lnTo>
                        <a:pt x="243" y="361"/>
                      </a:lnTo>
                      <a:lnTo>
                        <a:pt x="243" y="358"/>
                      </a:lnTo>
                      <a:lnTo>
                        <a:pt x="242" y="353"/>
                      </a:lnTo>
                      <a:lnTo>
                        <a:pt x="242" y="353"/>
                      </a:lnTo>
                      <a:lnTo>
                        <a:pt x="240" y="350"/>
                      </a:lnTo>
                      <a:lnTo>
                        <a:pt x="238" y="347"/>
                      </a:lnTo>
                      <a:lnTo>
                        <a:pt x="235" y="345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lnTo>
                        <a:pt x="226" y="343"/>
                      </a:lnTo>
                      <a:lnTo>
                        <a:pt x="225" y="341"/>
                      </a:lnTo>
                      <a:lnTo>
                        <a:pt x="223" y="338"/>
                      </a:lnTo>
                      <a:lnTo>
                        <a:pt x="220" y="337"/>
                      </a:lnTo>
                      <a:lnTo>
                        <a:pt x="220" y="337"/>
                      </a:lnTo>
                      <a:lnTo>
                        <a:pt x="216" y="334"/>
                      </a:lnTo>
                      <a:lnTo>
                        <a:pt x="211" y="331"/>
                      </a:lnTo>
                      <a:lnTo>
                        <a:pt x="206" y="327"/>
                      </a:lnTo>
                      <a:lnTo>
                        <a:pt x="205" y="324"/>
                      </a:lnTo>
                      <a:lnTo>
                        <a:pt x="205" y="324"/>
                      </a:lnTo>
                      <a:lnTo>
                        <a:pt x="203" y="321"/>
                      </a:lnTo>
                      <a:lnTo>
                        <a:pt x="201" y="320"/>
                      </a:lnTo>
                      <a:lnTo>
                        <a:pt x="198" y="320"/>
                      </a:lnTo>
                      <a:lnTo>
                        <a:pt x="199" y="318"/>
                      </a:lnTo>
                      <a:lnTo>
                        <a:pt x="199" y="318"/>
                      </a:lnTo>
                      <a:lnTo>
                        <a:pt x="201" y="318"/>
                      </a:lnTo>
                      <a:lnTo>
                        <a:pt x="205" y="318"/>
                      </a:lnTo>
                      <a:lnTo>
                        <a:pt x="208" y="321"/>
                      </a:lnTo>
                      <a:lnTo>
                        <a:pt x="212" y="323"/>
                      </a:lnTo>
                      <a:lnTo>
                        <a:pt x="212" y="323"/>
                      </a:lnTo>
                      <a:lnTo>
                        <a:pt x="215" y="327"/>
                      </a:lnTo>
                      <a:lnTo>
                        <a:pt x="220" y="328"/>
                      </a:lnTo>
                      <a:lnTo>
                        <a:pt x="226" y="331"/>
                      </a:lnTo>
                      <a:lnTo>
                        <a:pt x="233" y="333"/>
                      </a:lnTo>
                      <a:lnTo>
                        <a:pt x="233" y="333"/>
                      </a:lnTo>
                      <a:lnTo>
                        <a:pt x="242" y="334"/>
                      </a:lnTo>
                      <a:lnTo>
                        <a:pt x="247" y="337"/>
                      </a:lnTo>
                      <a:lnTo>
                        <a:pt x="253" y="340"/>
                      </a:lnTo>
                      <a:lnTo>
                        <a:pt x="262" y="341"/>
                      </a:lnTo>
                      <a:lnTo>
                        <a:pt x="262" y="341"/>
                      </a:lnTo>
                      <a:lnTo>
                        <a:pt x="299" y="348"/>
                      </a:lnTo>
                      <a:lnTo>
                        <a:pt x="299" y="348"/>
                      </a:lnTo>
                      <a:lnTo>
                        <a:pt x="306" y="348"/>
                      </a:lnTo>
                      <a:lnTo>
                        <a:pt x="313" y="347"/>
                      </a:lnTo>
                      <a:lnTo>
                        <a:pt x="320" y="344"/>
                      </a:lnTo>
                      <a:lnTo>
                        <a:pt x="327" y="340"/>
                      </a:lnTo>
                      <a:lnTo>
                        <a:pt x="339" y="333"/>
                      </a:lnTo>
                      <a:lnTo>
                        <a:pt x="346" y="327"/>
                      </a:lnTo>
                      <a:lnTo>
                        <a:pt x="346" y="327"/>
                      </a:lnTo>
                      <a:lnTo>
                        <a:pt x="347" y="326"/>
                      </a:lnTo>
                      <a:lnTo>
                        <a:pt x="347" y="323"/>
                      </a:lnTo>
                      <a:lnTo>
                        <a:pt x="347" y="317"/>
                      </a:lnTo>
                      <a:lnTo>
                        <a:pt x="344" y="308"/>
                      </a:lnTo>
                      <a:lnTo>
                        <a:pt x="344" y="308"/>
                      </a:lnTo>
                      <a:lnTo>
                        <a:pt x="343" y="306"/>
                      </a:lnTo>
                      <a:lnTo>
                        <a:pt x="340" y="304"/>
                      </a:lnTo>
                      <a:lnTo>
                        <a:pt x="337" y="303"/>
                      </a:lnTo>
                      <a:lnTo>
                        <a:pt x="336" y="301"/>
                      </a:lnTo>
                      <a:lnTo>
                        <a:pt x="336" y="301"/>
                      </a:lnTo>
                      <a:lnTo>
                        <a:pt x="333" y="299"/>
                      </a:lnTo>
                      <a:lnTo>
                        <a:pt x="330" y="296"/>
                      </a:lnTo>
                      <a:lnTo>
                        <a:pt x="327" y="294"/>
                      </a:lnTo>
                      <a:lnTo>
                        <a:pt x="321" y="293"/>
                      </a:lnTo>
                      <a:lnTo>
                        <a:pt x="321" y="293"/>
                      </a:lnTo>
                      <a:lnTo>
                        <a:pt x="317" y="291"/>
                      </a:lnTo>
                      <a:lnTo>
                        <a:pt x="314" y="290"/>
                      </a:lnTo>
                      <a:lnTo>
                        <a:pt x="312" y="287"/>
                      </a:lnTo>
                      <a:lnTo>
                        <a:pt x="309" y="286"/>
                      </a:lnTo>
                      <a:lnTo>
                        <a:pt x="309" y="286"/>
                      </a:lnTo>
                      <a:lnTo>
                        <a:pt x="304" y="286"/>
                      </a:lnTo>
                      <a:lnTo>
                        <a:pt x="300" y="284"/>
                      </a:lnTo>
                      <a:lnTo>
                        <a:pt x="284" y="274"/>
                      </a:lnTo>
                      <a:lnTo>
                        <a:pt x="284" y="274"/>
                      </a:lnTo>
                      <a:lnTo>
                        <a:pt x="273" y="267"/>
                      </a:lnTo>
                      <a:lnTo>
                        <a:pt x="262" y="263"/>
                      </a:lnTo>
                      <a:lnTo>
                        <a:pt x="253" y="260"/>
                      </a:lnTo>
                      <a:lnTo>
                        <a:pt x="247" y="259"/>
                      </a:lnTo>
                      <a:lnTo>
                        <a:pt x="247" y="259"/>
                      </a:lnTo>
                      <a:lnTo>
                        <a:pt x="243" y="260"/>
                      </a:lnTo>
                      <a:lnTo>
                        <a:pt x="240" y="260"/>
                      </a:lnTo>
                      <a:lnTo>
                        <a:pt x="239" y="259"/>
                      </a:lnTo>
                      <a:lnTo>
                        <a:pt x="239" y="259"/>
                      </a:lnTo>
                      <a:lnTo>
                        <a:pt x="238" y="256"/>
                      </a:lnTo>
                      <a:lnTo>
                        <a:pt x="233" y="256"/>
                      </a:lnTo>
                      <a:lnTo>
                        <a:pt x="230" y="256"/>
                      </a:lnTo>
                      <a:lnTo>
                        <a:pt x="228" y="259"/>
                      </a:lnTo>
                      <a:lnTo>
                        <a:pt x="228" y="259"/>
                      </a:lnTo>
                      <a:lnTo>
                        <a:pt x="225" y="259"/>
                      </a:lnTo>
                      <a:lnTo>
                        <a:pt x="222" y="259"/>
                      </a:lnTo>
                      <a:lnTo>
                        <a:pt x="218" y="257"/>
                      </a:lnTo>
                      <a:lnTo>
                        <a:pt x="213" y="257"/>
                      </a:lnTo>
                      <a:lnTo>
                        <a:pt x="213" y="257"/>
                      </a:lnTo>
                      <a:lnTo>
                        <a:pt x="208" y="257"/>
                      </a:lnTo>
                      <a:lnTo>
                        <a:pt x="205" y="256"/>
                      </a:lnTo>
                      <a:lnTo>
                        <a:pt x="203" y="254"/>
                      </a:lnTo>
                      <a:lnTo>
                        <a:pt x="203" y="252"/>
                      </a:lnTo>
                      <a:lnTo>
                        <a:pt x="203" y="252"/>
                      </a:lnTo>
                      <a:lnTo>
                        <a:pt x="206" y="252"/>
                      </a:lnTo>
                      <a:lnTo>
                        <a:pt x="211" y="250"/>
                      </a:lnTo>
                      <a:lnTo>
                        <a:pt x="215" y="250"/>
                      </a:lnTo>
                      <a:lnTo>
                        <a:pt x="215" y="249"/>
                      </a:lnTo>
                      <a:lnTo>
                        <a:pt x="216" y="249"/>
                      </a:lnTo>
                      <a:lnTo>
                        <a:pt x="216" y="249"/>
                      </a:lnTo>
                      <a:lnTo>
                        <a:pt x="215" y="246"/>
                      </a:lnTo>
                      <a:lnTo>
                        <a:pt x="212" y="246"/>
                      </a:lnTo>
                      <a:lnTo>
                        <a:pt x="209" y="246"/>
                      </a:lnTo>
                      <a:lnTo>
                        <a:pt x="205" y="244"/>
                      </a:lnTo>
                      <a:lnTo>
                        <a:pt x="205" y="244"/>
                      </a:lnTo>
                      <a:lnTo>
                        <a:pt x="201" y="242"/>
                      </a:lnTo>
                      <a:lnTo>
                        <a:pt x="198" y="242"/>
                      </a:lnTo>
                      <a:lnTo>
                        <a:pt x="195" y="243"/>
                      </a:lnTo>
                      <a:lnTo>
                        <a:pt x="193" y="246"/>
                      </a:lnTo>
                      <a:lnTo>
                        <a:pt x="193" y="246"/>
                      </a:lnTo>
                      <a:lnTo>
                        <a:pt x="192" y="247"/>
                      </a:lnTo>
                      <a:lnTo>
                        <a:pt x="189" y="249"/>
                      </a:lnTo>
                      <a:lnTo>
                        <a:pt x="186" y="247"/>
                      </a:lnTo>
                      <a:lnTo>
                        <a:pt x="183" y="246"/>
                      </a:lnTo>
                      <a:lnTo>
                        <a:pt x="183" y="246"/>
                      </a:lnTo>
                      <a:lnTo>
                        <a:pt x="183" y="244"/>
                      </a:lnTo>
                      <a:lnTo>
                        <a:pt x="183" y="244"/>
                      </a:lnTo>
                      <a:lnTo>
                        <a:pt x="182" y="249"/>
                      </a:lnTo>
                      <a:lnTo>
                        <a:pt x="179" y="250"/>
                      </a:lnTo>
                      <a:lnTo>
                        <a:pt x="178" y="250"/>
                      </a:lnTo>
                      <a:lnTo>
                        <a:pt x="175" y="250"/>
                      </a:lnTo>
                      <a:lnTo>
                        <a:pt x="175" y="250"/>
                      </a:lnTo>
                      <a:lnTo>
                        <a:pt x="172" y="252"/>
                      </a:lnTo>
                      <a:lnTo>
                        <a:pt x="168" y="253"/>
                      </a:lnTo>
                      <a:lnTo>
                        <a:pt x="165" y="256"/>
                      </a:lnTo>
                      <a:lnTo>
                        <a:pt x="162" y="257"/>
                      </a:lnTo>
                      <a:lnTo>
                        <a:pt x="162" y="257"/>
                      </a:lnTo>
                      <a:lnTo>
                        <a:pt x="158" y="257"/>
                      </a:lnTo>
                      <a:lnTo>
                        <a:pt x="155" y="260"/>
                      </a:lnTo>
                      <a:lnTo>
                        <a:pt x="152" y="263"/>
                      </a:lnTo>
                      <a:lnTo>
                        <a:pt x="151" y="266"/>
                      </a:lnTo>
                      <a:lnTo>
                        <a:pt x="151" y="266"/>
                      </a:lnTo>
                      <a:lnTo>
                        <a:pt x="149" y="269"/>
                      </a:lnTo>
                      <a:lnTo>
                        <a:pt x="146" y="269"/>
                      </a:lnTo>
                      <a:lnTo>
                        <a:pt x="145" y="270"/>
                      </a:lnTo>
                      <a:lnTo>
                        <a:pt x="145" y="271"/>
                      </a:lnTo>
                      <a:lnTo>
                        <a:pt x="145" y="271"/>
                      </a:lnTo>
                      <a:lnTo>
                        <a:pt x="144" y="276"/>
                      </a:lnTo>
                      <a:lnTo>
                        <a:pt x="142" y="280"/>
                      </a:lnTo>
                      <a:lnTo>
                        <a:pt x="142" y="280"/>
                      </a:lnTo>
                      <a:lnTo>
                        <a:pt x="141" y="281"/>
                      </a:lnTo>
                      <a:lnTo>
                        <a:pt x="141" y="283"/>
                      </a:lnTo>
                      <a:lnTo>
                        <a:pt x="145" y="289"/>
                      </a:lnTo>
                      <a:lnTo>
                        <a:pt x="145" y="289"/>
                      </a:lnTo>
                      <a:lnTo>
                        <a:pt x="146" y="291"/>
                      </a:lnTo>
                      <a:lnTo>
                        <a:pt x="149" y="293"/>
                      </a:lnTo>
                      <a:lnTo>
                        <a:pt x="155" y="294"/>
                      </a:lnTo>
                      <a:lnTo>
                        <a:pt x="155" y="294"/>
                      </a:lnTo>
                      <a:lnTo>
                        <a:pt x="161" y="300"/>
                      </a:lnTo>
                      <a:lnTo>
                        <a:pt x="164" y="303"/>
                      </a:lnTo>
                      <a:lnTo>
                        <a:pt x="166" y="306"/>
                      </a:lnTo>
                      <a:lnTo>
                        <a:pt x="166" y="306"/>
                      </a:lnTo>
                      <a:lnTo>
                        <a:pt x="165" y="308"/>
                      </a:lnTo>
                      <a:lnTo>
                        <a:pt x="162" y="313"/>
                      </a:lnTo>
                      <a:lnTo>
                        <a:pt x="156" y="318"/>
                      </a:lnTo>
                      <a:lnTo>
                        <a:pt x="156" y="318"/>
                      </a:lnTo>
                      <a:lnTo>
                        <a:pt x="152" y="323"/>
                      </a:lnTo>
                      <a:lnTo>
                        <a:pt x="151" y="326"/>
                      </a:lnTo>
                      <a:lnTo>
                        <a:pt x="151" y="327"/>
                      </a:lnTo>
                      <a:lnTo>
                        <a:pt x="151" y="327"/>
                      </a:lnTo>
                      <a:lnTo>
                        <a:pt x="158" y="337"/>
                      </a:lnTo>
                      <a:lnTo>
                        <a:pt x="166" y="351"/>
                      </a:lnTo>
                      <a:lnTo>
                        <a:pt x="166" y="351"/>
                      </a:lnTo>
                      <a:lnTo>
                        <a:pt x="168" y="357"/>
                      </a:lnTo>
                      <a:lnTo>
                        <a:pt x="168" y="357"/>
                      </a:lnTo>
                      <a:lnTo>
                        <a:pt x="166" y="358"/>
                      </a:lnTo>
                      <a:lnTo>
                        <a:pt x="164" y="360"/>
                      </a:lnTo>
                      <a:lnTo>
                        <a:pt x="161" y="361"/>
                      </a:lnTo>
                      <a:lnTo>
                        <a:pt x="161" y="361"/>
                      </a:lnTo>
                      <a:lnTo>
                        <a:pt x="159" y="364"/>
                      </a:lnTo>
                      <a:lnTo>
                        <a:pt x="161" y="368"/>
                      </a:lnTo>
                      <a:lnTo>
                        <a:pt x="164" y="374"/>
                      </a:lnTo>
                      <a:lnTo>
                        <a:pt x="164" y="374"/>
                      </a:lnTo>
                      <a:lnTo>
                        <a:pt x="164" y="375"/>
                      </a:lnTo>
                      <a:lnTo>
                        <a:pt x="162" y="375"/>
                      </a:lnTo>
                      <a:lnTo>
                        <a:pt x="161" y="377"/>
                      </a:lnTo>
                      <a:lnTo>
                        <a:pt x="159" y="378"/>
                      </a:lnTo>
                      <a:lnTo>
                        <a:pt x="159" y="378"/>
                      </a:lnTo>
                      <a:lnTo>
                        <a:pt x="161" y="380"/>
                      </a:lnTo>
                      <a:lnTo>
                        <a:pt x="164" y="381"/>
                      </a:lnTo>
                      <a:lnTo>
                        <a:pt x="166" y="382"/>
                      </a:lnTo>
                      <a:lnTo>
                        <a:pt x="168" y="384"/>
                      </a:lnTo>
                      <a:lnTo>
                        <a:pt x="168" y="384"/>
                      </a:lnTo>
                      <a:lnTo>
                        <a:pt x="166" y="385"/>
                      </a:lnTo>
                      <a:lnTo>
                        <a:pt x="166" y="387"/>
                      </a:lnTo>
                      <a:lnTo>
                        <a:pt x="165" y="388"/>
                      </a:lnTo>
                      <a:lnTo>
                        <a:pt x="165" y="391"/>
                      </a:lnTo>
                      <a:lnTo>
                        <a:pt x="165" y="391"/>
                      </a:lnTo>
                      <a:lnTo>
                        <a:pt x="168" y="394"/>
                      </a:lnTo>
                      <a:lnTo>
                        <a:pt x="171" y="395"/>
                      </a:lnTo>
                      <a:lnTo>
                        <a:pt x="172" y="397"/>
                      </a:lnTo>
                      <a:lnTo>
                        <a:pt x="174" y="400"/>
                      </a:lnTo>
                      <a:lnTo>
                        <a:pt x="174" y="400"/>
                      </a:lnTo>
                      <a:lnTo>
                        <a:pt x="174" y="401"/>
                      </a:lnTo>
                      <a:lnTo>
                        <a:pt x="172" y="402"/>
                      </a:lnTo>
                      <a:lnTo>
                        <a:pt x="169" y="405"/>
                      </a:lnTo>
                      <a:lnTo>
                        <a:pt x="165" y="407"/>
                      </a:lnTo>
                      <a:lnTo>
                        <a:pt x="164" y="408"/>
                      </a:lnTo>
                      <a:lnTo>
                        <a:pt x="164" y="409"/>
                      </a:lnTo>
                      <a:lnTo>
                        <a:pt x="164" y="409"/>
                      </a:lnTo>
                      <a:lnTo>
                        <a:pt x="166" y="412"/>
                      </a:lnTo>
                      <a:lnTo>
                        <a:pt x="172" y="415"/>
                      </a:lnTo>
                      <a:lnTo>
                        <a:pt x="178" y="419"/>
                      </a:lnTo>
                      <a:lnTo>
                        <a:pt x="185" y="425"/>
                      </a:lnTo>
                      <a:lnTo>
                        <a:pt x="185" y="425"/>
                      </a:lnTo>
                      <a:lnTo>
                        <a:pt x="188" y="429"/>
                      </a:lnTo>
                      <a:lnTo>
                        <a:pt x="189" y="432"/>
                      </a:lnTo>
                      <a:lnTo>
                        <a:pt x="189" y="435"/>
                      </a:lnTo>
                      <a:lnTo>
                        <a:pt x="189" y="438"/>
                      </a:lnTo>
                      <a:lnTo>
                        <a:pt x="189" y="438"/>
                      </a:lnTo>
                      <a:lnTo>
                        <a:pt x="186" y="441"/>
                      </a:lnTo>
                      <a:lnTo>
                        <a:pt x="183" y="444"/>
                      </a:lnTo>
                      <a:lnTo>
                        <a:pt x="176" y="448"/>
                      </a:lnTo>
                      <a:lnTo>
                        <a:pt x="169" y="454"/>
                      </a:lnTo>
                      <a:lnTo>
                        <a:pt x="166" y="456"/>
                      </a:lnTo>
                      <a:lnTo>
                        <a:pt x="165" y="461"/>
                      </a:lnTo>
                      <a:lnTo>
                        <a:pt x="165" y="461"/>
                      </a:lnTo>
                      <a:lnTo>
                        <a:pt x="161" y="466"/>
                      </a:lnTo>
                      <a:lnTo>
                        <a:pt x="154" y="471"/>
                      </a:lnTo>
                      <a:lnTo>
                        <a:pt x="146" y="475"/>
                      </a:lnTo>
                      <a:lnTo>
                        <a:pt x="141" y="481"/>
                      </a:lnTo>
                      <a:lnTo>
                        <a:pt x="141" y="481"/>
                      </a:lnTo>
                      <a:lnTo>
                        <a:pt x="132" y="489"/>
                      </a:lnTo>
                      <a:lnTo>
                        <a:pt x="132" y="489"/>
                      </a:lnTo>
                      <a:lnTo>
                        <a:pt x="139" y="488"/>
                      </a:lnTo>
                      <a:lnTo>
                        <a:pt x="139" y="488"/>
                      </a:lnTo>
                      <a:lnTo>
                        <a:pt x="141" y="488"/>
                      </a:lnTo>
                      <a:lnTo>
                        <a:pt x="142" y="488"/>
                      </a:lnTo>
                      <a:lnTo>
                        <a:pt x="144" y="491"/>
                      </a:lnTo>
                      <a:lnTo>
                        <a:pt x="146" y="495"/>
                      </a:lnTo>
                      <a:lnTo>
                        <a:pt x="149" y="498"/>
                      </a:lnTo>
                      <a:lnTo>
                        <a:pt x="149" y="498"/>
                      </a:lnTo>
                      <a:lnTo>
                        <a:pt x="152" y="499"/>
                      </a:lnTo>
                      <a:lnTo>
                        <a:pt x="156" y="499"/>
                      </a:lnTo>
                      <a:lnTo>
                        <a:pt x="161" y="499"/>
                      </a:lnTo>
                      <a:lnTo>
                        <a:pt x="164" y="501"/>
                      </a:lnTo>
                      <a:lnTo>
                        <a:pt x="164" y="501"/>
                      </a:lnTo>
                      <a:lnTo>
                        <a:pt x="164" y="502"/>
                      </a:lnTo>
                      <a:lnTo>
                        <a:pt x="162" y="503"/>
                      </a:lnTo>
                      <a:lnTo>
                        <a:pt x="156" y="503"/>
                      </a:lnTo>
                      <a:lnTo>
                        <a:pt x="156" y="503"/>
                      </a:lnTo>
                      <a:lnTo>
                        <a:pt x="152" y="503"/>
                      </a:lnTo>
                      <a:lnTo>
                        <a:pt x="149" y="505"/>
                      </a:lnTo>
                      <a:lnTo>
                        <a:pt x="141" y="508"/>
                      </a:lnTo>
                      <a:lnTo>
                        <a:pt x="141" y="508"/>
                      </a:lnTo>
                      <a:lnTo>
                        <a:pt x="137" y="510"/>
                      </a:lnTo>
                      <a:lnTo>
                        <a:pt x="135" y="512"/>
                      </a:lnTo>
                      <a:lnTo>
                        <a:pt x="132" y="515"/>
                      </a:lnTo>
                      <a:lnTo>
                        <a:pt x="132" y="515"/>
                      </a:lnTo>
                      <a:lnTo>
                        <a:pt x="134" y="518"/>
                      </a:lnTo>
                      <a:lnTo>
                        <a:pt x="134" y="520"/>
                      </a:lnTo>
                      <a:lnTo>
                        <a:pt x="129" y="525"/>
                      </a:lnTo>
                      <a:lnTo>
                        <a:pt x="129" y="525"/>
                      </a:lnTo>
                      <a:lnTo>
                        <a:pt x="127" y="530"/>
                      </a:lnTo>
                      <a:lnTo>
                        <a:pt x="124" y="533"/>
                      </a:lnTo>
                      <a:lnTo>
                        <a:pt x="124" y="533"/>
                      </a:lnTo>
                      <a:lnTo>
                        <a:pt x="124" y="538"/>
                      </a:lnTo>
                      <a:lnTo>
                        <a:pt x="125" y="542"/>
                      </a:lnTo>
                      <a:lnTo>
                        <a:pt x="125" y="542"/>
                      </a:lnTo>
                      <a:lnTo>
                        <a:pt x="127" y="547"/>
                      </a:lnTo>
                      <a:lnTo>
                        <a:pt x="128" y="550"/>
                      </a:lnTo>
                      <a:lnTo>
                        <a:pt x="128" y="550"/>
                      </a:lnTo>
                      <a:lnTo>
                        <a:pt x="129" y="553"/>
                      </a:lnTo>
                      <a:lnTo>
                        <a:pt x="128" y="555"/>
                      </a:lnTo>
                      <a:lnTo>
                        <a:pt x="124" y="556"/>
                      </a:lnTo>
                      <a:lnTo>
                        <a:pt x="124" y="556"/>
                      </a:lnTo>
                      <a:lnTo>
                        <a:pt x="124" y="557"/>
                      </a:lnTo>
                      <a:lnTo>
                        <a:pt x="124" y="560"/>
                      </a:lnTo>
                      <a:lnTo>
                        <a:pt x="127" y="565"/>
                      </a:lnTo>
                      <a:lnTo>
                        <a:pt x="127" y="565"/>
                      </a:lnTo>
                      <a:lnTo>
                        <a:pt x="128" y="567"/>
                      </a:lnTo>
                      <a:lnTo>
                        <a:pt x="129" y="569"/>
                      </a:lnTo>
                      <a:lnTo>
                        <a:pt x="128" y="573"/>
                      </a:lnTo>
                      <a:lnTo>
                        <a:pt x="128" y="573"/>
                      </a:lnTo>
                      <a:lnTo>
                        <a:pt x="128" y="576"/>
                      </a:lnTo>
                      <a:lnTo>
                        <a:pt x="129" y="579"/>
                      </a:lnTo>
                      <a:lnTo>
                        <a:pt x="134" y="583"/>
                      </a:lnTo>
                      <a:lnTo>
                        <a:pt x="134" y="583"/>
                      </a:lnTo>
                      <a:lnTo>
                        <a:pt x="135" y="586"/>
                      </a:lnTo>
                      <a:lnTo>
                        <a:pt x="135" y="589"/>
                      </a:lnTo>
                      <a:lnTo>
                        <a:pt x="137" y="592"/>
                      </a:lnTo>
                      <a:lnTo>
                        <a:pt x="138" y="594"/>
                      </a:lnTo>
                      <a:lnTo>
                        <a:pt x="138" y="594"/>
                      </a:lnTo>
                      <a:lnTo>
                        <a:pt x="141" y="596"/>
                      </a:lnTo>
                      <a:lnTo>
                        <a:pt x="144" y="597"/>
                      </a:lnTo>
                      <a:lnTo>
                        <a:pt x="146" y="596"/>
                      </a:lnTo>
                      <a:lnTo>
                        <a:pt x="146" y="596"/>
                      </a:lnTo>
                      <a:lnTo>
                        <a:pt x="148" y="596"/>
                      </a:lnTo>
                      <a:lnTo>
                        <a:pt x="151" y="597"/>
                      </a:lnTo>
                      <a:lnTo>
                        <a:pt x="154" y="600"/>
                      </a:lnTo>
                      <a:lnTo>
                        <a:pt x="154" y="600"/>
                      </a:lnTo>
                      <a:lnTo>
                        <a:pt x="155" y="602"/>
                      </a:lnTo>
                      <a:lnTo>
                        <a:pt x="158" y="602"/>
                      </a:lnTo>
                      <a:lnTo>
                        <a:pt x="162" y="600"/>
                      </a:lnTo>
                      <a:lnTo>
                        <a:pt x="162" y="600"/>
                      </a:lnTo>
                      <a:lnTo>
                        <a:pt x="166" y="600"/>
                      </a:lnTo>
                      <a:lnTo>
                        <a:pt x="171" y="602"/>
                      </a:lnTo>
                      <a:lnTo>
                        <a:pt x="178" y="604"/>
                      </a:lnTo>
                      <a:lnTo>
                        <a:pt x="178" y="604"/>
                      </a:lnTo>
                      <a:lnTo>
                        <a:pt x="179" y="606"/>
                      </a:lnTo>
                      <a:lnTo>
                        <a:pt x="179" y="609"/>
                      </a:lnTo>
                      <a:lnTo>
                        <a:pt x="179" y="616"/>
                      </a:lnTo>
                      <a:lnTo>
                        <a:pt x="179" y="616"/>
                      </a:lnTo>
                      <a:lnTo>
                        <a:pt x="179" y="621"/>
                      </a:lnTo>
                      <a:lnTo>
                        <a:pt x="179" y="624"/>
                      </a:lnTo>
                      <a:lnTo>
                        <a:pt x="181" y="627"/>
                      </a:lnTo>
                      <a:lnTo>
                        <a:pt x="181" y="627"/>
                      </a:lnTo>
                      <a:lnTo>
                        <a:pt x="183" y="630"/>
                      </a:lnTo>
                      <a:lnTo>
                        <a:pt x="185" y="633"/>
                      </a:lnTo>
                      <a:lnTo>
                        <a:pt x="186" y="636"/>
                      </a:lnTo>
                      <a:lnTo>
                        <a:pt x="188" y="637"/>
                      </a:lnTo>
                      <a:lnTo>
                        <a:pt x="188" y="637"/>
                      </a:lnTo>
                      <a:lnTo>
                        <a:pt x="191" y="639"/>
                      </a:lnTo>
                      <a:lnTo>
                        <a:pt x="193" y="641"/>
                      </a:lnTo>
                      <a:lnTo>
                        <a:pt x="195" y="644"/>
                      </a:lnTo>
                      <a:lnTo>
                        <a:pt x="198" y="646"/>
                      </a:lnTo>
                      <a:lnTo>
                        <a:pt x="198" y="646"/>
                      </a:lnTo>
                      <a:lnTo>
                        <a:pt x="203" y="648"/>
                      </a:lnTo>
                      <a:lnTo>
                        <a:pt x="205" y="651"/>
                      </a:lnTo>
                      <a:lnTo>
                        <a:pt x="206" y="654"/>
                      </a:lnTo>
                      <a:lnTo>
                        <a:pt x="206" y="654"/>
                      </a:lnTo>
                      <a:lnTo>
                        <a:pt x="206" y="657"/>
                      </a:lnTo>
                      <a:lnTo>
                        <a:pt x="203" y="658"/>
                      </a:lnTo>
                      <a:lnTo>
                        <a:pt x="198" y="661"/>
                      </a:lnTo>
                      <a:lnTo>
                        <a:pt x="198" y="661"/>
                      </a:lnTo>
                      <a:lnTo>
                        <a:pt x="195" y="661"/>
                      </a:lnTo>
                      <a:lnTo>
                        <a:pt x="192" y="660"/>
                      </a:lnTo>
                      <a:lnTo>
                        <a:pt x="189" y="660"/>
                      </a:lnTo>
                      <a:lnTo>
                        <a:pt x="186" y="660"/>
                      </a:lnTo>
                      <a:lnTo>
                        <a:pt x="186" y="660"/>
                      </a:lnTo>
                      <a:lnTo>
                        <a:pt x="186" y="663"/>
                      </a:lnTo>
                      <a:lnTo>
                        <a:pt x="186" y="666"/>
                      </a:lnTo>
                      <a:lnTo>
                        <a:pt x="189" y="674"/>
                      </a:lnTo>
                      <a:lnTo>
                        <a:pt x="189" y="674"/>
                      </a:lnTo>
                      <a:lnTo>
                        <a:pt x="192" y="681"/>
                      </a:lnTo>
                      <a:lnTo>
                        <a:pt x="193" y="683"/>
                      </a:lnTo>
                      <a:lnTo>
                        <a:pt x="196" y="683"/>
                      </a:lnTo>
                      <a:lnTo>
                        <a:pt x="196" y="683"/>
                      </a:lnTo>
                      <a:lnTo>
                        <a:pt x="198" y="683"/>
                      </a:lnTo>
                      <a:lnTo>
                        <a:pt x="201" y="681"/>
                      </a:lnTo>
                      <a:lnTo>
                        <a:pt x="203" y="680"/>
                      </a:lnTo>
                      <a:lnTo>
                        <a:pt x="203" y="680"/>
                      </a:lnTo>
                      <a:lnTo>
                        <a:pt x="206" y="678"/>
                      </a:lnTo>
                      <a:lnTo>
                        <a:pt x="209" y="678"/>
                      </a:lnTo>
                      <a:lnTo>
                        <a:pt x="215" y="678"/>
                      </a:lnTo>
                      <a:lnTo>
                        <a:pt x="215" y="678"/>
                      </a:lnTo>
                      <a:lnTo>
                        <a:pt x="220" y="678"/>
                      </a:lnTo>
                      <a:lnTo>
                        <a:pt x="225" y="678"/>
                      </a:lnTo>
                      <a:lnTo>
                        <a:pt x="228" y="680"/>
                      </a:lnTo>
                      <a:lnTo>
                        <a:pt x="228" y="680"/>
                      </a:lnTo>
                      <a:lnTo>
                        <a:pt x="229" y="687"/>
                      </a:lnTo>
                      <a:lnTo>
                        <a:pt x="230" y="690"/>
                      </a:lnTo>
                      <a:lnTo>
                        <a:pt x="229" y="693"/>
                      </a:lnTo>
                      <a:lnTo>
                        <a:pt x="229" y="693"/>
                      </a:lnTo>
                      <a:lnTo>
                        <a:pt x="229" y="694"/>
                      </a:lnTo>
                      <a:lnTo>
                        <a:pt x="230" y="697"/>
                      </a:lnTo>
                      <a:lnTo>
                        <a:pt x="233" y="701"/>
                      </a:lnTo>
                      <a:lnTo>
                        <a:pt x="233" y="701"/>
                      </a:lnTo>
                      <a:lnTo>
                        <a:pt x="235" y="703"/>
                      </a:lnTo>
                      <a:lnTo>
                        <a:pt x="239" y="704"/>
                      </a:lnTo>
                      <a:lnTo>
                        <a:pt x="245" y="704"/>
                      </a:lnTo>
                      <a:lnTo>
                        <a:pt x="245" y="704"/>
                      </a:lnTo>
                      <a:lnTo>
                        <a:pt x="250" y="710"/>
                      </a:lnTo>
                      <a:lnTo>
                        <a:pt x="252" y="714"/>
                      </a:lnTo>
                      <a:lnTo>
                        <a:pt x="252" y="717"/>
                      </a:lnTo>
                      <a:lnTo>
                        <a:pt x="252" y="717"/>
                      </a:lnTo>
                      <a:lnTo>
                        <a:pt x="252" y="718"/>
                      </a:lnTo>
                      <a:lnTo>
                        <a:pt x="253" y="720"/>
                      </a:lnTo>
                      <a:lnTo>
                        <a:pt x="257" y="720"/>
                      </a:lnTo>
                      <a:lnTo>
                        <a:pt x="257" y="720"/>
                      </a:lnTo>
                      <a:lnTo>
                        <a:pt x="260" y="720"/>
                      </a:lnTo>
                      <a:lnTo>
                        <a:pt x="262" y="721"/>
                      </a:lnTo>
                      <a:lnTo>
                        <a:pt x="266" y="724"/>
                      </a:lnTo>
                      <a:lnTo>
                        <a:pt x="266" y="724"/>
                      </a:lnTo>
                      <a:lnTo>
                        <a:pt x="270" y="724"/>
                      </a:lnTo>
                      <a:lnTo>
                        <a:pt x="275" y="722"/>
                      </a:lnTo>
                      <a:lnTo>
                        <a:pt x="275" y="722"/>
                      </a:lnTo>
                      <a:lnTo>
                        <a:pt x="279" y="721"/>
                      </a:lnTo>
                      <a:lnTo>
                        <a:pt x="282" y="721"/>
                      </a:lnTo>
                      <a:lnTo>
                        <a:pt x="283" y="722"/>
                      </a:lnTo>
                      <a:lnTo>
                        <a:pt x="283" y="722"/>
                      </a:lnTo>
                      <a:lnTo>
                        <a:pt x="287" y="727"/>
                      </a:lnTo>
                      <a:lnTo>
                        <a:pt x="290" y="731"/>
                      </a:lnTo>
                      <a:lnTo>
                        <a:pt x="290" y="731"/>
                      </a:lnTo>
                      <a:lnTo>
                        <a:pt x="292" y="731"/>
                      </a:lnTo>
                      <a:lnTo>
                        <a:pt x="294" y="731"/>
                      </a:lnTo>
                      <a:lnTo>
                        <a:pt x="299" y="731"/>
                      </a:lnTo>
                      <a:lnTo>
                        <a:pt x="303" y="732"/>
                      </a:lnTo>
                      <a:lnTo>
                        <a:pt x="303" y="732"/>
                      </a:lnTo>
                      <a:lnTo>
                        <a:pt x="310" y="734"/>
                      </a:lnTo>
                      <a:lnTo>
                        <a:pt x="313" y="735"/>
                      </a:lnTo>
                      <a:lnTo>
                        <a:pt x="317" y="737"/>
                      </a:lnTo>
                      <a:lnTo>
                        <a:pt x="317" y="737"/>
                      </a:lnTo>
                      <a:lnTo>
                        <a:pt x="323" y="740"/>
                      </a:lnTo>
                      <a:lnTo>
                        <a:pt x="324" y="740"/>
                      </a:lnTo>
                      <a:lnTo>
                        <a:pt x="326" y="742"/>
                      </a:lnTo>
                      <a:lnTo>
                        <a:pt x="326" y="742"/>
                      </a:lnTo>
                      <a:lnTo>
                        <a:pt x="326" y="744"/>
                      </a:lnTo>
                      <a:lnTo>
                        <a:pt x="324" y="745"/>
                      </a:lnTo>
                      <a:lnTo>
                        <a:pt x="321" y="748"/>
                      </a:lnTo>
                      <a:lnTo>
                        <a:pt x="321" y="748"/>
                      </a:lnTo>
                      <a:lnTo>
                        <a:pt x="323" y="751"/>
                      </a:lnTo>
                      <a:lnTo>
                        <a:pt x="324" y="752"/>
                      </a:lnTo>
                      <a:lnTo>
                        <a:pt x="326" y="754"/>
                      </a:lnTo>
                      <a:lnTo>
                        <a:pt x="326" y="754"/>
                      </a:lnTo>
                      <a:lnTo>
                        <a:pt x="324" y="755"/>
                      </a:lnTo>
                      <a:lnTo>
                        <a:pt x="323" y="755"/>
                      </a:lnTo>
                      <a:lnTo>
                        <a:pt x="320" y="757"/>
                      </a:lnTo>
                      <a:lnTo>
                        <a:pt x="320" y="757"/>
                      </a:lnTo>
                      <a:lnTo>
                        <a:pt x="320" y="757"/>
                      </a:lnTo>
                      <a:lnTo>
                        <a:pt x="320" y="758"/>
                      </a:lnTo>
                      <a:lnTo>
                        <a:pt x="320" y="761"/>
                      </a:lnTo>
                      <a:lnTo>
                        <a:pt x="323" y="764"/>
                      </a:lnTo>
                      <a:lnTo>
                        <a:pt x="323" y="764"/>
                      </a:lnTo>
                      <a:lnTo>
                        <a:pt x="321" y="768"/>
                      </a:lnTo>
                      <a:lnTo>
                        <a:pt x="320" y="772"/>
                      </a:lnTo>
                      <a:lnTo>
                        <a:pt x="320" y="772"/>
                      </a:lnTo>
                      <a:lnTo>
                        <a:pt x="319" y="774"/>
                      </a:lnTo>
                      <a:lnTo>
                        <a:pt x="314" y="774"/>
                      </a:lnTo>
                      <a:lnTo>
                        <a:pt x="307" y="772"/>
                      </a:lnTo>
                      <a:lnTo>
                        <a:pt x="307" y="772"/>
                      </a:lnTo>
                      <a:lnTo>
                        <a:pt x="304" y="774"/>
                      </a:lnTo>
                      <a:lnTo>
                        <a:pt x="300" y="776"/>
                      </a:lnTo>
                      <a:lnTo>
                        <a:pt x="297" y="779"/>
                      </a:lnTo>
                      <a:lnTo>
                        <a:pt x="294" y="781"/>
                      </a:lnTo>
                      <a:lnTo>
                        <a:pt x="294" y="781"/>
                      </a:lnTo>
                      <a:lnTo>
                        <a:pt x="293" y="782"/>
                      </a:lnTo>
                      <a:lnTo>
                        <a:pt x="293" y="784"/>
                      </a:lnTo>
                      <a:lnTo>
                        <a:pt x="294" y="789"/>
                      </a:lnTo>
                      <a:lnTo>
                        <a:pt x="294" y="789"/>
                      </a:lnTo>
                      <a:lnTo>
                        <a:pt x="304" y="788"/>
                      </a:lnTo>
                      <a:lnTo>
                        <a:pt x="309" y="788"/>
                      </a:lnTo>
                      <a:lnTo>
                        <a:pt x="310" y="788"/>
                      </a:lnTo>
                      <a:lnTo>
                        <a:pt x="310" y="788"/>
                      </a:lnTo>
                      <a:lnTo>
                        <a:pt x="310" y="789"/>
                      </a:lnTo>
                      <a:lnTo>
                        <a:pt x="309" y="791"/>
                      </a:lnTo>
                      <a:lnTo>
                        <a:pt x="303" y="795"/>
                      </a:lnTo>
                      <a:lnTo>
                        <a:pt x="290" y="799"/>
                      </a:lnTo>
                      <a:lnTo>
                        <a:pt x="290" y="799"/>
                      </a:lnTo>
                      <a:lnTo>
                        <a:pt x="290" y="801"/>
                      </a:lnTo>
                      <a:lnTo>
                        <a:pt x="290" y="801"/>
                      </a:lnTo>
                      <a:lnTo>
                        <a:pt x="293" y="804"/>
                      </a:lnTo>
                      <a:lnTo>
                        <a:pt x="296" y="806"/>
                      </a:lnTo>
                      <a:lnTo>
                        <a:pt x="297" y="809"/>
                      </a:lnTo>
                      <a:lnTo>
                        <a:pt x="297" y="809"/>
                      </a:lnTo>
                      <a:lnTo>
                        <a:pt x="294" y="811"/>
                      </a:lnTo>
                      <a:lnTo>
                        <a:pt x="292" y="812"/>
                      </a:lnTo>
                      <a:lnTo>
                        <a:pt x="289" y="815"/>
                      </a:lnTo>
                      <a:lnTo>
                        <a:pt x="287" y="816"/>
                      </a:lnTo>
                      <a:lnTo>
                        <a:pt x="287" y="818"/>
                      </a:lnTo>
                      <a:lnTo>
                        <a:pt x="287" y="818"/>
                      </a:lnTo>
                      <a:lnTo>
                        <a:pt x="287" y="822"/>
                      </a:lnTo>
                      <a:lnTo>
                        <a:pt x="286" y="823"/>
                      </a:lnTo>
                      <a:lnTo>
                        <a:pt x="283" y="825"/>
                      </a:lnTo>
                      <a:lnTo>
                        <a:pt x="279" y="825"/>
                      </a:lnTo>
                      <a:lnTo>
                        <a:pt x="279" y="825"/>
                      </a:lnTo>
                      <a:lnTo>
                        <a:pt x="275" y="825"/>
                      </a:lnTo>
                      <a:lnTo>
                        <a:pt x="273" y="826"/>
                      </a:lnTo>
                      <a:lnTo>
                        <a:pt x="273" y="828"/>
                      </a:lnTo>
                      <a:lnTo>
                        <a:pt x="275" y="829"/>
                      </a:lnTo>
                      <a:lnTo>
                        <a:pt x="275" y="829"/>
                      </a:lnTo>
                      <a:lnTo>
                        <a:pt x="276" y="831"/>
                      </a:lnTo>
                      <a:lnTo>
                        <a:pt x="277" y="833"/>
                      </a:lnTo>
                      <a:lnTo>
                        <a:pt x="282" y="836"/>
                      </a:lnTo>
                      <a:lnTo>
                        <a:pt x="287" y="839"/>
                      </a:lnTo>
                      <a:lnTo>
                        <a:pt x="287" y="839"/>
                      </a:lnTo>
                      <a:lnTo>
                        <a:pt x="294" y="842"/>
                      </a:lnTo>
                      <a:lnTo>
                        <a:pt x="303" y="848"/>
                      </a:lnTo>
                      <a:lnTo>
                        <a:pt x="310" y="853"/>
                      </a:lnTo>
                      <a:lnTo>
                        <a:pt x="317" y="860"/>
                      </a:lnTo>
                      <a:lnTo>
                        <a:pt x="317" y="860"/>
                      </a:lnTo>
                      <a:lnTo>
                        <a:pt x="321" y="863"/>
                      </a:lnTo>
                      <a:lnTo>
                        <a:pt x="321" y="863"/>
                      </a:lnTo>
                      <a:lnTo>
                        <a:pt x="327" y="860"/>
                      </a:lnTo>
                      <a:lnTo>
                        <a:pt x="327" y="860"/>
                      </a:lnTo>
                      <a:lnTo>
                        <a:pt x="331" y="860"/>
                      </a:lnTo>
                      <a:lnTo>
                        <a:pt x="337" y="862"/>
                      </a:lnTo>
                      <a:lnTo>
                        <a:pt x="346" y="866"/>
                      </a:lnTo>
                      <a:lnTo>
                        <a:pt x="346" y="866"/>
                      </a:lnTo>
                      <a:lnTo>
                        <a:pt x="351" y="868"/>
                      </a:lnTo>
                      <a:lnTo>
                        <a:pt x="360" y="868"/>
                      </a:lnTo>
                      <a:lnTo>
                        <a:pt x="367" y="868"/>
                      </a:lnTo>
                      <a:lnTo>
                        <a:pt x="371" y="869"/>
                      </a:lnTo>
                      <a:lnTo>
                        <a:pt x="371" y="869"/>
                      </a:lnTo>
                      <a:lnTo>
                        <a:pt x="376" y="873"/>
                      </a:lnTo>
                      <a:lnTo>
                        <a:pt x="378" y="875"/>
                      </a:lnTo>
                      <a:lnTo>
                        <a:pt x="381" y="875"/>
                      </a:lnTo>
                      <a:lnTo>
                        <a:pt x="381" y="875"/>
                      </a:lnTo>
                      <a:lnTo>
                        <a:pt x="384" y="876"/>
                      </a:lnTo>
                      <a:lnTo>
                        <a:pt x="387" y="879"/>
                      </a:lnTo>
                      <a:lnTo>
                        <a:pt x="388" y="880"/>
                      </a:lnTo>
                      <a:lnTo>
                        <a:pt x="391" y="880"/>
                      </a:lnTo>
                      <a:lnTo>
                        <a:pt x="391" y="880"/>
                      </a:lnTo>
                      <a:lnTo>
                        <a:pt x="394" y="879"/>
                      </a:lnTo>
                      <a:lnTo>
                        <a:pt x="400" y="879"/>
                      </a:lnTo>
                      <a:lnTo>
                        <a:pt x="407" y="877"/>
                      </a:lnTo>
                      <a:lnTo>
                        <a:pt x="407" y="877"/>
                      </a:lnTo>
                      <a:lnTo>
                        <a:pt x="410" y="879"/>
                      </a:lnTo>
                      <a:lnTo>
                        <a:pt x="413" y="880"/>
                      </a:lnTo>
                      <a:lnTo>
                        <a:pt x="413" y="880"/>
                      </a:lnTo>
                      <a:lnTo>
                        <a:pt x="415" y="882"/>
                      </a:lnTo>
                      <a:lnTo>
                        <a:pt x="415" y="886"/>
                      </a:lnTo>
                      <a:lnTo>
                        <a:pt x="417" y="889"/>
                      </a:lnTo>
                      <a:lnTo>
                        <a:pt x="418" y="890"/>
                      </a:lnTo>
                      <a:lnTo>
                        <a:pt x="418" y="890"/>
                      </a:lnTo>
                      <a:lnTo>
                        <a:pt x="421" y="890"/>
                      </a:lnTo>
                      <a:lnTo>
                        <a:pt x="424" y="893"/>
                      </a:lnTo>
                      <a:lnTo>
                        <a:pt x="428" y="896"/>
                      </a:lnTo>
                      <a:lnTo>
                        <a:pt x="432" y="897"/>
                      </a:lnTo>
                      <a:lnTo>
                        <a:pt x="432" y="897"/>
                      </a:lnTo>
                      <a:lnTo>
                        <a:pt x="437" y="899"/>
                      </a:lnTo>
                      <a:lnTo>
                        <a:pt x="440" y="902"/>
                      </a:lnTo>
                      <a:lnTo>
                        <a:pt x="442" y="905"/>
                      </a:lnTo>
                      <a:lnTo>
                        <a:pt x="445" y="906"/>
                      </a:lnTo>
                      <a:lnTo>
                        <a:pt x="445" y="906"/>
                      </a:lnTo>
                      <a:lnTo>
                        <a:pt x="447" y="906"/>
                      </a:lnTo>
                      <a:lnTo>
                        <a:pt x="450" y="907"/>
                      </a:lnTo>
                      <a:lnTo>
                        <a:pt x="451" y="907"/>
                      </a:lnTo>
                      <a:lnTo>
                        <a:pt x="452" y="906"/>
                      </a:lnTo>
                      <a:lnTo>
                        <a:pt x="452" y="906"/>
                      </a:lnTo>
                      <a:lnTo>
                        <a:pt x="454" y="905"/>
                      </a:lnTo>
                      <a:lnTo>
                        <a:pt x="457" y="903"/>
                      </a:lnTo>
                      <a:lnTo>
                        <a:pt x="461" y="902"/>
                      </a:lnTo>
                      <a:lnTo>
                        <a:pt x="462" y="899"/>
                      </a:lnTo>
                      <a:lnTo>
                        <a:pt x="462" y="899"/>
                      </a:lnTo>
                      <a:lnTo>
                        <a:pt x="450" y="882"/>
                      </a:lnTo>
                      <a:lnTo>
                        <a:pt x="445" y="875"/>
                      </a:lnTo>
                      <a:lnTo>
                        <a:pt x="444" y="870"/>
                      </a:lnTo>
                      <a:lnTo>
                        <a:pt x="444" y="870"/>
                      </a:lnTo>
                      <a:lnTo>
                        <a:pt x="445" y="865"/>
                      </a:lnTo>
                      <a:lnTo>
                        <a:pt x="445" y="859"/>
                      </a:lnTo>
                      <a:lnTo>
                        <a:pt x="444" y="855"/>
                      </a:lnTo>
                      <a:lnTo>
                        <a:pt x="438" y="849"/>
                      </a:lnTo>
                      <a:lnTo>
                        <a:pt x="438" y="849"/>
                      </a:lnTo>
                      <a:lnTo>
                        <a:pt x="435" y="845"/>
                      </a:lnTo>
                      <a:lnTo>
                        <a:pt x="434" y="842"/>
                      </a:lnTo>
                      <a:lnTo>
                        <a:pt x="434" y="839"/>
                      </a:lnTo>
                      <a:lnTo>
                        <a:pt x="435" y="838"/>
                      </a:lnTo>
                      <a:lnTo>
                        <a:pt x="441" y="832"/>
                      </a:lnTo>
                      <a:lnTo>
                        <a:pt x="447" y="825"/>
                      </a:lnTo>
                      <a:lnTo>
                        <a:pt x="447" y="825"/>
                      </a:lnTo>
                      <a:lnTo>
                        <a:pt x="452" y="821"/>
                      </a:lnTo>
                      <a:lnTo>
                        <a:pt x="459" y="816"/>
                      </a:lnTo>
                      <a:lnTo>
                        <a:pt x="467" y="812"/>
                      </a:lnTo>
                      <a:lnTo>
                        <a:pt x="475" y="808"/>
                      </a:lnTo>
                      <a:lnTo>
                        <a:pt x="475" y="808"/>
                      </a:lnTo>
                      <a:lnTo>
                        <a:pt x="469" y="805"/>
                      </a:lnTo>
                      <a:lnTo>
                        <a:pt x="469" y="805"/>
                      </a:lnTo>
                      <a:lnTo>
                        <a:pt x="465" y="802"/>
                      </a:lnTo>
                      <a:lnTo>
                        <a:pt x="464" y="801"/>
                      </a:lnTo>
                      <a:lnTo>
                        <a:pt x="464" y="799"/>
                      </a:lnTo>
                      <a:lnTo>
                        <a:pt x="465" y="798"/>
                      </a:lnTo>
                      <a:lnTo>
                        <a:pt x="465" y="798"/>
                      </a:lnTo>
                      <a:lnTo>
                        <a:pt x="468" y="796"/>
                      </a:lnTo>
                      <a:lnTo>
                        <a:pt x="468" y="795"/>
                      </a:lnTo>
                      <a:lnTo>
                        <a:pt x="464" y="788"/>
                      </a:lnTo>
                      <a:lnTo>
                        <a:pt x="464" y="788"/>
                      </a:lnTo>
                      <a:lnTo>
                        <a:pt x="458" y="779"/>
                      </a:lnTo>
                      <a:lnTo>
                        <a:pt x="455" y="778"/>
                      </a:lnTo>
                      <a:lnTo>
                        <a:pt x="454" y="776"/>
                      </a:lnTo>
                      <a:lnTo>
                        <a:pt x="454" y="776"/>
                      </a:lnTo>
                      <a:lnTo>
                        <a:pt x="448" y="776"/>
                      </a:lnTo>
                      <a:lnTo>
                        <a:pt x="442" y="776"/>
                      </a:lnTo>
                      <a:lnTo>
                        <a:pt x="442" y="776"/>
                      </a:lnTo>
                      <a:lnTo>
                        <a:pt x="440" y="776"/>
                      </a:lnTo>
                      <a:lnTo>
                        <a:pt x="440" y="775"/>
                      </a:lnTo>
                      <a:lnTo>
                        <a:pt x="440" y="768"/>
                      </a:lnTo>
                      <a:lnTo>
                        <a:pt x="440" y="768"/>
                      </a:lnTo>
                      <a:lnTo>
                        <a:pt x="438" y="765"/>
                      </a:lnTo>
                      <a:lnTo>
                        <a:pt x="435" y="764"/>
                      </a:lnTo>
                      <a:lnTo>
                        <a:pt x="432" y="764"/>
                      </a:lnTo>
                      <a:lnTo>
                        <a:pt x="430" y="762"/>
                      </a:lnTo>
                      <a:lnTo>
                        <a:pt x="430" y="762"/>
                      </a:lnTo>
                      <a:lnTo>
                        <a:pt x="430" y="759"/>
                      </a:lnTo>
                      <a:lnTo>
                        <a:pt x="431" y="757"/>
                      </a:lnTo>
                      <a:lnTo>
                        <a:pt x="434" y="752"/>
                      </a:lnTo>
                      <a:lnTo>
                        <a:pt x="434" y="752"/>
                      </a:lnTo>
                      <a:lnTo>
                        <a:pt x="437" y="751"/>
                      </a:lnTo>
                      <a:lnTo>
                        <a:pt x="438" y="749"/>
                      </a:lnTo>
                      <a:lnTo>
                        <a:pt x="440" y="747"/>
                      </a:lnTo>
                      <a:lnTo>
                        <a:pt x="440" y="747"/>
                      </a:lnTo>
                      <a:lnTo>
                        <a:pt x="438" y="745"/>
                      </a:lnTo>
                      <a:lnTo>
                        <a:pt x="435" y="744"/>
                      </a:lnTo>
                      <a:lnTo>
                        <a:pt x="434" y="742"/>
                      </a:lnTo>
                      <a:lnTo>
                        <a:pt x="434" y="740"/>
                      </a:lnTo>
                      <a:lnTo>
                        <a:pt x="434" y="740"/>
                      </a:lnTo>
                      <a:lnTo>
                        <a:pt x="437" y="737"/>
                      </a:lnTo>
                      <a:lnTo>
                        <a:pt x="440" y="734"/>
                      </a:lnTo>
                      <a:lnTo>
                        <a:pt x="442" y="732"/>
                      </a:lnTo>
                      <a:lnTo>
                        <a:pt x="442" y="730"/>
                      </a:lnTo>
                      <a:lnTo>
                        <a:pt x="442" y="730"/>
                      </a:lnTo>
                      <a:lnTo>
                        <a:pt x="444" y="725"/>
                      </a:lnTo>
                      <a:lnTo>
                        <a:pt x="445" y="724"/>
                      </a:lnTo>
                      <a:lnTo>
                        <a:pt x="448" y="722"/>
                      </a:lnTo>
                      <a:lnTo>
                        <a:pt x="452" y="724"/>
                      </a:lnTo>
                      <a:lnTo>
                        <a:pt x="452" y="724"/>
                      </a:lnTo>
                      <a:lnTo>
                        <a:pt x="455" y="727"/>
                      </a:lnTo>
                      <a:lnTo>
                        <a:pt x="458" y="731"/>
                      </a:lnTo>
                      <a:lnTo>
                        <a:pt x="461" y="734"/>
                      </a:lnTo>
                      <a:lnTo>
                        <a:pt x="462" y="735"/>
                      </a:lnTo>
                      <a:lnTo>
                        <a:pt x="465" y="734"/>
                      </a:lnTo>
                      <a:lnTo>
                        <a:pt x="465" y="734"/>
                      </a:lnTo>
                      <a:lnTo>
                        <a:pt x="468" y="732"/>
                      </a:lnTo>
                      <a:lnTo>
                        <a:pt x="468" y="730"/>
                      </a:lnTo>
                      <a:lnTo>
                        <a:pt x="467" y="724"/>
                      </a:lnTo>
                      <a:lnTo>
                        <a:pt x="467" y="724"/>
                      </a:lnTo>
                      <a:lnTo>
                        <a:pt x="465" y="720"/>
                      </a:lnTo>
                      <a:lnTo>
                        <a:pt x="467" y="717"/>
                      </a:lnTo>
                      <a:lnTo>
                        <a:pt x="471" y="715"/>
                      </a:lnTo>
                      <a:lnTo>
                        <a:pt x="471" y="715"/>
                      </a:lnTo>
                      <a:lnTo>
                        <a:pt x="474" y="714"/>
                      </a:lnTo>
                      <a:lnTo>
                        <a:pt x="475" y="711"/>
                      </a:lnTo>
                      <a:lnTo>
                        <a:pt x="477" y="710"/>
                      </a:lnTo>
                      <a:lnTo>
                        <a:pt x="479" y="708"/>
                      </a:lnTo>
                      <a:lnTo>
                        <a:pt x="479" y="708"/>
                      </a:lnTo>
                      <a:lnTo>
                        <a:pt x="484" y="707"/>
                      </a:lnTo>
                      <a:lnTo>
                        <a:pt x="488" y="705"/>
                      </a:lnTo>
                      <a:lnTo>
                        <a:pt x="496" y="700"/>
                      </a:lnTo>
                      <a:lnTo>
                        <a:pt x="496" y="700"/>
                      </a:lnTo>
                      <a:lnTo>
                        <a:pt x="502" y="697"/>
                      </a:lnTo>
                      <a:lnTo>
                        <a:pt x="505" y="697"/>
                      </a:lnTo>
                      <a:lnTo>
                        <a:pt x="508" y="697"/>
                      </a:lnTo>
                      <a:lnTo>
                        <a:pt x="508" y="697"/>
                      </a:lnTo>
                      <a:lnTo>
                        <a:pt x="514" y="700"/>
                      </a:lnTo>
                      <a:lnTo>
                        <a:pt x="515" y="700"/>
                      </a:lnTo>
                      <a:lnTo>
                        <a:pt x="516" y="697"/>
                      </a:lnTo>
                      <a:lnTo>
                        <a:pt x="516" y="697"/>
                      </a:lnTo>
                      <a:lnTo>
                        <a:pt x="519" y="694"/>
                      </a:lnTo>
                      <a:lnTo>
                        <a:pt x="523" y="694"/>
                      </a:lnTo>
                      <a:lnTo>
                        <a:pt x="526" y="695"/>
                      </a:lnTo>
                      <a:lnTo>
                        <a:pt x="528" y="697"/>
                      </a:lnTo>
                      <a:lnTo>
                        <a:pt x="528" y="697"/>
                      </a:lnTo>
                      <a:lnTo>
                        <a:pt x="531" y="698"/>
                      </a:lnTo>
                      <a:lnTo>
                        <a:pt x="536" y="700"/>
                      </a:lnTo>
                      <a:lnTo>
                        <a:pt x="542" y="701"/>
                      </a:lnTo>
                      <a:lnTo>
                        <a:pt x="546" y="703"/>
                      </a:lnTo>
                      <a:lnTo>
                        <a:pt x="546" y="703"/>
                      </a:lnTo>
                      <a:lnTo>
                        <a:pt x="555" y="708"/>
                      </a:lnTo>
                      <a:lnTo>
                        <a:pt x="559" y="711"/>
                      </a:lnTo>
                      <a:lnTo>
                        <a:pt x="560" y="714"/>
                      </a:lnTo>
                      <a:lnTo>
                        <a:pt x="560" y="714"/>
                      </a:lnTo>
                      <a:lnTo>
                        <a:pt x="560" y="715"/>
                      </a:lnTo>
                      <a:lnTo>
                        <a:pt x="562" y="718"/>
                      </a:lnTo>
                      <a:lnTo>
                        <a:pt x="563" y="718"/>
                      </a:lnTo>
                      <a:lnTo>
                        <a:pt x="565" y="715"/>
                      </a:lnTo>
                      <a:lnTo>
                        <a:pt x="565" y="715"/>
                      </a:lnTo>
                      <a:lnTo>
                        <a:pt x="565" y="714"/>
                      </a:lnTo>
                      <a:lnTo>
                        <a:pt x="568" y="712"/>
                      </a:lnTo>
                      <a:lnTo>
                        <a:pt x="573" y="715"/>
                      </a:lnTo>
                      <a:lnTo>
                        <a:pt x="573" y="715"/>
                      </a:lnTo>
                      <a:lnTo>
                        <a:pt x="579" y="718"/>
                      </a:lnTo>
                      <a:lnTo>
                        <a:pt x="583" y="718"/>
                      </a:lnTo>
                      <a:lnTo>
                        <a:pt x="586" y="717"/>
                      </a:lnTo>
                      <a:lnTo>
                        <a:pt x="589" y="714"/>
                      </a:lnTo>
                      <a:lnTo>
                        <a:pt x="589" y="714"/>
                      </a:lnTo>
                      <a:lnTo>
                        <a:pt x="592" y="712"/>
                      </a:lnTo>
                      <a:lnTo>
                        <a:pt x="596" y="710"/>
                      </a:lnTo>
                      <a:lnTo>
                        <a:pt x="600" y="708"/>
                      </a:lnTo>
                      <a:lnTo>
                        <a:pt x="605" y="710"/>
                      </a:lnTo>
                      <a:lnTo>
                        <a:pt x="605" y="710"/>
                      </a:lnTo>
                      <a:lnTo>
                        <a:pt x="609" y="712"/>
                      </a:lnTo>
                      <a:lnTo>
                        <a:pt x="610" y="712"/>
                      </a:lnTo>
                      <a:lnTo>
                        <a:pt x="613" y="710"/>
                      </a:lnTo>
                      <a:lnTo>
                        <a:pt x="613" y="710"/>
                      </a:lnTo>
                      <a:lnTo>
                        <a:pt x="617" y="708"/>
                      </a:lnTo>
                      <a:lnTo>
                        <a:pt x="623" y="707"/>
                      </a:lnTo>
                      <a:lnTo>
                        <a:pt x="627" y="708"/>
                      </a:lnTo>
                      <a:lnTo>
                        <a:pt x="629" y="711"/>
                      </a:lnTo>
                      <a:lnTo>
                        <a:pt x="629" y="711"/>
                      </a:lnTo>
                      <a:lnTo>
                        <a:pt x="632" y="714"/>
                      </a:lnTo>
                      <a:lnTo>
                        <a:pt x="633" y="715"/>
                      </a:lnTo>
                      <a:lnTo>
                        <a:pt x="640" y="715"/>
                      </a:lnTo>
                      <a:lnTo>
                        <a:pt x="640" y="715"/>
                      </a:lnTo>
                      <a:lnTo>
                        <a:pt x="643" y="717"/>
                      </a:lnTo>
                      <a:lnTo>
                        <a:pt x="644" y="720"/>
                      </a:lnTo>
                      <a:lnTo>
                        <a:pt x="646" y="721"/>
                      </a:lnTo>
                      <a:lnTo>
                        <a:pt x="647" y="721"/>
                      </a:lnTo>
                      <a:lnTo>
                        <a:pt x="647" y="721"/>
                      </a:lnTo>
                      <a:lnTo>
                        <a:pt x="649" y="720"/>
                      </a:lnTo>
                      <a:lnTo>
                        <a:pt x="650" y="717"/>
                      </a:lnTo>
                      <a:lnTo>
                        <a:pt x="652" y="714"/>
                      </a:lnTo>
                      <a:lnTo>
                        <a:pt x="653" y="712"/>
                      </a:lnTo>
                      <a:lnTo>
                        <a:pt x="653" y="712"/>
                      </a:lnTo>
                      <a:lnTo>
                        <a:pt x="659" y="715"/>
                      </a:lnTo>
                      <a:lnTo>
                        <a:pt x="661" y="717"/>
                      </a:lnTo>
                      <a:lnTo>
                        <a:pt x="666" y="718"/>
                      </a:lnTo>
                      <a:lnTo>
                        <a:pt x="666" y="718"/>
                      </a:lnTo>
                      <a:lnTo>
                        <a:pt x="670" y="718"/>
                      </a:lnTo>
                      <a:lnTo>
                        <a:pt x="673" y="717"/>
                      </a:lnTo>
                      <a:lnTo>
                        <a:pt x="674" y="715"/>
                      </a:lnTo>
                      <a:lnTo>
                        <a:pt x="676" y="712"/>
                      </a:lnTo>
                      <a:lnTo>
                        <a:pt x="676" y="712"/>
                      </a:lnTo>
                      <a:lnTo>
                        <a:pt x="674" y="705"/>
                      </a:lnTo>
                      <a:lnTo>
                        <a:pt x="673" y="703"/>
                      </a:lnTo>
                      <a:lnTo>
                        <a:pt x="671" y="701"/>
                      </a:lnTo>
                      <a:lnTo>
                        <a:pt x="671" y="701"/>
                      </a:lnTo>
                      <a:lnTo>
                        <a:pt x="666" y="700"/>
                      </a:lnTo>
                      <a:lnTo>
                        <a:pt x="663" y="698"/>
                      </a:lnTo>
                      <a:lnTo>
                        <a:pt x="660" y="697"/>
                      </a:lnTo>
                      <a:lnTo>
                        <a:pt x="660" y="697"/>
                      </a:lnTo>
                      <a:lnTo>
                        <a:pt x="657" y="697"/>
                      </a:lnTo>
                      <a:lnTo>
                        <a:pt x="654" y="694"/>
                      </a:lnTo>
                      <a:lnTo>
                        <a:pt x="654" y="691"/>
                      </a:lnTo>
                      <a:lnTo>
                        <a:pt x="656" y="688"/>
                      </a:lnTo>
                      <a:lnTo>
                        <a:pt x="656" y="688"/>
                      </a:lnTo>
                      <a:lnTo>
                        <a:pt x="663" y="685"/>
                      </a:lnTo>
                      <a:lnTo>
                        <a:pt x="666" y="683"/>
                      </a:lnTo>
                      <a:lnTo>
                        <a:pt x="666" y="680"/>
                      </a:lnTo>
                      <a:lnTo>
                        <a:pt x="666" y="680"/>
                      </a:lnTo>
                      <a:lnTo>
                        <a:pt x="664" y="677"/>
                      </a:lnTo>
                      <a:lnTo>
                        <a:pt x="664" y="674"/>
                      </a:lnTo>
                      <a:lnTo>
                        <a:pt x="666" y="671"/>
                      </a:lnTo>
                      <a:lnTo>
                        <a:pt x="669" y="668"/>
                      </a:lnTo>
                      <a:lnTo>
                        <a:pt x="669" y="668"/>
                      </a:lnTo>
                      <a:lnTo>
                        <a:pt x="680" y="668"/>
                      </a:lnTo>
                      <a:lnTo>
                        <a:pt x="684" y="667"/>
                      </a:lnTo>
                      <a:lnTo>
                        <a:pt x="686" y="666"/>
                      </a:lnTo>
                      <a:lnTo>
                        <a:pt x="686" y="666"/>
                      </a:lnTo>
                      <a:lnTo>
                        <a:pt x="683" y="664"/>
                      </a:lnTo>
                      <a:lnTo>
                        <a:pt x="679" y="663"/>
                      </a:lnTo>
                      <a:lnTo>
                        <a:pt x="674" y="661"/>
                      </a:lnTo>
                      <a:lnTo>
                        <a:pt x="671" y="658"/>
                      </a:lnTo>
                      <a:lnTo>
                        <a:pt x="671" y="658"/>
                      </a:lnTo>
                      <a:lnTo>
                        <a:pt x="670" y="656"/>
                      </a:lnTo>
                      <a:lnTo>
                        <a:pt x="669" y="651"/>
                      </a:lnTo>
                      <a:lnTo>
                        <a:pt x="670" y="647"/>
                      </a:lnTo>
                      <a:lnTo>
                        <a:pt x="670" y="646"/>
                      </a:lnTo>
                      <a:lnTo>
                        <a:pt x="670" y="646"/>
                      </a:lnTo>
                      <a:lnTo>
                        <a:pt x="673" y="646"/>
                      </a:lnTo>
                      <a:lnTo>
                        <a:pt x="677" y="646"/>
                      </a:lnTo>
                      <a:lnTo>
                        <a:pt x="680" y="646"/>
                      </a:lnTo>
                      <a:lnTo>
                        <a:pt x="684" y="644"/>
                      </a:lnTo>
                      <a:lnTo>
                        <a:pt x="684" y="644"/>
                      </a:lnTo>
                      <a:lnTo>
                        <a:pt x="688" y="644"/>
                      </a:lnTo>
                      <a:lnTo>
                        <a:pt x="693" y="644"/>
                      </a:lnTo>
                      <a:lnTo>
                        <a:pt x="698" y="644"/>
                      </a:lnTo>
                      <a:lnTo>
                        <a:pt x="703" y="643"/>
                      </a:lnTo>
                      <a:lnTo>
                        <a:pt x="703" y="643"/>
                      </a:lnTo>
                      <a:lnTo>
                        <a:pt x="708" y="640"/>
                      </a:lnTo>
                      <a:lnTo>
                        <a:pt x="716" y="639"/>
                      </a:lnTo>
                      <a:lnTo>
                        <a:pt x="727" y="637"/>
                      </a:lnTo>
                      <a:lnTo>
                        <a:pt x="727" y="637"/>
                      </a:lnTo>
                      <a:lnTo>
                        <a:pt x="733" y="637"/>
                      </a:lnTo>
                      <a:lnTo>
                        <a:pt x="735" y="636"/>
                      </a:lnTo>
                      <a:lnTo>
                        <a:pt x="744" y="633"/>
                      </a:lnTo>
                      <a:lnTo>
                        <a:pt x="744" y="633"/>
                      </a:lnTo>
                      <a:lnTo>
                        <a:pt x="755" y="631"/>
                      </a:lnTo>
                      <a:lnTo>
                        <a:pt x="767" y="629"/>
                      </a:lnTo>
                      <a:lnTo>
                        <a:pt x="767" y="629"/>
                      </a:lnTo>
                      <a:lnTo>
                        <a:pt x="780" y="626"/>
                      </a:lnTo>
                      <a:lnTo>
                        <a:pt x="787" y="623"/>
                      </a:lnTo>
                      <a:lnTo>
                        <a:pt x="789" y="621"/>
                      </a:lnTo>
                      <a:lnTo>
                        <a:pt x="789" y="620"/>
                      </a:lnTo>
                      <a:lnTo>
                        <a:pt x="789" y="620"/>
                      </a:lnTo>
                      <a:lnTo>
                        <a:pt x="792" y="619"/>
                      </a:lnTo>
                      <a:lnTo>
                        <a:pt x="799" y="616"/>
                      </a:lnTo>
                      <a:lnTo>
                        <a:pt x="805" y="616"/>
                      </a:lnTo>
                      <a:lnTo>
                        <a:pt x="809" y="616"/>
                      </a:lnTo>
                      <a:lnTo>
                        <a:pt x="809" y="616"/>
                      </a:lnTo>
                      <a:lnTo>
                        <a:pt x="817" y="619"/>
                      </a:lnTo>
                      <a:lnTo>
                        <a:pt x="819" y="619"/>
                      </a:lnTo>
                      <a:lnTo>
                        <a:pt x="822" y="617"/>
                      </a:lnTo>
                      <a:lnTo>
                        <a:pt x="822" y="617"/>
                      </a:lnTo>
                      <a:lnTo>
                        <a:pt x="825" y="617"/>
                      </a:lnTo>
                      <a:lnTo>
                        <a:pt x="829" y="619"/>
                      </a:lnTo>
                      <a:lnTo>
                        <a:pt x="832" y="621"/>
                      </a:lnTo>
                      <a:lnTo>
                        <a:pt x="832" y="624"/>
                      </a:lnTo>
                      <a:lnTo>
                        <a:pt x="832" y="624"/>
                      </a:lnTo>
                      <a:lnTo>
                        <a:pt x="832" y="627"/>
                      </a:lnTo>
                      <a:lnTo>
                        <a:pt x="834" y="630"/>
                      </a:lnTo>
                      <a:lnTo>
                        <a:pt x="835" y="633"/>
                      </a:lnTo>
                      <a:lnTo>
                        <a:pt x="835" y="636"/>
                      </a:lnTo>
                      <a:lnTo>
                        <a:pt x="835" y="636"/>
                      </a:lnTo>
                      <a:lnTo>
                        <a:pt x="834" y="639"/>
                      </a:lnTo>
                      <a:lnTo>
                        <a:pt x="834" y="640"/>
                      </a:lnTo>
                      <a:lnTo>
                        <a:pt x="834" y="643"/>
                      </a:lnTo>
                      <a:lnTo>
                        <a:pt x="834" y="643"/>
                      </a:lnTo>
                      <a:lnTo>
                        <a:pt x="836" y="643"/>
                      </a:lnTo>
                      <a:lnTo>
                        <a:pt x="841" y="643"/>
                      </a:lnTo>
                      <a:lnTo>
                        <a:pt x="845" y="641"/>
                      </a:lnTo>
                      <a:lnTo>
                        <a:pt x="848" y="640"/>
                      </a:lnTo>
                      <a:lnTo>
                        <a:pt x="848" y="640"/>
                      </a:lnTo>
                      <a:lnTo>
                        <a:pt x="851" y="639"/>
                      </a:lnTo>
                      <a:lnTo>
                        <a:pt x="852" y="640"/>
                      </a:lnTo>
                      <a:lnTo>
                        <a:pt x="854" y="641"/>
                      </a:lnTo>
                      <a:lnTo>
                        <a:pt x="855" y="644"/>
                      </a:lnTo>
                      <a:lnTo>
                        <a:pt x="855" y="644"/>
                      </a:lnTo>
                      <a:lnTo>
                        <a:pt x="855" y="646"/>
                      </a:lnTo>
                      <a:lnTo>
                        <a:pt x="856" y="647"/>
                      </a:lnTo>
                      <a:lnTo>
                        <a:pt x="858" y="646"/>
                      </a:lnTo>
                      <a:lnTo>
                        <a:pt x="859" y="644"/>
                      </a:lnTo>
                      <a:lnTo>
                        <a:pt x="859" y="644"/>
                      </a:lnTo>
                      <a:lnTo>
                        <a:pt x="859" y="643"/>
                      </a:lnTo>
                      <a:lnTo>
                        <a:pt x="862" y="643"/>
                      </a:lnTo>
                      <a:lnTo>
                        <a:pt x="866" y="646"/>
                      </a:lnTo>
                      <a:lnTo>
                        <a:pt x="866" y="646"/>
                      </a:lnTo>
                      <a:lnTo>
                        <a:pt x="869" y="647"/>
                      </a:lnTo>
                      <a:lnTo>
                        <a:pt x="872" y="646"/>
                      </a:lnTo>
                      <a:lnTo>
                        <a:pt x="873" y="646"/>
                      </a:lnTo>
                      <a:lnTo>
                        <a:pt x="875" y="647"/>
                      </a:lnTo>
                      <a:lnTo>
                        <a:pt x="875" y="647"/>
                      </a:lnTo>
                      <a:lnTo>
                        <a:pt x="873" y="650"/>
                      </a:lnTo>
                      <a:lnTo>
                        <a:pt x="871" y="651"/>
                      </a:lnTo>
                      <a:lnTo>
                        <a:pt x="868" y="654"/>
                      </a:lnTo>
                      <a:lnTo>
                        <a:pt x="868" y="656"/>
                      </a:lnTo>
                      <a:lnTo>
                        <a:pt x="869" y="657"/>
                      </a:lnTo>
                      <a:lnTo>
                        <a:pt x="869" y="657"/>
                      </a:lnTo>
                      <a:lnTo>
                        <a:pt x="871" y="658"/>
                      </a:lnTo>
                      <a:lnTo>
                        <a:pt x="872" y="658"/>
                      </a:lnTo>
                      <a:lnTo>
                        <a:pt x="875" y="657"/>
                      </a:lnTo>
                      <a:lnTo>
                        <a:pt x="878" y="654"/>
                      </a:lnTo>
                      <a:lnTo>
                        <a:pt x="882" y="654"/>
                      </a:lnTo>
                      <a:lnTo>
                        <a:pt x="882" y="654"/>
                      </a:lnTo>
                      <a:lnTo>
                        <a:pt x="886" y="654"/>
                      </a:lnTo>
                      <a:lnTo>
                        <a:pt x="890" y="651"/>
                      </a:lnTo>
                      <a:lnTo>
                        <a:pt x="895" y="648"/>
                      </a:lnTo>
                      <a:lnTo>
                        <a:pt x="899" y="647"/>
                      </a:lnTo>
                      <a:lnTo>
                        <a:pt x="899" y="647"/>
                      </a:lnTo>
                      <a:lnTo>
                        <a:pt x="903" y="646"/>
                      </a:lnTo>
                      <a:lnTo>
                        <a:pt x="906" y="644"/>
                      </a:lnTo>
                      <a:lnTo>
                        <a:pt x="913" y="639"/>
                      </a:lnTo>
                      <a:lnTo>
                        <a:pt x="913" y="639"/>
                      </a:lnTo>
                      <a:lnTo>
                        <a:pt x="918" y="639"/>
                      </a:lnTo>
                      <a:lnTo>
                        <a:pt x="922" y="637"/>
                      </a:lnTo>
                      <a:lnTo>
                        <a:pt x="925" y="639"/>
                      </a:lnTo>
                      <a:lnTo>
                        <a:pt x="925" y="639"/>
                      </a:lnTo>
                      <a:lnTo>
                        <a:pt x="925" y="640"/>
                      </a:lnTo>
                      <a:lnTo>
                        <a:pt x="925" y="640"/>
                      </a:lnTo>
                      <a:lnTo>
                        <a:pt x="922" y="643"/>
                      </a:lnTo>
                      <a:lnTo>
                        <a:pt x="922" y="646"/>
                      </a:lnTo>
                      <a:lnTo>
                        <a:pt x="923" y="648"/>
                      </a:lnTo>
                      <a:lnTo>
                        <a:pt x="929" y="653"/>
                      </a:lnTo>
                      <a:lnTo>
                        <a:pt x="929" y="653"/>
                      </a:lnTo>
                      <a:lnTo>
                        <a:pt x="933" y="654"/>
                      </a:lnTo>
                      <a:lnTo>
                        <a:pt x="937" y="658"/>
                      </a:lnTo>
                      <a:lnTo>
                        <a:pt x="945" y="667"/>
                      </a:lnTo>
                      <a:lnTo>
                        <a:pt x="959" y="687"/>
                      </a:lnTo>
                      <a:lnTo>
                        <a:pt x="959" y="687"/>
                      </a:lnTo>
                      <a:lnTo>
                        <a:pt x="963" y="695"/>
                      </a:lnTo>
                      <a:lnTo>
                        <a:pt x="967" y="705"/>
                      </a:lnTo>
                      <a:lnTo>
                        <a:pt x="972" y="712"/>
                      </a:lnTo>
                      <a:lnTo>
                        <a:pt x="973" y="715"/>
                      </a:lnTo>
                      <a:lnTo>
                        <a:pt x="974" y="715"/>
                      </a:lnTo>
                      <a:lnTo>
                        <a:pt x="974" y="715"/>
                      </a:lnTo>
                      <a:lnTo>
                        <a:pt x="977" y="714"/>
                      </a:lnTo>
                      <a:lnTo>
                        <a:pt x="979" y="711"/>
                      </a:lnTo>
                      <a:lnTo>
                        <a:pt x="982" y="708"/>
                      </a:lnTo>
                      <a:lnTo>
                        <a:pt x="984" y="705"/>
                      </a:lnTo>
                      <a:lnTo>
                        <a:pt x="984" y="705"/>
                      </a:lnTo>
                      <a:lnTo>
                        <a:pt x="987" y="707"/>
                      </a:lnTo>
                      <a:lnTo>
                        <a:pt x="990" y="710"/>
                      </a:lnTo>
                      <a:lnTo>
                        <a:pt x="993" y="712"/>
                      </a:lnTo>
                      <a:lnTo>
                        <a:pt x="997" y="714"/>
                      </a:lnTo>
                      <a:lnTo>
                        <a:pt x="997" y="714"/>
                      </a:lnTo>
                      <a:lnTo>
                        <a:pt x="1004" y="717"/>
                      </a:lnTo>
                      <a:lnTo>
                        <a:pt x="1009" y="717"/>
                      </a:lnTo>
                      <a:lnTo>
                        <a:pt x="1013" y="717"/>
                      </a:lnTo>
                      <a:lnTo>
                        <a:pt x="1013" y="717"/>
                      </a:lnTo>
                      <a:lnTo>
                        <a:pt x="1020" y="714"/>
                      </a:lnTo>
                      <a:lnTo>
                        <a:pt x="1026" y="712"/>
                      </a:lnTo>
                      <a:lnTo>
                        <a:pt x="1028" y="712"/>
                      </a:lnTo>
                      <a:lnTo>
                        <a:pt x="1028" y="712"/>
                      </a:lnTo>
                      <a:lnTo>
                        <a:pt x="1034" y="715"/>
                      </a:lnTo>
                      <a:lnTo>
                        <a:pt x="1036" y="717"/>
                      </a:lnTo>
                      <a:lnTo>
                        <a:pt x="1038" y="721"/>
                      </a:lnTo>
                      <a:lnTo>
                        <a:pt x="1038" y="721"/>
                      </a:lnTo>
                      <a:lnTo>
                        <a:pt x="1041" y="725"/>
                      </a:lnTo>
                      <a:lnTo>
                        <a:pt x="1044" y="728"/>
                      </a:lnTo>
                      <a:lnTo>
                        <a:pt x="1046" y="728"/>
                      </a:lnTo>
                      <a:lnTo>
                        <a:pt x="1048" y="730"/>
                      </a:lnTo>
                      <a:lnTo>
                        <a:pt x="1048" y="730"/>
                      </a:lnTo>
                      <a:lnTo>
                        <a:pt x="1050" y="730"/>
                      </a:lnTo>
                      <a:lnTo>
                        <a:pt x="1051" y="731"/>
                      </a:lnTo>
                      <a:lnTo>
                        <a:pt x="1053" y="735"/>
                      </a:lnTo>
                      <a:lnTo>
                        <a:pt x="1053" y="735"/>
                      </a:lnTo>
                      <a:lnTo>
                        <a:pt x="1053" y="737"/>
                      </a:lnTo>
                      <a:lnTo>
                        <a:pt x="1056" y="740"/>
                      </a:lnTo>
                      <a:lnTo>
                        <a:pt x="1057" y="741"/>
                      </a:lnTo>
                      <a:lnTo>
                        <a:pt x="1060" y="742"/>
                      </a:lnTo>
                      <a:lnTo>
                        <a:pt x="1060" y="742"/>
                      </a:lnTo>
                      <a:lnTo>
                        <a:pt x="1067" y="741"/>
                      </a:lnTo>
                      <a:lnTo>
                        <a:pt x="1073" y="740"/>
                      </a:lnTo>
                      <a:lnTo>
                        <a:pt x="1073" y="740"/>
                      </a:lnTo>
                      <a:lnTo>
                        <a:pt x="1077" y="738"/>
                      </a:lnTo>
                      <a:lnTo>
                        <a:pt x="1078" y="738"/>
                      </a:lnTo>
                      <a:lnTo>
                        <a:pt x="1078" y="740"/>
                      </a:lnTo>
                      <a:lnTo>
                        <a:pt x="1078" y="740"/>
                      </a:lnTo>
                      <a:lnTo>
                        <a:pt x="1081" y="745"/>
                      </a:lnTo>
                      <a:lnTo>
                        <a:pt x="1084" y="748"/>
                      </a:lnTo>
                      <a:lnTo>
                        <a:pt x="1087" y="748"/>
                      </a:lnTo>
                      <a:lnTo>
                        <a:pt x="1087" y="748"/>
                      </a:lnTo>
                      <a:lnTo>
                        <a:pt x="1091" y="749"/>
                      </a:lnTo>
                      <a:lnTo>
                        <a:pt x="1094" y="749"/>
                      </a:lnTo>
                      <a:lnTo>
                        <a:pt x="1095" y="748"/>
                      </a:lnTo>
                      <a:lnTo>
                        <a:pt x="1095" y="748"/>
                      </a:lnTo>
                      <a:lnTo>
                        <a:pt x="1097" y="747"/>
                      </a:lnTo>
                      <a:lnTo>
                        <a:pt x="1100" y="745"/>
                      </a:lnTo>
                      <a:lnTo>
                        <a:pt x="1107" y="744"/>
                      </a:lnTo>
                      <a:lnTo>
                        <a:pt x="1107" y="744"/>
                      </a:lnTo>
                      <a:lnTo>
                        <a:pt x="1114" y="742"/>
                      </a:lnTo>
                      <a:lnTo>
                        <a:pt x="1118" y="741"/>
                      </a:lnTo>
                      <a:lnTo>
                        <a:pt x="1121" y="738"/>
                      </a:lnTo>
                      <a:lnTo>
                        <a:pt x="1121" y="738"/>
                      </a:lnTo>
                      <a:lnTo>
                        <a:pt x="1124" y="735"/>
                      </a:lnTo>
                      <a:lnTo>
                        <a:pt x="1127" y="734"/>
                      </a:lnTo>
                      <a:lnTo>
                        <a:pt x="1131" y="732"/>
                      </a:lnTo>
                      <a:lnTo>
                        <a:pt x="1134" y="731"/>
                      </a:lnTo>
                      <a:lnTo>
                        <a:pt x="1134" y="731"/>
                      </a:lnTo>
                      <a:lnTo>
                        <a:pt x="1138" y="727"/>
                      </a:lnTo>
                      <a:lnTo>
                        <a:pt x="1142" y="725"/>
                      </a:lnTo>
                      <a:lnTo>
                        <a:pt x="1144" y="724"/>
                      </a:lnTo>
                      <a:lnTo>
                        <a:pt x="1144" y="724"/>
                      </a:lnTo>
                      <a:lnTo>
                        <a:pt x="1145" y="721"/>
                      </a:lnTo>
                      <a:lnTo>
                        <a:pt x="1149" y="721"/>
                      </a:lnTo>
                      <a:lnTo>
                        <a:pt x="1152" y="720"/>
                      </a:lnTo>
                      <a:lnTo>
                        <a:pt x="1155" y="718"/>
                      </a:lnTo>
                      <a:lnTo>
                        <a:pt x="1155" y="718"/>
                      </a:lnTo>
                      <a:lnTo>
                        <a:pt x="1157" y="717"/>
                      </a:lnTo>
                      <a:lnTo>
                        <a:pt x="1159" y="717"/>
                      </a:lnTo>
                      <a:lnTo>
                        <a:pt x="1166" y="717"/>
                      </a:lnTo>
                      <a:lnTo>
                        <a:pt x="1166" y="717"/>
                      </a:lnTo>
                      <a:lnTo>
                        <a:pt x="1178" y="720"/>
                      </a:lnTo>
                      <a:lnTo>
                        <a:pt x="1188" y="721"/>
                      </a:lnTo>
                      <a:lnTo>
                        <a:pt x="1188" y="721"/>
                      </a:lnTo>
                      <a:lnTo>
                        <a:pt x="1189" y="721"/>
                      </a:lnTo>
                      <a:lnTo>
                        <a:pt x="1191" y="725"/>
                      </a:lnTo>
                      <a:lnTo>
                        <a:pt x="1192" y="728"/>
                      </a:lnTo>
                      <a:lnTo>
                        <a:pt x="1194" y="730"/>
                      </a:lnTo>
                      <a:lnTo>
                        <a:pt x="1194" y="730"/>
                      </a:lnTo>
                      <a:lnTo>
                        <a:pt x="1201" y="732"/>
                      </a:lnTo>
                      <a:lnTo>
                        <a:pt x="1203" y="735"/>
                      </a:lnTo>
                      <a:lnTo>
                        <a:pt x="1206" y="735"/>
                      </a:lnTo>
                      <a:lnTo>
                        <a:pt x="1206" y="735"/>
                      </a:lnTo>
                      <a:lnTo>
                        <a:pt x="1212" y="732"/>
                      </a:lnTo>
                      <a:lnTo>
                        <a:pt x="1216" y="732"/>
                      </a:lnTo>
                      <a:lnTo>
                        <a:pt x="1219" y="734"/>
                      </a:lnTo>
                      <a:lnTo>
                        <a:pt x="1219" y="734"/>
                      </a:lnTo>
                      <a:lnTo>
                        <a:pt x="1226" y="738"/>
                      </a:lnTo>
                      <a:lnTo>
                        <a:pt x="1229" y="738"/>
                      </a:lnTo>
                      <a:lnTo>
                        <a:pt x="1230" y="737"/>
                      </a:lnTo>
                      <a:lnTo>
                        <a:pt x="1230" y="737"/>
                      </a:lnTo>
                      <a:lnTo>
                        <a:pt x="1233" y="735"/>
                      </a:lnTo>
                      <a:lnTo>
                        <a:pt x="1238" y="734"/>
                      </a:lnTo>
                      <a:lnTo>
                        <a:pt x="1242" y="732"/>
                      </a:lnTo>
                      <a:lnTo>
                        <a:pt x="1245" y="731"/>
                      </a:lnTo>
                      <a:lnTo>
                        <a:pt x="1245" y="731"/>
                      </a:lnTo>
                      <a:lnTo>
                        <a:pt x="1246" y="725"/>
                      </a:lnTo>
                      <a:lnTo>
                        <a:pt x="1246" y="722"/>
                      </a:lnTo>
                      <a:lnTo>
                        <a:pt x="1245" y="721"/>
                      </a:lnTo>
                      <a:lnTo>
                        <a:pt x="1245" y="721"/>
                      </a:lnTo>
                      <a:lnTo>
                        <a:pt x="1240" y="715"/>
                      </a:lnTo>
                      <a:lnTo>
                        <a:pt x="1239" y="708"/>
                      </a:lnTo>
                      <a:lnTo>
                        <a:pt x="1239" y="708"/>
                      </a:lnTo>
                      <a:lnTo>
                        <a:pt x="1239" y="705"/>
                      </a:lnTo>
                      <a:lnTo>
                        <a:pt x="1242" y="704"/>
                      </a:lnTo>
                      <a:lnTo>
                        <a:pt x="1243" y="701"/>
                      </a:lnTo>
                      <a:lnTo>
                        <a:pt x="1246" y="700"/>
                      </a:lnTo>
                      <a:lnTo>
                        <a:pt x="1246" y="700"/>
                      </a:lnTo>
                      <a:lnTo>
                        <a:pt x="1248" y="697"/>
                      </a:lnTo>
                      <a:lnTo>
                        <a:pt x="1249" y="697"/>
                      </a:lnTo>
                      <a:lnTo>
                        <a:pt x="1255" y="694"/>
                      </a:lnTo>
                      <a:lnTo>
                        <a:pt x="1255" y="694"/>
                      </a:lnTo>
                      <a:lnTo>
                        <a:pt x="1256" y="690"/>
                      </a:lnTo>
                      <a:lnTo>
                        <a:pt x="1258" y="688"/>
                      </a:lnTo>
                      <a:lnTo>
                        <a:pt x="1260" y="688"/>
                      </a:lnTo>
                      <a:lnTo>
                        <a:pt x="1260" y="688"/>
                      </a:lnTo>
                      <a:lnTo>
                        <a:pt x="1266" y="691"/>
                      </a:lnTo>
                      <a:lnTo>
                        <a:pt x="1272" y="694"/>
                      </a:lnTo>
                      <a:lnTo>
                        <a:pt x="1272" y="694"/>
                      </a:lnTo>
                      <a:lnTo>
                        <a:pt x="1276" y="695"/>
                      </a:lnTo>
                      <a:lnTo>
                        <a:pt x="1282" y="695"/>
                      </a:lnTo>
                      <a:lnTo>
                        <a:pt x="1282" y="695"/>
                      </a:lnTo>
                      <a:lnTo>
                        <a:pt x="1287" y="697"/>
                      </a:lnTo>
                      <a:lnTo>
                        <a:pt x="1293" y="701"/>
                      </a:lnTo>
                      <a:lnTo>
                        <a:pt x="1293" y="701"/>
                      </a:lnTo>
                      <a:lnTo>
                        <a:pt x="1302" y="703"/>
                      </a:lnTo>
                      <a:lnTo>
                        <a:pt x="1306" y="704"/>
                      </a:lnTo>
                      <a:lnTo>
                        <a:pt x="1309" y="705"/>
                      </a:lnTo>
                      <a:lnTo>
                        <a:pt x="1309" y="705"/>
                      </a:lnTo>
                      <a:lnTo>
                        <a:pt x="1310" y="708"/>
                      </a:lnTo>
                      <a:lnTo>
                        <a:pt x="1310" y="712"/>
                      </a:lnTo>
                      <a:lnTo>
                        <a:pt x="1310" y="717"/>
                      </a:lnTo>
                      <a:lnTo>
                        <a:pt x="1312" y="720"/>
                      </a:lnTo>
                      <a:lnTo>
                        <a:pt x="1312" y="720"/>
                      </a:lnTo>
                      <a:lnTo>
                        <a:pt x="1316" y="724"/>
                      </a:lnTo>
                      <a:lnTo>
                        <a:pt x="1319" y="727"/>
                      </a:lnTo>
                      <a:lnTo>
                        <a:pt x="1322" y="727"/>
                      </a:lnTo>
                      <a:lnTo>
                        <a:pt x="1322" y="727"/>
                      </a:lnTo>
                      <a:lnTo>
                        <a:pt x="1323" y="727"/>
                      </a:lnTo>
                      <a:lnTo>
                        <a:pt x="1327" y="728"/>
                      </a:lnTo>
                      <a:lnTo>
                        <a:pt x="1331" y="730"/>
                      </a:lnTo>
                      <a:lnTo>
                        <a:pt x="1336" y="731"/>
                      </a:lnTo>
                      <a:lnTo>
                        <a:pt x="1336" y="731"/>
                      </a:lnTo>
                      <a:lnTo>
                        <a:pt x="1341" y="728"/>
                      </a:lnTo>
                      <a:lnTo>
                        <a:pt x="1344" y="725"/>
                      </a:lnTo>
                      <a:lnTo>
                        <a:pt x="1347" y="725"/>
                      </a:lnTo>
                      <a:lnTo>
                        <a:pt x="1347" y="725"/>
                      </a:lnTo>
                      <a:lnTo>
                        <a:pt x="1354" y="724"/>
                      </a:lnTo>
                      <a:lnTo>
                        <a:pt x="1361" y="724"/>
                      </a:lnTo>
                      <a:lnTo>
                        <a:pt x="1361" y="724"/>
                      </a:lnTo>
                      <a:lnTo>
                        <a:pt x="1368" y="725"/>
                      </a:lnTo>
                      <a:lnTo>
                        <a:pt x="1373" y="727"/>
                      </a:lnTo>
                      <a:lnTo>
                        <a:pt x="1376" y="727"/>
                      </a:lnTo>
                      <a:lnTo>
                        <a:pt x="1376" y="727"/>
                      </a:lnTo>
                      <a:lnTo>
                        <a:pt x="1383" y="727"/>
                      </a:lnTo>
                      <a:lnTo>
                        <a:pt x="1386" y="728"/>
                      </a:lnTo>
                      <a:lnTo>
                        <a:pt x="1388" y="730"/>
                      </a:lnTo>
                      <a:lnTo>
                        <a:pt x="1388" y="730"/>
                      </a:lnTo>
                      <a:lnTo>
                        <a:pt x="1391" y="731"/>
                      </a:lnTo>
                      <a:lnTo>
                        <a:pt x="1396" y="732"/>
                      </a:lnTo>
                      <a:lnTo>
                        <a:pt x="1400" y="734"/>
                      </a:lnTo>
                      <a:lnTo>
                        <a:pt x="1401" y="735"/>
                      </a:lnTo>
                      <a:lnTo>
                        <a:pt x="1401" y="737"/>
                      </a:lnTo>
                      <a:lnTo>
                        <a:pt x="1401" y="737"/>
                      </a:lnTo>
                      <a:lnTo>
                        <a:pt x="1403" y="738"/>
                      </a:lnTo>
                      <a:lnTo>
                        <a:pt x="1405" y="741"/>
                      </a:lnTo>
                      <a:lnTo>
                        <a:pt x="1408" y="742"/>
                      </a:lnTo>
                      <a:lnTo>
                        <a:pt x="1410" y="745"/>
                      </a:lnTo>
                      <a:lnTo>
                        <a:pt x="1410" y="745"/>
                      </a:lnTo>
                      <a:lnTo>
                        <a:pt x="1411" y="747"/>
                      </a:lnTo>
                      <a:lnTo>
                        <a:pt x="1414" y="747"/>
                      </a:lnTo>
                      <a:lnTo>
                        <a:pt x="1420" y="748"/>
                      </a:lnTo>
                      <a:lnTo>
                        <a:pt x="1427" y="748"/>
                      </a:lnTo>
                      <a:lnTo>
                        <a:pt x="1431" y="749"/>
                      </a:lnTo>
                      <a:lnTo>
                        <a:pt x="1431" y="749"/>
                      </a:lnTo>
                      <a:lnTo>
                        <a:pt x="1435" y="749"/>
                      </a:lnTo>
                      <a:lnTo>
                        <a:pt x="1442" y="751"/>
                      </a:lnTo>
                      <a:lnTo>
                        <a:pt x="1448" y="749"/>
                      </a:lnTo>
                      <a:lnTo>
                        <a:pt x="1452" y="749"/>
                      </a:lnTo>
                      <a:lnTo>
                        <a:pt x="1452" y="749"/>
                      </a:lnTo>
                      <a:lnTo>
                        <a:pt x="1455" y="748"/>
                      </a:lnTo>
                      <a:lnTo>
                        <a:pt x="1461" y="747"/>
                      </a:lnTo>
                      <a:lnTo>
                        <a:pt x="1468" y="745"/>
                      </a:lnTo>
                      <a:lnTo>
                        <a:pt x="1472" y="744"/>
                      </a:lnTo>
                      <a:lnTo>
                        <a:pt x="1472" y="744"/>
                      </a:lnTo>
                      <a:lnTo>
                        <a:pt x="1477" y="742"/>
                      </a:lnTo>
                      <a:lnTo>
                        <a:pt x="1479" y="742"/>
                      </a:lnTo>
                      <a:lnTo>
                        <a:pt x="1484" y="741"/>
                      </a:lnTo>
                      <a:lnTo>
                        <a:pt x="1485" y="740"/>
                      </a:lnTo>
                      <a:lnTo>
                        <a:pt x="1485" y="740"/>
                      </a:lnTo>
                      <a:lnTo>
                        <a:pt x="1487" y="737"/>
                      </a:lnTo>
                      <a:lnTo>
                        <a:pt x="1491" y="734"/>
                      </a:lnTo>
                      <a:lnTo>
                        <a:pt x="1498" y="731"/>
                      </a:lnTo>
                      <a:lnTo>
                        <a:pt x="1498" y="731"/>
                      </a:lnTo>
                      <a:lnTo>
                        <a:pt x="1502" y="730"/>
                      </a:lnTo>
                      <a:lnTo>
                        <a:pt x="1509" y="728"/>
                      </a:lnTo>
                      <a:lnTo>
                        <a:pt x="1515" y="730"/>
                      </a:lnTo>
                      <a:lnTo>
                        <a:pt x="1518" y="731"/>
                      </a:lnTo>
                      <a:lnTo>
                        <a:pt x="1518" y="731"/>
                      </a:lnTo>
                      <a:lnTo>
                        <a:pt x="1521" y="734"/>
                      </a:lnTo>
                      <a:lnTo>
                        <a:pt x="1524" y="735"/>
                      </a:lnTo>
                      <a:lnTo>
                        <a:pt x="1528" y="735"/>
                      </a:lnTo>
                      <a:lnTo>
                        <a:pt x="1532" y="734"/>
                      </a:lnTo>
                      <a:lnTo>
                        <a:pt x="1532" y="734"/>
                      </a:lnTo>
                      <a:lnTo>
                        <a:pt x="1535" y="734"/>
                      </a:lnTo>
                      <a:lnTo>
                        <a:pt x="1541" y="734"/>
                      </a:lnTo>
                      <a:lnTo>
                        <a:pt x="1545" y="735"/>
                      </a:lnTo>
                      <a:lnTo>
                        <a:pt x="1548" y="738"/>
                      </a:lnTo>
                      <a:lnTo>
                        <a:pt x="1548" y="738"/>
                      </a:lnTo>
                      <a:lnTo>
                        <a:pt x="1549" y="740"/>
                      </a:lnTo>
                      <a:lnTo>
                        <a:pt x="1555" y="742"/>
                      </a:lnTo>
                      <a:lnTo>
                        <a:pt x="1563" y="742"/>
                      </a:lnTo>
                      <a:lnTo>
                        <a:pt x="1563" y="742"/>
                      </a:lnTo>
                      <a:lnTo>
                        <a:pt x="1570" y="738"/>
                      </a:lnTo>
                      <a:lnTo>
                        <a:pt x="1578" y="734"/>
                      </a:lnTo>
                      <a:lnTo>
                        <a:pt x="1578" y="734"/>
                      </a:lnTo>
                      <a:lnTo>
                        <a:pt x="1583" y="731"/>
                      </a:lnTo>
                      <a:lnTo>
                        <a:pt x="1585" y="730"/>
                      </a:lnTo>
                      <a:lnTo>
                        <a:pt x="1585" y="727"/>
                      </a:lnTo>
                      <a:lnTo>
                        <a:pt x="1585" y="727"/>
                      </a:lnTo>
                      <a:lnTo>
                        <a:pt x="1586" y="724"/>
                      </a:lnTo>
                      <a:lnTo>
                        <a:pt x="1588" y="720"/>
                      </a:lnTo>
                      <a:lnTo>
                        <a:pt x="1593" y="711"/>
                      </a:lnTo>
                      <a:lnTo>
                        <a:pt x="1593" y="711"/>
                      </a:lnTo>
                      <a:lnTo>
                        <a:pt x="1598" y="701"/>
                      </a:lnTo>
                      <a:lnTo>
                        <a:pt x="1600" y="697"/>
                      </a:lnTo>
                      <a:lnTo>
                        <a:pt x="1603" y="695"/>
                      </a:lnTo>
                      <a:lnTo>
                        <a:pt x="1603" y="695"/>
                      </a:lnTo>
                      <a:lnTo>
                        <a:pt x="1607" y="693"/>
                      </a:lnTo>
                      <a:lnTo>
                        <a:pt x="1609" y="690"/>
                      </a:lnTo>
                      <a:lnTo>
                        <a:pt x="1610" y="687"/>
                      </a:lnTo>
                      <a:lnTo>
                        <a:pt x="1610" y="687"/>
                      </a:lnTo>
                      <a:lnTo>
                        <a:pt x="1607" y="680"/>
                      </a:lnTo>
                      <a:lnTo>
                        <a:pt x="1606" y="677"/>
                      </a:lnTo>
                      <a:lnTo>
                        <a:pt x="1605" y="675"/>
                      </a:lnTo>
                      <a:lnTo>
                        <a:pt x="1605" y="675"/>
                      </a:lnTo>
                      <a:lnTo>
                        <a:pt x="1603" y="675"/>
                      </a:lnTo>
                      <a:lnTo>
                        <a:pt x="1600" y="675"/>
                      </a:lnTo>
                      <a:lnTo>
                        <a:pt x="1600" y="673"/>
                      </a:lnTo>
                      <a:lnTo>
                        <a:pt x="1603" y="667"/>
                      </a:lnTo>
                      <a:lnTo>
                        <a:pt x="1603" y="667"/>
                      </a:lnTo>
                      <a:lnTo>
                        <a:pt x="1606" y="664"/>
                      </a:lnTo>
                      <a:lnTo>
                        <a:pt x="1609" y="663"/>
                      </a:lnTo>
                      <a:lnTo>
                        <a:pt x="1616" y="661"/>
                      </a:lnTo>
                      <a:lnTo>
                        <a:pt x="1625" y="661"/>
                      </a:lnTo>
                      <a:lnTo>
                        <a:pt x="1625" y="661"/>
                      </a:lnTo>
                      <a:lnTo>
                        <a:pt x="1635" y="658"/>
                      </a:lnTo>
                      <a:lnTo>
                        <a:pt x="1642" y="658"/>
                      </a:lnTo>
                      <a:lnTo>
                        <a:pt x="1647" y="658"/>
                      </a:lnTo>
                      <a:lnTo>
                        <a:pt x="1647" y="658"/>
                      </a:lnTo>
                      <a:lnTo>
                        <a:pt x="1652" y="660"/>
                      </a:lnTo>
                      <a:lnTo>
                        <a:pt x="1656" y="660"/>
                      </a:lnTo>
                      <a:lnTo>
                        <a:pt x="1660" y="660"/>
                      </a:lnTo>
                      <a:lnTo>
                        <a:pt x="1666" y="661"/>
                      </a:lnTo>
                      <a:lnTo>
                        <a:pt x="1666" y="661"/>
                      </a:lnTo>
                      <a:lnTo>
                        <a:pt x="1671" y="664"/>
                      </a:lnTo>
                      <a:lnTo>
                        <a:pt x="1677" y="664"/>
                      </a:lnTo>
                      <a:lnTo>
                        <a:pt x="1681" y="666"/>
                      </a:lnTo>
                      <a:lnTo>
                        <a:pt x="1686" y="667"/>
                      </a:lnTo>
                      <a:lnTo>
                        <a:pt x="1686" y="667"/>
                      </a:lnTo>
                      <a:lnTo>
                        <a:pt x="1689" y="670"/>
                      </a:lnTo>
                      <a:lnTo>
                        <a:pt x="1691" y="673"/>
                      </a:lnTo>
                      <a:lnTo>
                        <a:pt x="1694" y="675"/>
                      </a:lnTo>
                      <a:lnTo>
                        <a:pt x="1696" y="677"/>
                      </a:lnTo>
                      <a:lnTo>
                        <a:pt x="1696" y="680"/>
                      </a:lnTo>
                      <a:lnTo>
                        <a:pt x="1696" y="680"/>
                      </a:lnTo>
                      <a:lnTo>
                        <a:pt x="1696" y="683"/>
                      </a:lnTo>
                      <a:lnTo>
                        <a:pt x="1699" y="684"/>
                      </a:lnTo>
                      <a:lnTo>
                        <a:pt x="1701" y="687"/>
                      </a:lnTo>
                      <a:lnTo>
                        <a:pt x="1703" y="694"/>
                      </a:lnTo>
                      <a:lnTo>
                        <a:pt x="1703" y="694"/>
                      </a:lnTo>
                      <a:lnTo>
                        <a:pt x="1706" y="701"/>
                      </a:lnTo>
                      <a:lnTo>
                        <a:pt x="1708" y="705"/>
                      </a:lnTo>
                      <a:lnTo>
                        <a:pt x="1711" y="710"/>
                      </a:lnTo>
                      <a:lnTo>
                        <a:pt x="1713" y="712"/>
                      </a:lnTo>
                      <a:lnTo>
                        <a:pt x="1713" y="712"/>
                      </a:lnTo>
                      <a:lnTo>
                        <a:pt x="1717" y="724"/>
                      </a:lnTo>
                      <a:lnTo>
                        <a:pt x="1720" y="728"/>
                      </a:lnTo>
                      <a:lnTo>
                        <a:pt x="1721" y="732"/>
                      </a:lnTo>
                      <a:lnTo>
                        <a:pt x="1721" y="732"/>
                      </a:lnTo>
                      <a:lnTo>
                        <a:pt x="1720" y="735"/>
                      </a:lnTo>
                      <a:lnTo>
                        <a:pt x="1720" y="738"/>
                      </a:lnTo>
                      <a:lnTo>
                        <a:pt x="1723" y="740"/>
                      </a:lnTo>
                      <a:lnTo>
                        <a:pt x="1727" y="741"/>
                      </a:lnTo>
                      <a:lnTo>
                        <a:pt x="1727" y="741"/>
                      </a:lnTo>
                      <a:lnTo>
                        <a:pt x="1733" y="742"/>
                      </a:lnTo>
                      <a:lnTo>
                        <a:pt x="1737" y="745"/>
                      </a:lnTo>
                      <a:lnTo>
                        <a:pt x="1740" y="747"/>
                      </a:lnTo>
                      <a:lnTo>
                        <a:pt x="1743" y="747"/>
                      </a:lnTo>
                      <a:lnTo>
                        <a:pt x="1743" y="747"/>
                      </a:lnTo>
                      <a:lnTo>
                        <a:pt x="1745" y="747"/>
                      </a:lnTo>
                      <a:lnTo>
                        <a:pt x="1750" y="748"/>
                      </a:lnTo>
                      <a:lnTo>
                        <a:pt x="1754" y="751"/>
                      </a:lnTo>
                      <a:lnTo>
                        <a:pt x="1758" y="754"/>
                      </a:lnTo>
                      <a:lnTo>
                        <a:pt x="1758" y="754"/>
                      </a:lnTo>
                      <a:lnTo>
                        <a:pt x="1763" y="757"/>
                      </a:lnTo>
                      <a:lnTo>
                        <a:pt x="1767" y="758"/>
                      </a:lnTo>
                      <a:lnTo>
                        <a:pt x="1770" y="759"/>
                      </a:lnTo>
                      <a:lnTo>
                        <a:pt x="1770" y="762"/>
                      </a:lnTo>
                      <a:lnTo>
                        <a:pt x="1770" y="762"/>
                      </a:lnTo>
                      <a:lnTo>
                        <a:pt x="1770" y="765"/>
                      </a:lnTo>
                      <a:lnTo>
                        <a:pt x="1771" y="769"/>
                      </a:lnTo>
                      <a:lnTo>
                        <a:pt x="1772" y="772"/>
                      </a:lnTo>
                      <a:lnTo>
                        <a:pt x="1774" y="775"/>
                      </a:lnTo>
                      <a:lnTo>
                        <a:pt x="1774" y="775"/>
                      </a:lnTo>
                      <a:lnTo>
                        <a:pt x="1774" y="778"/>
                      </a:lnTo>
                      <a:lnTo>
                        <a:pt x="1778" y="781"/>
                      </a:lnTo>
                      <a:lnTo>
                        <a:pt x="1784" y="782"/>
                      </a:lnTo>
                      <a:lnTo>
                        <a:pt x="1790" y="782"/>
                      </a:lnTo>
                      <a:lnTo>
                        <a:pt x="1790" y="782"/>
                      </a:lnTo>
                      <a:lnTo>
                        <a:pt x="1798" y="782"/>
                      </a:lnTo>
                      <a:lnTo>
                        <a:pt x="1801" y="781"/>
                      </a:lnTo>
                      <a:lnTo>
                        <a:pt x="1804" y="778"/>
                      </a:lnTo>
                      <a:lnTo>
                        <a:pt x="1804" y="778"/>
                      </a:lnTo>
                      <a:lnTo>
                        <a:pt x="1807" y="775"/>
                      </a:lnTo>
                      <a:lnTo>
                        <a:pt x="1811" y="774"/>
                      </a:lnTo>
                      <a:lnTo>
                        <a:pt x="1815" y="774"/>
                      </a:lnTo>
                      <a:lnTo>
                        <a:pt x="1819" y="772"/>
                      </a:lnTo>
                      <a:lnTo>
                        <a:pt x="1819" y="772"/>
                      </a:lnTo>
                      <a:lnTo>
                        <a:pt x="1822" y="771"/>
                      </a:lnTo>
                      <a:lnTo>
                        <a:pt x="1827" y="771"/>
                      </a:lnTo>
                      <a:lnTo>
                        <a:pt x="1831" y="771"/>
                      </a:lnTo>
                      <a:lnTo>
                        <a:pt x="1831" y="774"/>
                      </a:lnTo>
                      <a:lnTo>
                        <a:pt x="1832" y="776"/>
                      </a:lnTo>
                      <a:lnTo>
                        <a:pt x="1832" y="776"/>
                      </a:lnTo>
                      <a:lnTo>
                        <a:pt x="1832" y="781"/>
                      </a:lnTo>
                      <a:lnTo>
                        <a:pt x="1834" y="785"/>
                      </a:lnTo>
                      <a:lnTo>
                        <a:pt x="1834" y="786"/>
                      </a:lnTo>
                      <a:lnTo>
                        <a:pt x="1832" y="789"/>
                      </a:lnTo>
                      <a:lnTo>
                        <a:pt x="1832" y="789"/>
                      </a:lnTo>
                      <a:lnTo>
                        <a:pt x="1829" y="792"/>
                      </a:lnTo>
                      <a:lnTo>
                        <a:pt x="1827" y="798"/>
                      </a:lnTo>
                      <a:lnTo>
                        <a:pt x="1824" y="809"/>
                      </a:lnTo>
                      <a:lnTo>
                        <a:pt x="1824" y="809"/>
                      </a:lnTo>
                      <a:lnTo>
                        <a:pt x="1821" y="813"/>
                      </a:lnTo>
                      <a:lnTo>
                        <a:pt x="1818" y="815"/>
                      </a:lnTo>
                      <a:lnTo>
                        <a:pt x="1815" y="818"/>
                      </a:lnTo>
                      <a:lnTo>
                        <a:pt x="1814" y="822"/>
                      </a:lnTo>
                      <a:lnTo>
                        <a:pt x="1814" y="822"/>
                      </a:lnTo>
                      <a:lnTo>
                        <a:pt x="1812" y="825"/>
                      </a:lnTo>
                      <a:lnTo>
                        <a:pt x="1809" y="828"/>
                      </a:lnTo>
                      <a:lnTo>
                        <a:pt x="1808" y="829"/>
                      </a:lnTo>
                      <a:lnTo>
                        <a:pt x="1807" y="832"/>
                      </a:lnTo>
                      <a:lnTo>
                        <a:pt x="1807" y="832"/>
                      </a:lnTo>
                      <a:lnTo>
                        <a:pt x="1807" y="833"/>
                      </a:lnTo>
                      <a:lnTo>
                        <a:pt x="1805" y="835"/>
                      </a:lnTo>
                      <a:lnTo>
                        <a:pt x="1801" y="835"/>
                      </a:lnTo>
                      <a:lnTo>
                        <a:pt x="1797" y="835"/>
                      </a:lnTo>
                      <a:lnTo>
                        <a:pt x="1792" y="832"/>
                      </a:lnTo>
                      <a:lnTo>
                        <a:pt x="1792" y="832"/>
                      </a:lnTo>
                      <a:lnTo>
                        <a:pt x="1791" y="832"/>
                      </a:lnTo>
                      <a:lnTo>
                        <a:pt x="1788" y="832"/>
                      </a:lnTo>
                      <a:lnTo>
                        <a:pt x="1785" y="835"/>
                      </a:lnTo>
                      <a:lnTo>
                        <a:pt x="1782" y="838"/>
                      </a:lnTo>
                      <a:lnTo>
                        <a:pt x="1780" y="839"/>
                      </a:lnTo>
                      <a:lnTo>
                        <a:pt x="1780" y="839"/>
                      </a:lnTo>
                      <a:lnTo>
                        <a:pt x="1777" y="841"/>
                      </a:lnTo>
                      <a:lnTo>
                        <a:pt x="1775" y="843"/>
                      </a:lnTo>
                      <a:lnTo>
                        <a:pt x="1777" y="850"/>
                      </a:lnTo>
                      <a:lnTo>
                        <a:pt x="1777" y="850"/>
                      </a:lnTo>
                      <a:lnTo>
                        <a:pt x="1777" y="856"/>
                      </a:lnTo>
                      <a:lnTo>
                        <a:pt x="1777" y="859"/>
                      </a:lnTo>
                      <a:lnTo>
                        <a:pt x="1778" y="863"/>
                      </a:lnTo>
                      <a:lnTo>
                        <a:pt x="1778" y="863"/>
                      </a:lnTo>
                      <a:lnTo>
                        <a:pt x="1778" y="869"/>
                      </a:lnTo>
                      <a:lnTo>
                        <a:pt x="1778" y="879"/>
                      </a:lnTo>
                      <a:lnTo>
                        <a:pt x="1778" y="879"/>
                      </a:lnTo>
                      <a:lnTo>
                        <a:pt x="1787" y="873"/>
                      </a:lnTo>
                      <a:lnTo>
                        <a:pt x="1792" y="872"/>
                      </a:lnTo>
                      <a:lnTo>
                        <a:pt x="1792" y="872"/>
                      </a:lnTo>
                      <a:lnTo>
                        <a:pt x="1797" y="873"/>
                      </a:lnTo>
                      <a:lnTo>
                        <a:pt x="1801" y="876"/>
                      </a:lnTo>
                      <a:lnTo>
                        <a:pt x="1805" y="880"/>
                      </a:lnTo>
                      <a:lnTo>
                        <a:pt x="1811" y="882"/>
                      </a:lnTo>
                      <a:lnTo>
                        <a:pt x="1811" y="882"/>
                      </a:lnTo>
                      <a:lnTo>
                        <a:pt x="1814" y="880"/>
                      </a:lnTo>
                      <a:lnTo>
                        <a:pt x="1819" y="879"/>
                      </a:lnTo>
                      <a:lnTo>
                        <a:pt x="1831" y="872"/>
                      </a:lnTo>
                      <a:lnTo>
                        <a:pt x="1842" y="863"/>
                      </a:lnTo>
                      <a:lnTo>
                        <a:pt x="1848" y="859"/>
                      </a:lnTo>
                      <a:lnTo>
                        <a:pt x="1848" y="859"/>
                      </a:lnTo>
                      <a:lnTo>
                        <a:pt x="1851" y="853"/>
                      </a:lnTo>
                      <a:lnTo>
                        <a:pt x="1858" y="846"/>
                      </a:lnTo>
                      <a:lnTo>
                        <a:pt x="1873" y="829"/>
                      </a:lnTo>
                      <a:lnTo>
                        <a:pt x="1873" y="829"/>
                      </a:lnTo>
                      <a:lnTo>
                        <a:pt x="1886" y="813"/>
                      </a:lnTo>
                      <a:lnTo>
                        <a:pt x="1892" y="806"/>
                      </a:lnTo>
                      <a:lnTo>
                        <a:pt x="1898" y="798"/>
                      </a:lnTo>
                      <a:lnTo>
                        <a:pt x="1898" y="798"/>
                      </a:lnTo>
                      <a:lnTo>
                        <a:pt x="1901" y="792"/>
                      </a:lnTo>
                      <a:lnTo>
                        <a:pt x="1905" y="786"/>
                      </a:lnTo>
                      <a:lnTo>
                        <a:pt x="1915" y="775"/>
                      </a:lnTo>
                      <a:lnTo>
                        <a:pt x="1915" y="775"/>
                      </a:lnTo>
                      <a:lnTo>
                        <a:pt x="1918" y="769"/>
                      </a:lnTo>
                      <a:lnTo>
                        <a:pt x="1925" y="759"/>
                      </a:lnTo>
                      <a:lnTo>
                        <a:pt x="1925" y="759"/>
                      </a:lnTo>
                      <a:lnTo>
                        <a:pt x="1928" y="748"/>
                      </a:lnTo>
                      <a:lnTo>
                        <a:pt x="1929" y="734"/>
                      </a:lnTo>
                      <a:lnTo>
                        <a:pt x="1930" y="722"/>
                      </a:lnTo>
                      <a:lnTo>
                        <a:pt x="1930" y="717"/>
                      </a:lnTo>
                      <a:lnTo>
                        <a:pt x="1930" y="717"/>
                      </a:lnTo>
                      <a:lnTo>
                        <a:pt x="1932" y="712"/>
                      </a:lnTo>
                      <a:lnTo>
                        <a:pt x="1933" y="710"/>
                      </a:lnTo>
                      <a:lnTo>
                        <a:pt x="1935" y="707"/>
                      </a:lnTo>
                      <a:lnTo>
                        <a:pt x="1935" y="707"/>
                      </a:lnTo>
                      <a:lnTo>
                        <a:pt x="1936" y="701"/>
                      </a:lnTo>
                      <a:lnTo>
                        <a:pt x="1938" y="698"/>
                      </a:lnTo>
                      <a:lnTo>
                        <a:pt x="1940" y="695"/>
                      </a:lnTo>
                      <a:lnTo>
                        <a:pt x="1940" y="695"/>
                      </a:lnTo>
                      <a:lnTo>
                        <a:pt x="1942" y="693"/>
                      </a:lnTo>
                      <a:lnTo>
                        <a:pt x="1943" y="690"/>
                      </a:lnTo>
                      <a:lnTo>
                        <a:pt x="1943" y="684"/>
                      </a:lnTo>
                      <a:lnTo>
                        <a:pt x="1943" y="684"/>
                      </a:lnTo>
                      <a:lnTo>
                        <a:pt x="1942" y="678"/>
                      </a:lnTo>
                      <a:lnTo>
                        <a:pt x="1942" y="673"/>
                      </a:lnTo>
                      <a:lnTo>
                        <a:pt x="1942" y="673"/>
                      </a:lnTo>
                      <a:lnTo>
                        <a:pt x="1940" y="670"/>
                      </a:lnTo>
                      <a:lnTo>
                        <a:pt x="1943" y="668"/>
                      </a:lnTo>
                      <a:lnTo>
                        <a:pt x="1943" y="668"/>
                      </a:lnTo>
                      <a:lnTo>
                        <a:pt x="1945" y="666"/>
                      </a:lnTo>
                      <a:lnTo>
                        <a:pt x="1943" y="664"/>
                      </a:lnTo>
                      <a:lnTo>
                        <a:pt x="1938" y="660"/>
                      </a:lnTo>
                      <a:lnTo>
                        <a:pt x="1938" y="660"/>
                      </a:lnTo>
                      <a:lnTo>
                        <a:pt x="1932" y="657"/>
                      </a:lnTo>
                      <a:lnTo>
                        <a:pt x="1929" y="654"/>
                      </a:lnTo>
                      <a:lnTo>
                        <a:pt x="1928" y="651"/>
                      </a:lnTo>
                      <a:lnTo>
                        <a:pt x="1928" y="651"/>
                      </a:lnTo>
                      <a:lnTo>
                        <a:pt x="1926" y="648"/>
                      </a:lnTo>
                      <a:lnTo>
                        <a:pt x="1923" y="646"/>
                      </a:lnTo>
                      <a:lnTo>
                        <a:pt x="1919" y="643"/>
                      </a:lnTo>
                      <a:lnTo>
                        <a:pt x="1915" y="643"/>
                      </a:lnTo>
                      <a:lnTo>
                        <a:pt x="1915" y="643"/>
                      </a:lnTo>
                      <a:lnTo>
                        <a:pt x="1906" y="641"/>
                      </a:lnTo>
                      <a:lnTo>
                        <a:pt x="1902" y="641"/>
                      </a:lnTo>
                      <a:lnTo>
                        <a:pt x="1902" y="641"/>
                      </a:lnTo>
                      <a:lnTo>
                        <a:pt x="1902" y="643"/>
                      </a:lnTo>
                      <a:lnTo>
                        <a:pt x="1902" y="643"/>
                      </a:lnTo>
                      <a:lnTo>
                        <a:pt x="1902" y="646"/>
                      </a:lnTo>
                      <a:lnTo>
                        <a:pt x="1902" y="647"/>
                      </a:lnTo>
                      <a:lnTo>
                        <a:pt x="1901" y="648"/>
                      </a:lnTo>
                      <a:lnTo>
                        <a:pt x="1899" y="648"/>
                      </a:lnTo>
                      <a:lnTo>
                        <a:pt x="1899" y="648"/>
                      </a:lnTo>
                      <a:lnTo>
                        <a:pt x="1896" y="648"/>
                      </a:lnTo>
                      <a:lnTo>
                        <a:pt x="1895" y="650"/>
                      </a:lnTo>
                      <a:lnTo>
                        <a:pt x="1892" y="654"/>
                      </a:lnTo>
                      <a:lnTo>
                        <a:pt x="1892" y="654"/>
                      </a:lnTo>
                      <a:lnTo>
                        <a:pt x="1888" y="657"/>
                      </a:lnTo>
                      <a:lnTo>
                        <a:pt x="1883" y="658"/>
                      </a:lnTo>
                      <a:lnTo>
                        <a:pt x="1882" y="657"/>
                      </a:lnTo>
                      <a:lnTo>
                        <a:pt x="1882" y="657"/>
                      </a:lnTo>
                      <a:lnTo>
                        <a:pt x="1882" y="656"/>
                      </a:lnTo>
                      <a:lnTo>
                        <a:pt x="1882" y="656"/>
                      </a:lnTo>
                      <a:lnTo>
                        <a:pt x="1885" y="653"/>
                      </a:lnTo>
                      <a:lnTo>
                        <a:pt x="1883" y="650"/>
                      </a:lnTo>
                      <a:lnTo>
                        <a:pt x="1882" y="648"/>
                      </a:lnTo>
                      <a:lnTo>
                        <a:pt x="1882" y="646"/>
                      </a:lnTo>
                      <a:lnTo>
                        <a:pt x="1882" y="646"/>
                      </a:lnTo>
                      <a:lnTo>
                        <a:pt x="1883" y="640"/>
                      </a:lnTo>
                      <a:lnTo>
                        <a:pt x="1883" y="639"/>
                      </a:lnTo>
                      <a:lnTo>
                        <a:pt x="1882" y="640"/>
                      </a:lnTo>
                      <a:lnTo>
                        <a:pt x="1882" y="640"/>
                      </a:lnTo>
                      <a:lnTo>
                        <a:pt x="1878" y="643"/>
                      </a:lnTo>
                      <a:lnTo>
                        <a:pt x="1876" y="646"/>
                      </a:lnTo>
                      <a:lnTo>
                        <a:pt x="1873" y="648"/>
                      </a:lnTo>
                      <a:lnTo>
                        <a:pt x="1872" y="651"/>
                      </a:lnTo>
                      <a:lnTo>
                        <a:pt x="1872" y="651"/>
                      </a:lnTo>
                      <a:lnTo>
                        <a:pt x="1871" y="650"/>
                      </a:lnTo>
                      <a:lnTo>
                        <a:pt x="1869" y="648"/>
                      </a:lnTo>
                      <a:lnTo>
                        <a:pt x="1868" y="644"/>
                      </a:lnTo>
                      <a:lnTo>
                        <a:pt x="1869" y="634"/>
                      </a:lnTo>
                      <a:lnTo>
                        <a:pt x="1869" y="634"/>
                      </a:lnTo>
                      <a:lnTo>
                        <a:pt x="1869" y="633"/>
                      </a:lnTo>
                      <a:lnTo>
                        <a:pt x="1869" y="633"/>
                      </a:lnTo>
                      <a:lnTo>
                        <a:pt x="1865" y="633"/>
                      </a:lnTo>
                      <a:lnTo>
                        <a:pt x="1858" y="634"/>
                      </a:lnTo>
                      <a:lnTo>
                        <a:pt x="1851" y="634"/>
                      </a:lnTo>
                      <a:lnTo>
                        <a:pt x="1851" y="634"/>
                      </a:lnTo>
                      <a:lnTo>
                        <a:pt x="1846" y="633"/>
                      </a:lnTo>
                      <a:lnTo>
                        <a:pt x="1845" y="631"/>
                      </a:lnTo>
                      <a:lnTo>
                        <a:pt x="1845" y="630"/>
                      </a:lnTo>
                      <a:lnTo>
                        <a:pt x="1846" y="626"/>
                      </a:lnTo>
                      <a:lnTo>
                        <a:pt x="1852" y="621"/>
                      </a:lnTo>
                      <a:lnTo>
                        <a:pt x="1852" y="621"/>
                      </a:lnTo>
                      <a:lnTo>
                        <a:pt x="1856" y="619"/>
                      </a:lnTo>
                      <a:lnTo>
                        <a:pt x="1859" y="616"/>
                      </a:lnTo>
                      <a:lnTo>
                        <a:pt x="1861" y="614"/>
                      </a:lnTo>
                      <a:lnTo>
                        <a:pt x="1862" y="611"/>
                      </a:lnTo>
                      <a:lnTo>
                        <a:pt x="1862" y="611"/>
                      </a:lnTo>
                      <a:lnTo>
                        <a:pt x="1872" y="607"/>
                      </a:lnTo>
                      <a:lnTo>
                        <a:pt x="1883" y="600"/>
                      </a:lnTo>
                      <a:lnTo>
                        <a:pt x="1883" y="600"/>
                      </a:lnTo>
                      <a:lnTo>
                        <a:pt x="1886" y="597"/>
                      </a:lnTo>
                      <a:lnTo>
                        <a:pt x="1889" y="594"/>
                      </a:lnTo>
                      <a:lnTo>
                        <a:pt x="1892" y="589"/>
                      </a:lnTo>
                      <a:lnTo>
                        <a:pt x="1892" y="589"/>
                      </a:lnTo>
                      <a:lnTo>
                        <a:pt x="1895" y="584"/>
                      </a:lnTo>
                      <a:lnTo>
                        <a:pt x="1901" y="582"/>
                      </a:lnTo>
                      <a:lnTo>
                        <a:pt x="1915" y="572"/>
                      </a:lnTo>
                      <a:lnTo>
                        <a:pt x="1915" y="572"/>
                      </a:lnTo>
                      <a:lnTo>
                        <a:pt x="1926" y="560"/>
                      </a:lnTo>
                      <a:lnTo>
                        <a:pt x="1933" y="553"/>
                      </a:lnTo>
                      <a:lnTo>
                        <a:pt x="1933" y="553"/>
                      </a:lnTo>
                      <a:lnTo>
                        <a:pt x="1936" y="549"/>
                      </a:lnTo>
                      <a:lnTo>
                        <a:pt x="1942" y="545"/>
                      </a:lnTo>
                      <a:lnTo>
                        <a:pt x="1947" y="542"/>
                      </a:lnTo>
                      <a:lnTo>
                        <a:pt x="1950" y="538"/>
                      </a:lnTo>
                      <a:lnTo>
                        <a:pt x="1950" y="538"/>
                      </a:lnTo>
                      <a:lnTo>
                        <a:pt x="1953" y="535"/>
                      </a:lnTo>
                      <a:lnTo>
                        <a:pt x="1960" y="530"/>
                      </a:lnTo>
                      <a:lnTo>
                        <a:pt x="1970" y="525"/>
                      </a:lnTo>
                      <a:lnTo>
                        <a:pt x="1980" y="522"/>
                      </a:lnTo>
                      <a:lnTo>
                        <a:pt x="1980" y="522"/>
                      </a:lnTo>
                      <a:lnTo>
                        <a:pt x="1990" y="522"/>
                      </a:lnTo>
                      <a:lnTo>
                        <a:pt x="2002" y="522"/>
                      </a:lnTo>
                      <a:lnTo>
                        <a:pt x="2010" y="525"/>
                      </a:lnTo>
                      <a:lnTo>
                        <a:pt x="2016" y="526"/>
                      </a:lnTo>
                      <a:lnTo>
                        <a:pt x="2016" y="526"/>
                      </a:lnTo>
                      <a:lnTo>
                        <a:pt x="2017" y="529"/>
                      </a:lnTo>
                      <a:lnTo>
                        <a:pt x="2020" y="529"/>
                      </a:lnTo>
                      <a:lnTo>
                        <a:pt x="2024" y="526"/>
                      </a:lnTo>
                      <a:lnTo>
                        <a:pt x="2024" y="526"/>
                      </a:lnTo>
                      <a:lnTo>
                        <a:pt x="2026" y="525"/>
                      </a:lnTo>
                      <a:lnTo>
                        <a:pt x="2029" y="525"/>
                      </a:lnTo>
                      <a:lnTo>
                        <a:pt x="2039" y="526"/>
                      </a:lnTo>
                      <a:lnTo>
                        <a:pt x="2039" y="526"/>
                      </a:lnTo>
                      <a:lnTo>
                        <a:pt x="2044" y="526"/>
                      </a:lnTo>
                      <a:lnTo>
                        <a:pt x="2047" y="525"/>
                      </a:lnTo>
                      <a:lnTo>
                        <a:pt x="2050" y="523"/>
                      </a:lnTo>
                      <a:lnTo>
                        <a:pt x="2054" y="525"/>
                      </a:lnTo>
                      <a:lnTo>
                        <a:pt x="2054" y="525"/>
                      </a:lnTo>
                      <a:lnTo>
                        <a:pt x="2058" y="525"/>
                      </a:lnTo>
                      <a:lnTo>
                        <a:pt x="2061" y="525"/>
                      </a:lnTo>
                      <a:lnTo>
                        <a:pt x="2064" y="523"/>
                      </a:lnTo>
                      <a:lnTo>
                        <a:pt x="2067" y="520"/>
                      </a:lnTo>
                      <a:lnTo>
                        <a:pt x="2067" y="520"/>
                      </a:lnTo>
                      <a:lnTo>
                        <a:pt x="2068" y="518"/>
                      </a:lnTo>
                      <a:lnTo>
                        <a:pt x="2071" y="516"/>
                      </a:lnTo>
                      <a:lnTo>
                        <a:pt x="2078" y="516"/>
                      </a:lnTo>
                      <a:lnTo>
                        <a:pt x="2085" y="516"/>
                      </a:lnTo>
                      <a:lnTo>
                        <a:pt x="2090" y="518"/>
                      </a:lnTo>
                      <a:lnTo>
                        <a:pt x="2090" y="518"/>
                      </a:lnTo>
                      <a:lnTo>
                        <a:pt x="2095" y="522"/>
                      </a:lnTo>
                      <a:lnTo>
                        <a:pt x="2098" y="522"/>
                      </a:lnTo>
                      <a:lnTo>
                        <a:pt x="2103" y="520"/>
                      </a:lnTo>
                      <a:lnTo>
                        <a:pt x="2103" y="520"/>
                      </a:lnTo>
                      <a:lnTo>
                        <a:pt x="2104" y="519"/>
                      </a:lnTo>
                      <a:lnTo>
                        <a:pt x="2105" y="519"/>
                      </a:lnTo>
                      <a:lnTo>
                        <a:pt x="2107" y="522"/>
                      </a:lnTo>
                      <a:lnTo>
                        <a:pt x="2110" y="525"/>
                      </a:lnTo>
                      <a:lnTo>
                        <a:pt x="2112" y="526"/>
                      </a:lnTo>
                      <a:lnTo>
                        <a:pt x="2112" y="526"/>
                      </a:lnTo>
                      <a:lnTo>
                        <a:pt x="2115" y="528"/>
                      </a:lnTo>
                      <a:lnTo>
                        <a:pt x="2115" y="529"/>
                      </a:lnTo>
                      <a:lnTo>
                        <a:pt x="2114" y="530"/>
                      </a:lnTo>
                      <a:lnTo>
                        <a:pt x="2110" y="530"/>
                      </a:lnTo>
                      <a:lnTo>
                        <a:pt x="2110" y="530"/>
                      </a:lnTo>
                      <a:lnTo>
                        <a:pt x="2107" y="530"/>
                      </a:lnTo>
                      <a:lnTo>
                        <a:pt x="2104" y="532"/>
                      </a:lnTo>
                      <a:lnTo>
                        <a:pt x="2103" y="535"/>
                      </a:lnTo>
                      <a:lnTo>
                        <a:pt x="2105" y="536"/>
                      </a:lnTo>
                      <a:lnTo>
                        <a:pt x="2105" y="536"/>
                      </a:lnTo>
                      <a:lnTo>
                        <a:pt x="2110" y="538"/>
                      </a:lnTo>
                      <a:lnTo>
                        <a:pt x="2114" y="536"/>
                      </a:lnTo>
                      <a:lnTo>
                        <a:pt x="2118" y="535"/>
                      </a:lnTo>
                      <a:lnTo>
                        <a:pt x="2121" y="533"/>
                      </a:lnTo>
                      <a:lnTo>
                        <a:pt x="2121" y="533"/>
                      </a:lnTo>
                      <a:lnTo>
                        <a:pt x="2128" y="535"/>
                      </a:lnTo>
                      <a:lnTo>
                        <a:pt x="2134" y="533"/>
                      </a:lnTo>
                      <a:lnTo>
                        <a:pt x="2138" y="530"/>
                      </a:lnTo>
                      <a:lnTo>
                        <a:pt x="2138" y="530"/>
                      </a:lnTo>
                      <a:lnTo>
                        <a:pt x="2141" y="530"/>
                      </a:lnTo>
                      <a:lnTo>
                        <a:pt x="2144" y="530"/>
                      </a:lnTo>
                      <a:lnTo>
                        <a:pt x="2147" y="532"/>
                      </a:lnTo>
                      <a:lnTo>
                        <a:pt x="2149" y="530"/>
                      </a:lnTo>
                      <a:lnTo>
                        <a:pt x="2149" y="530"/>
                      </a:lnTo>
                      <a:lnTo>
                        <a:pt x="2152" y="529"/>
                      </a:lnTo>
                      <a:lnTo>
                        <a:pt x="2158" y="528"/>
                      </a:lnTo>
                      <a:lnTo>
                        <a:pt x="2167" y="526"/>
                      </a:lnTo>
                      <a:lnTo>
                        <a:pt x="2167" y="526"/>
                      </a:lnTo>
                      <a:lnTo>
                        <a:pt x="2168" y="526"/>
                      </a:lnTo>
                      <a:lnTo>
                        <a:pt x="2167" y="525"/>
                      </a:lnTo>
                      <a:lnTo>
                        <a:pt x="2164" y="522"/>
                      </a:lnTo>
                      <a:lnTo>
                        <a:pt x="2159" y="522"/>
                      </a:lnTo>
                      <a:lnTo>
                        <a:pt x="2159" y="522"/>
                      </a:lnTo>
                      <a:lnTo>
                        <a:pt x="2155" y="520"/>
                      </a:lnTo>
                      <a:lnTo>
                        <a:pt x="2154" y="519"/>
                      </a:lnTo>
                      <a:lnTo>
                        <a:pt x="2155" y="515"/>
                      </a:lnTo>
                      <a:lnTo>
                        <a:pt x="2158" y="508"/>
                      </a:lnTo>
                      <a:lnTo>
                        <a:pt x="2158" y="508"/>
                      </a:lnTo>
                      <a:lnTo>
                        <a:pt x="2164" y="502"/>
                      </a:lnTo>
                      <a:lnTo>
                        <a:pt x="2169" y="496"/>
                      </a:lnTo>
                      <a:lnTo>
                        <a:pt x="2182" y="488"/>
                      </a:lnTo>
                      <a:lnTo>
                        <a:pt x="2182" y="488"/>
                      </a:lnTo>
                      <a:lnTo>
                        <a:pt x="2186" y="485"/>
                      </a:lnTo>
                      <a:lnTo>
                        <a:pt x="2191" y="483"/>
                      </a:lnTo>
                      <a:lnTo>
                        <a:pt x="2192" y="482"/>
                      </a:lnTo>
                      <a:lnTo>
                        <a:pt x="2194" y="481"/>
                      </a:lnTo>
                      <a:lnTo>
                        <a:pt x="2194" y="481"/>
                      </a:lnTo>
                      <a:lnTo>
                        <a:pt x="2194" y="476"/>
                      </a:lnTo>
                      <a:lnTo>
                        <a:pt x="2196" y="472"/>
                      </a:lnTo>
                      <a:lnTo>
                        <a:pt x="2199" y="468"/>
                      </a:lnTo>
                      <a:lnTo>
                        <a:pt x="2202" y="466"/>
                      </a:lnTo>
                      <a:lnTo>
                        <a:pt x="2202" y="466"/>
                      </a:lnTo>
                      <a:lnTo>
                        <a:pt x="2215" y="466"/>
                      </a:lnTo>
                      <a:lnTo>
                        <a:pt x="2222" y="465"/>
                      </a:lnTo>
                      <a:lnTo>
                        <a:pt x="2229" y="464"/>
                      </a:lnTo>
                      <a:lnTo>
                        <a:pt x="2229" y="464"/>
                      </a:lnTo>
                      <a:lnTo>
                        <a:pt x="2233" y="462"/>
                      </a:lnTo>
                      <a:lnTo>
                        <a:pt x="2236" y="464"/>
                      </a:lnTo>
                      <a:lnTo>
                        <a:pt x="2238" y="466"/>
                      </a:lnTo>
                      <a:lnTo>
                        <a:pt x="2239" y="468"/>
                      </a:lnTo>
                      <a:lnTo>
                        <a:pt x="2239" y="468"/>
                      </a:lnTo>
                      <a:lnTo>
                        <a:pt x="2242" y="468"/>
                      </a:lnTo>
                      <a:lnTo>
                        <a:pt x="2245" y="465"/>
                      </a:lnTo>
                      <a:lnTo>
                        <a:pt x="2248" y="464"/>
                      </a:lnTo>
                      <a:lnTo>
                        <a:pt x="2250" y="464"/>
                      </a:lnTo>
                      <a:lnTo>
                        <a:pt x="2250" y="464"/>
                      </a:lnTo>
                      <a:lnTo>
                        <a:pt x="2252" y="465"/>
                      </a:lnTo>
                      <a:lnTo>
                        <a:pt x="2252" y="466"/>
                      </a:lnTo>
                      <a:lnTo>
                        <a:pt x="2249" y="469"/>
                      </a:lnTo>
                      <a:lnTo>
                        <a:pt x="2246" y="473"/>
                      </a:lnTo>
                      <a:lnTo>
                        <a:pt x="2243" y="478"/>
                      </a:lnTo>
                      <a:lnTo>
                        <a:pt x="2243" y="478"/>
                      </a:lnTo>
                      <a:lnTo>
                        <a:pt x="2243" y="482"/>
                      </a:lnTo>
                      <a:lnTo>
                        <a:pt x="2245" y="483"/>
                      </a:lnTo>
                      <a:lnTo>
                        <a:pt x="2249" y="483"/>
                      </a:lnTo>
                      <a:lnTo>
                        <a:pt x="2252" y="485"/>
                      </a:lnTo>
                      <a:lnTo>
                        <a:pt x="2252" y="485"/>
                      </a:lnTo>
                      <a:lnTo>
                        <a:pt x="2253" y="485"/>
                      </a:lnTo>
                      <a:lnTo>
                        <a:pt x="2253" y="486"/>
                      </a:lnTo>
                      <a:lnTo>
                        <a:pt x="2250" y="488"/>
                      </a:lnTo>
                      <a:lnTo>
                        <a:pt x="2249" y="489"/>
                      </a:lnTo>
                      <a:lnTo>
                        <a:pt x="2248" y="491"/>
                      </a:lnTo>
                      <a:lnTo>
                        <a:pt x="2248" y="491"/>
                      </a:lnTo>
                      <a:lnTo>
                        <a:pt x="2249" y="492"/>
                      </a:lnTo>
                      <a:lnTo>
                        <a:pt x="2253" y="492"/>
                      </a:lnTo>
                      <a:lnTo>
                        <a:pt x="2260" y="489"/>
                      </a:lnTo>
                      <a:lnTo>
                        <a:pt x="2268" y="482"/>
                      </a:lnTo>
                      <a:lnTo>
                        <a:pt x="2268" y="482"/>
                      </a:lnTo>
                      <a:lnTo>
                        <a:pt x="2275" y="476"/>
                      </a:lnTo>
                      <a:lnTo>
                        <a:pt x="2282" y="472"/>
                      </a:lnTo>
                      <a:lnTo>
                        <a:pt x="2287" y="471"/>
                      </a:lnTo>
                      <a:lnTo>
                        <a:pt x="2293" y="471"/>
                      </a:lnTo>
                      <a:lnTo>
                        <a:pt x="2293" y="471"/>
                      </a:lnTo>
                      <a:lnTo>
                        <a:pt x="2297" y="469"/>
                      </a:lnTo>
                      <a:lnTo>
                        <a:pt x="2297" y="466"/>
                      </a:lnTo>
                      <a:lnTo>
                        <a:pt x="2297" y="455"/>
                      </a:lnTo>
                      <a:lnTo>
                        <a:pt x="2297" y="455"/>
                      </a:lnTo>
                      <a:lnTo>
                        <a:pt x="2297" y="451"/>
                      </a:lnTo>
                      <a:lnTo>
                        <a:pt x="2300" y="448"/>
                      </a:lnTo>
                      <a:lnTo>
                        <a:pt x="2305" y="446"/>
                      </a:lnTo>
                      <a:lnTo>
                        <a:pt x="2309" y="445"/>
                      </a:lnTo>
                      <a:lnTo>
                        <a:pt x="2317" y="444"/>
                      </a:lnTo>
                      <a:lnTo>
                        <a:pt x="2324" y="445"/>
                      </a:lnTo>
                      <a:lnTo>
                        <a:pt x="2324" y="445"/>
                      </a:lnTo>
                      <a:lnTo>
                        <a:pt x="2329" y="446"/>
                      </a:lnTo>
                      <a:lnTo>
                        <a:pt x="2329" y="448"/>
                      </a:lnTo>
                      <a:lnTo>
                        <a:pt x="2327" y="449"/>
                      </a:lnTo>
                      <a:lnTo>
                        <a:pt x="2324" y="448"/>
                      </a:lnTo>
                      <a:lnTo>
                        <a:pt x="2324" y="448"/>
                      </a:lnTo>
                      <a:lnTo>
                        <a:pt x="2320" y="448"/>
                      </a:lnTo>
                      <a:lnTo>
                        <a:pt x="2316" y="451"/>
                      </a:lnTo>
                      <a:lnTo>
                        <a:pt x="2313" y="455"/>
                      </a:lnTo>
                      <a:lnTo>
                        <a:pt x="2312" y="461"/>
                      </a:lnTo>
                      <a:lnTo>
                        <a:pt x="2312" y="461"/>
                      </a:lnTo>
                      <a:lnTo>
                        <a:pt x="2312" y="466"/>
                      </a:lnTo>
                      <a:lnTo>
                        <a:pt x="2310" y="469"/>
                      </a:lnTo>
                      <a:lnTo>
                        <a:pt x="2309" y="472"/>
                      </a:lnTo>
                      <a:lnTo>
                        <a:pt x="2310" y="475"/>
                      </a:lnTo>
                      <a:lnTo>
                        <a:pt x="2310" y="475"/>
                      </a:lnTo>
                      <a:lnTo>
                        <a:pt x="2310" y="476"/>
                      </a:lnTo>
                      <a:lnTo>
                        <a:pt x="2309" y="478"/>
                      </a:lnTo>
                      <a:lnTo>
                        <a:pt x="2306" y="479"/>
                      </a:lnTo>
                      <a:lnTo>
                        <a:pt x="2305" y="482"/>
                      </a:lnTo>
                      <a:lnTo>
                        <a:pt x="2305" y="482"/>
                      </a:lnTo>
                      <a:lnTo>
                        <a:pt x="2305" y="486"/>
                      </a:lnTo>
                      <a:lnTo>
                        <a:pt x="2303" y="488"/>
                      </a:lnTo>
                      <a:lnTo>
                        <a:pt x="2300" y="489"/>
                      </a:lnTo>
                      <a:lnTo>
                        <a:pt x="2300" y="489"/>
                      </a:lnTo>
                      <a:lnTo>
                        <a:pt x="2287" y="492"/>
                      </a:lnTo>
                      <a:lnTo>
                        <a:pt x="2282" y="495"/>
                      </a:lnTo>
                      <a:lnTo>
                        <a:pt x="2280" y="496"/>
                      </a:lnTo>
                      <a:lnTo>
                        <a:pt x="2279" y="498"/>
                      </a:lnTo>
                      <a:lnTo>
                        <a:pt x="2279" y="498"/>
                      </a:lnTo>
                      <a:lnTo>
                        <a:pt x="2278" y="502"/>
                      </a:lnTo>
                      <a:lnTo>
                        <a:pt x="2273" y="505"/>
                      </a:lnTo>
                      <a:lnTo>
                        <a:pt x="2269" y="508"/>
                      </a:lnTo>
                      <a:lnTo>
                        <a:pt x="2266" y="512"/>
                      </a:lnTo>
                      <a:lnTo>
                        <a:pt x="2266" y="512"/>
                      </a:lnTo>
                      <a:lnTo>
                        <a:pt x="2260" y="518"/>
                      </a:lnTo>
                      <a:lnTo>
                        <a:pt x="2253" y="523"/>
                      </a:lnTo>
                      <a:lnTo>
                        <a:pt x="2245" y="530"/>
                      </a:lnTo>
                      <a:lnTo>
                        <a:pt x="2241" y="535"/>
                      </a:lnTo>
                      <a:lnTo>
                        <a:pt x="2236" y="540"/>
                      </a:lnTo>
                      <a:lnTo>
                        <a:pt x="2236" y="540"/>
                      </a:lnTo>
                      <a:lnTo>
                        <a:pt x="2232" y="545"/>
                      </a:lnTo>
                      <a:lnTo>
                        <a:pt x="2228" y="549"/>
                      </a:lnTo>
                      <a:lnTo>
                        <a:pt x="2219" y="553"/>
                      </a:lnTo>
                      <a:lnTo>
                        <a:pt x="2212" y="556"/>
                      </a:lnTo>
                      <a:lnTo>
                        <a:pt x="2211" y="557"/>
                      </a:lnTo>
                      <a:lnTo>
                        <a:pt x="2211" y="557"/>
                      </a:lnTo>
                      <a:lnTo>
                        <a:pt x="2211" y="557"/>
                      </a:lnTo>
                      <a:lnTo>
                        <a:pt x="2208" y="559"/>
                      </a:lnTo>
                      <a:lnTo>
                        <a:pt x="2204" y="560"/>
                      </a:lnTo>
                      <a:lnTo>
                        <a:pt x="2195" y="560"/>
                      </a:lnTo>
                      <a:lnTo>
                        <a:pt x="2195" y="560"/>
                      </a:lnTo>
                      <a:lnTo>
                        <a:pt x="2194" y="562"/>
                      </a:lnTo>
                      <a:lnTo>
                        <a:pt x="2194" y="563"/>
                      </a:lnTo>
                      <a:lnTo>
                        <a:pt x="2194" y="567"/>
                      </a:lnTo>
                      <a:lnTo>
                        <a:pt x="2194" y="573"/>
                      </a:lnTo>
                      <a:lnTo>
                        <a:pt x="2192" y="577"/>
                      </a:lnTo>
                      <a:lnTo>
                        <a:pt x="2189" y="580"/>
                      </a:lnTo>
                      <a:lnTo>
                        <a:pt x="2189" y="580"/>
                      </a:lnTo>
                      <a:lnTo>
                        <a:pt x="2184" y="589"/>
                      </a:lnTo>
                      <a:lnTo>
                        <a:pt x="2179" y="597"/>
                      </a:lnTo>
                      <a:lnTo>
                        <a:pt x="2175" y="607"/>
                      </a:lnTo>
                      <a:lnTo>
                        <a:pt x="2175" y="617"/>
                      </a:lnTo>
                      <a:lnTo>
                        <a:pt x="2175" y="617"/>
                      </a:lnTo>
                      <a:lnTo>
                        <a:pt x="2178" y="648"/>
                      </a:lnTo>
                      <a:lnTo>
                        <a:pt x="2181" y="666"/>
                      </a:lnTo>
                      <a:lnTo>
                        <a:pt x="2184" y="677"/>
                      </a:lnTo>
                      <a:lnTo>
                        <a:pt x="2184" y="677"/>
                      </a:lnTo>
                      <a:lnTo>
                        <a:pt x="2185" y="683"/>
                      </a:lnTo>
                      <a:lnTo>
                        <a:pt x="2186" y="691"/>
                      </a:lnTo>
                      <a:lnTo>
                        <a:pt x="2186" y="698"/>
                      </a:lnTo>
                      <a:lnTo>
                        <a:pt x="2189" y="704"/>
                      </a:lnTo>
                      <a:lnTo>
                        <a:pt x="2189" y="704"/>
                      </a:lnTo>
                      <a:lnTo>
                        <a:pt x="2191" y="707"/>
                      </a:lnTo>
                      <a:lnTo>
                        <a:pt x="2191" y="710"/>
                      </a:lnTo>
                      <a:lnTo>
                        <a:pt x="2192" y="712"/>
                      </a:lnTo>
                      <a:lnTo>
                        <a:pt x="2194" y="715"/>
                      </a:lnTo>
                      <a:lnTo>
                        <a:pt x="2194" y="715"/>
                      </a:lnTo>
                      <a:lnTo>
                        <a:pt x="2194" y="715"/>
                      </a:lnTo>
                      <a:lnTo>
                        <a:pt x="2195" y="714"/>
                      </a:lnTo>
                      <a:lnTo>
                        <a:pt x="2199" y="711"/>
                      </a:lnTo>
                      <a:lnTo>
                        <a:pt x="2209" y="701"/>
                      </a:lnTo>
                      <a:lnTo>
                        <a:pt x="2209" y="701"/>
                      </a:lnTo>
                      <a:lnTo>
                        <a:pt x="2213" y="698"/>
                      </a:lnTo>
                      <a:lnTo>
                        <a:pt x="2215" y="695"/>
                      </a:lnTo>
                      <a:lnTo>
                        <a:pt x="2216" y="694"/>
                      </a:lnTo>
                      <a:lnTo>
                        <a:pt x="2218" y="691"/>
                      </a:lnTo>
                      <a:lnTo>
                        <a:pt x="2218" y="691"/>
                      </a:lnTo>
                      <a:lnTo>
                        <a:pt x="2219" y="688"/>
                      </a:lnTo>
                      <a:lnTo>
                        <a:pt x="2221" y="684"/>
                      </a:lnTo>
                      <a:lnTo>
                        <a:pt x="2222" y="675"/>
                      </a:lnTo>
                      <a:lnTo>
                        <a:pt x="2222" y="675"/>
                      </a:lnTo>
                      <a:lnTo>
                        <a:pt x="2223" y="673"/>
                      </a:lnTo>
                      <a:lnTo>
                        <a:pt x="2226" y="671"/>
                      </a:lnTo>
                      <a:lnTo>
                        <a:pt x="2229" y="670"/>
                      </a:lnTo>
                      <a:lnTo>
                        <a:pt x="2232" y="668"/>
                      </a:lnTo>
                      <a:lnTo>
                        <a:pt x="2232" y="668"/>
                      </a:lnTo>
                      <a:lnTo>
                        <a:pt x="2235" y="667"/>
                      </a:lnTo>
                      <a:lnTo>
                        <a:pt x="2238" y="666"/>
                      </a:lnTo>
                      <a:lnTo>
                        <a:pt x="2245" y="666"/>
                      </a:lnTo>
                      <a:lnTo>
                        <a:pt x="2245" y="666"/>
                      </a:lnTo>
                      <a:lnTo>
                        <a:pt x="2245" y="664"/>
                      </a:lnTo>
                      <a:lnTo>
                        <a:pt x="2245" y="660"/>
                      </a:lnTo>
                      <a:lnTo>
                        <a:pt x="2243" y="651"/>
                      </a:lnTo>
                      <a:lnTo>
                        <a:pt x="2243" y="651"/>
                      </a:lnTo>
                      <a:lnTo>
                        <a:pt x="2243" y="650"/>
                      </a:lnTo>
                      <a:lnTo>
                        <a:pt x="2243" y="648"/>
                      </a:lnTo>
                      <a:lnTo>
                        <a:pt x="2248" y="644"/>
                      </a:lnTo>
                      <a:lnTo>
                        <a:pt x="2258" y="637"/>
                      </a:lnTo>
                      <a:lnTo>
                        <a:pt x="2258" y="637"/>
                      </a:lnTo>
                      <a:lnTo>
                        <a:pt x="2263" y="636"/>
                      </a:lnTo>
                      <a:lnTo>
                        <a:pt x="2268" y="636"/>
                      </a:lnTo>
                      <a:lnTo>
                        <a:pt x="2272" y="636"/>
                      </a:lnTo>
                      <a:lnTo>
                        <a:pt x="2275" y="636"/>
                      </a:lnTo>
                      <a:lnTo>
                        <a:pt x="2278" y="634"/>
                      </a:lnTo>
                      <a:lnTo>
                        <a:pt x="2278" y="634"/>
                      </a:lnTo>
                      <a:lnTo>
                        <a:pt x="2279" y="631"/>
                      </a:lnTo>
                      <a:lnTo>
                        <a:pt x="2280" y="630"/>
                      </a:lnTo>
                      <a:lnTo>
                        <a:pt x="2279" y="624"/>
                      </a:lnTo>
                      <a:lnTo>
                        <a:pt x="2276" y="621"/>
                      </a:lnTo>
                      <a:lnTo>
                        <a:pt x="2275" y="619"/>
                      </a:lnTo>
                      <a:lnTo>
                        <a:pt x="2275" y="619"/>
                      </a:lnTo>
                      <a:lnTo>
                        <a:pt x="2275" y="616"/>
                      </a:lnTo>
                      <a:lnTo>
                        <a:pt x="2275" y="614"/>
                      </a:lnTo>
                      <a:lnTo>
                        <a:pt x="2278" y="607"/>
                      </a:lnTo>
                      <a:lnTo>
                        <a:pt x="2282" y="602"/>
                      </a:lnTo>
                      <a:lnTo>
                        <a:pt x="2286" y="599"/>
                      </a:lnTo>
                      <a:lnTo>
                        <a:pt x="2286" y="599"/>
                      </a:lnTo>
                      <a:lnTo>
                        <a:pt x="2289" y="599"/>
                      </a:lnTo>
                      <a:lnTo>
                        <a:pt x="2292" y="599"/>
                      </a:lnTo>
                      <a:lnTo>
                        <a:pt x="2295" y="600"/>
                      </a:lnTo>
                      <a:lnTo>
                        <a:pt x="2299" y="597"/>
                      </a:lnTo>
                      <a:lnTo>
                        <a:pt x="2299" y="597"/>
                      </a:lnTo>
                      <a:lnTo>
                        <a:pt x="2299" y="596"/>
                      </a:lnTo>
                      <a:lnTo>
                        <a:pt x="2299" y="594"/>
                      </a:lnTo>
                      <a:lnTo>
                        <a:pt x="2297" y="590"/>
                      </a:lnTo>
                      <a:lnTo>
                        <a:pt x="2293" y="589"/>
                      </a:lnTo>
                      <a:lnTo>
                        <a:pt x="2290" y="587"/>
                      </a:lnTo>
                      <a:lnTo>
                        <a:pt x="2290" y="587"/>
                      </a:lnTo>
                      <a:lnTo>
                        <a:pt x="2289" y="587"/>
                      </a:lnTo>
                      <a:lnTo>
                        <a:pt x="2289" y="586"/>
                      </a:lnTo>
                      <a:lnTo>
                        <a:pt x="2287" y="580"/>
                      </a:lnTo>
                      <a:lnTo>
                        <a:pt x="2290" y="574"/>
                      </a:lnTo>
                      <a:lnTo>
                        <a:pt x="2292" y="572"/>
                      </a:lnTo>
                      <a:lnTo>
                        <a:pt x="2295" y="569"/>
                      </a:lnTo>
                      <a:lnTo>
                        <a:pt x="2295" y="569"/>
                      </a:lnTo>
                      <a:lnTo>
                        <a:pt x="2297" y="566"/>
                      </a:lnTo>
                      <a:lnTo>
                        <a:pt x="2299" y="563"/>
                      </a:lnTo>
                      <a:lnTo>
                        <a:pt x="2297" y="562"/>
                      </a:lnTo>
                      <a:lnTo>
                        <a:pt x="2293" y="560"/>
                      </a:lnTo>
                      <a:lnTo>
                        <a:pt x="2293" y="560"/>
                      </a:lnTo>
                      <a:lnTo>
                        <a:pt x="2290" y="560"/>
                      </a:lnTo>
                      <a:lnTo>
                        <a:pt x="2287" y="560"/>
                      </a:lnTo>
                      <a:lnTo>
                        <a:pt x="2283" y="562"/>
                      </a:lnTo>
                      <a:lnTo>
                        <a:pt x="2283" y="562"/>
                      </a:lnTo>
                      <a:lnTo>
                        <a:pt x="2280" y="560"/>
                      </a:lnTo>
                      <a:lnTo>
                        <a:pt x="2279" y="556"/>
                      </a:lnTo>
                      <a:lnTo>
                        <a:pt x="2279" y="550"/>
                      </a:lnTo>
                      <a:lnTo>
                        <a:pt x="2282" y="545"/>
                      </a:lnTo>
                      <a:lnTo>
                        <a:pt x="2282" y="545"/>
                      </a:lnTo>
                      <a:lnTo>
                        <a:pt x="2286" y="540"/>
                      </a:lnTo>
                      <a:lnTo>
                        <a:pt x="2290" y="538"/>
                      </a:lnTo>
                      <a:lnTo>
                        <a:pt x="2293" y="535"/>
                      </a:lnTo>
                      <a:lnTo>
                        <a:pt x="2295" y="530"/>
                      </a:lnTo>
                      <a:lnTo>
                        <a:pt x="2295" y="530"/>
                      </a:lnTo>
                      <a:lnTo>
                        <a:pt x="2297" y="525"/>
                      </a:lnTo>
                      <a:lnTo>
                        <a:pt x="2300" y="519"/>
                      </a:lnTo>
                      <a:lnTo>
                        <a:pt x="2307" y="510"/>
                      </a:lnTo>
                      <a:lnTo>
                        <a:pt x="2307" y="510"/>
                      </a:lnTo>
                      <a:lnTo>
                        <a:pt x="2310" y="509"/>
                      </a:lnTo>
                      <a:lnTo>
                        <a:pt x="2313" y="509"/>
                      </a:lnTo>
                      <a:lnTo>
                        <a:pt x="2322" y="509"/>
                      </a:lnTo>
                      <a:lnTo>
                        <a:pt x="2322" y="509"/>
                      </a:lnTo>
                      <a:lnTo>
                        <a:pt x="2323" y="510"/>
                      </a:lnTo>
                      <a:lnTo>
                        <a:pt x="2323" y="512"/>
                      </a:lnTo>
                      <a:lnTo>
                        <a:pt x="2324" y="513"/>
                      </a:lnTo>
                      <a:lnTo>
                        <a:pt x="2327" y="512"/>
                      </a:lnTo>
                      <a:lnTo>
                        <a:pt x="2327" y="512"/>
                      </a:lnTo>
                      <a:lnTo>
                        <a:pt x="2334" y="503"/>
                      </a:lnTo>
                      <a:lnTo>
                        <a:pt x="2339" y="499"/>
                      </a:lnTo>
                      <a:lnTo>
                        <a:pt x="2343" y="498"/>
                      </a:lnTo>
                      <a:lnTo>
                        <a:pt x="2343" y="498"/>
                      </a:lnTo>
                      <a:lnTo>
                        <a:pt x="2344" y="498"/>
                      </a:lnTo>
                      <a:lnTo>
                        <a:pt x="2346" y="499"/>
                      </a:lnTo>
                      <a:lnTo>
                        <a:pt x="2346" y="502"/>
                      </a:lnTo>
                      <a:lnTo>
                        <a:pt x="2346" y="506"/>
                      </a:lnTo>
                      <a:lnTo>
                        <a:pt x="2347" y="510"/>
                      </a:lnTo>
                      <a:lnTo>
                        <a:pt x="2347" y="510"/>
                      </a:lnTo>
                      <a:lnTo>
                        <a:pt x="2349" y="513"/>
                      </a:lnTo>
                      <a:lnTo>
                        <a:pt x="2350" y="512"/>
                      </a:lnTo>
                      <a:lnTo>
                        <a:pt x="2361" y="502"/>
                      </a:lnTo>
                      <a:lnTo>
                        <a:pt x="2361" y="502"/>
                      </a:lnTo>
                      <a:lnTo>
                        <a:pt x="2366" y="501"/>
                      </a:lnTo>
                      <a:lnTo>
                        <a:pt x="2371" y="499"/>
                      </a:lnTo>
                      <a:lnTo>
                        <a:pt x="2383" y="498"/>
                      </a:lnTo>
                      <a:lnTo>
                        <a:pt x="2394" y="498"/>
                      </a:lnTo>
                      <a:lnTo>
                        <a:pt x="2401" y="499"/>
                      </a:lnTo>
                      <a:lnTo>
                        <a:pt x="2401" y="499"/>
                      </a:lnTo>
                      <a:lnTo>
                        <a:pt x="2406" y="502"/>
                      </a:lnTo>
                      <a:lnTo>
                        <a:pt x="2408" y="506"/>
                      </a:lnTo>
                      <a:lnTo>
                        <a:pt x="2411" y="509"/>
                      </a:lnTo>
                      <a:lnTo>
                        <a:pt x="2414" y="509"/>
                      </a:lnTo>
                      <a:lnTo>
                        <a:pt x="2414" y="509"/>
                      </a:lnTo>
                      <a:lnTo>
                        <a:pt x="2415" y="508"/>
                      </a:lnTo>
                      <a:lnTo>
                        <a:pt x="2417" y="505"/>
                      </a:lnTo>
                      <a:lnTo>
                        <a:pt x="2417" y="502"/>
                      </a:lnTo>
                      <a:lnTo>
                        <a:pt x="2420" y="501"/>
                      </a:lnTo>
                      <a:lnTo>
                        <a:pt x="2420" y="501"/>
                      </a:lnTo>
                      <a:lnTo>
                        <a:pt x="2431" y="495"/>
                      </a:lnTo>
                      <a:lnTo>
                        <a:pt x="2444" y="488"/>
                      </a:lnTo>
                      <a:lnTo>
                        <a:pt x="2444" y="488"/>
                      </a:lnTo>
                      <a:lnTo>
                        <a:pt x="2450" y="483"/>
                      </a:lnTo>
                      <a:lnTo>
                        <a:pt x="2452" y="481"/>
                      </a:lnTo>
                      <a:lnTo>
                        <a:pt x="2452" y="481"/>
                      </a:lnTo>
                      <a:lnTo>
                        <a:pt x="2455" y="478"/>
                      </a:lnTo>
                      <a:lnTo>
                        <a:pt x="2458" y="476"/>
                      </a:lnTo>
                      <a:lnTo>
                        <a:pt x="2461" y="476"/>
                      </a:lnTo>
                      <a:lnTo>
                        <a:pt x="2462" y="475"/>
                      </a:lnTo>
                      <a:lnTo>
                        <a:pt x="2462" y="475"/>
                      </a:lnTo>
                      <a:lnTo>
                        <a:pt x="2465" y="472"/>
                      </a:lnTo>
                      <a:lnTo>
                        <a:pt x="2471" y="468"/>
                      </a:lnTo>
                      <a:lnTo>
                        <a:pt x="2478" y="465"/>
                      </a:lnTo>
                      <a:lnTo>
                        <a:pt x="2489" y="462"/>
                      </a:lnTo>
                      <a:lnTo>
                        <a:pt x="2489" y="462"/>
                      </a:lnTo>
                      <a:lnTo>
                        <a:pt x="2501" y="459"/>
                      </a:lnTo>
                      <a:lnTo>
                        <a:pt x="2512" y="454"/>
                      </a:lnTo>
                      <a:lnTo>
                        <a:pt x="2519" y="449"/>
                      </a:lnTo>
                      <a:lnTo>
                        <a:pt x="2522" y="448"/>
                      </a:lnTo>
                      <a:lnTo>
                        <a:pt x="2522" y="446"/>
                      </a:lnTo>
                      <a:lnTo>
                        <a:pt x="2522" y="446"/>
                      </a:lnTo>
                      <a:lnTo>
                        <a:pt x="2524" y="444"/>
                      </a:lnTo>
                      <a:lnTo>
                        <a:pt x="2525" y="444"/>
                      </a:lnTo>
                      <a:lnTo>
                        <a:pt x="2528" y="444"/>
                      </a:lnTo>
                      <a:lnTo>
                        <a:pt x="2529" y="445"/>
                      </a:lnTo>
                      <a:lnTo>
                        <a:pt x="2529" y="445"/>
                      </a:lnTo>
                      <a:lnTo>
                        <a:pt x="2531" y="446"/>
                      </a:lnTo>
                      <a:lnTo>
                        <a:pt x="2534" y="446"/>
                      </a:lnTo>
                      <a:lnTo>
                        <a:pt x="2544" y="448"/>
                      </a:lnTo>
                      <a:lnTo>
                        <a:pt x="2544" y="448"/>
                      </a:lnTo>
                      <a:lnTo>
                        <a:pt x="2552" y="451"/>
                      </a:lnTo>
                      <a:lnTo>
                        <a:pt x="2556" y="449"/>
                      </a:lnTo>
                      <a:lnTo>
                        <a:pt x="2561" y="446"/>
                      </a:lnTo>
                      <a:lnTo>
                        <a:pt x="2561" y="446"/>
                      </a:lnTo>
                      <a:lnTo>
                        <a:pt x="2563" y="442"/>
                      </a:lnTo>
                      <a:lnTo>
                        <a:pt x="2562" y="439"/>
                      </a:lnTo>
                      <a:lnTo>
                        <a:pt x="2561" y="436"/>
                      </a:lnTo>
                      <a:lnTo>
                        <a:pt x="2561" y="434"/>
                      </a:lnTo>
                      <a:lnTo>
                        <a:pt x="2561" y="434"/>
                      </a:lnTo>
                      <a:lnTo>
                        <a:pt x="2559" y="431"/>
                      </a:lnTo>
                      <a:lnTo>
                        <a:pt x="2555" y="427"/>
                      </a:lnTo>
                      <a:lnTo>
                        <a:pt x="2552" y="422"/>
                      </a:lnTo>
                      <a:lnTo>
                        <a:pt x="2551" y="421"/>
                      </a:lnTo>
                      <a:lnTo>
                        <a:pt x="2551" y="419"/>
                      </a:lnTo>
                      <a:lnTo>
                        <a:pt x="2551" y="419"/>
                      </a:lnTo>
                      <a:lnTo>
                        <a:pt x="2551" y="414"/>
                      </a:lnTo>
                      <a:lnTo>
                        <a:pt x="2546" y="408"/>
                      </a:lnTo>
                      <a:lnTo>
                        <a:pt x="2544" y="404"/>
                      </a:lnTo>
                      <a:lnTo>
                        <a:pt x="2541" y="404"/>
                      </a:lnTo>
                      <a:lnTo>
                        <a:pt x="2541" y="404"/>
                      </a:lnTo>
                      <a:lnTo>
                        <a:pt x="2541" y="404"/>
                      </a:lnTo>
                      <a:lnTo>
                        <a:pt x="2538" y="404"/>
                      </a:lnTo>
                      <a:lnTo>
                        <a:pt x="2534" y="402"/>
                      </a:lnTo>
                      <a:lnTo>
                        <a:pt x="2532" y="401"/>
                      </a:lnTo>
                      <a:lnTo>
                        <a:pt x="2531" y="398"/>
                      </a:lnTo>
                      <a:lnTo>
                        <a:pt x="2531" y="398"/>
                      </a:lnTo>
                      <a:lnTo>
                        <a:pt x="2529" y="392"/>
                      </a:lnTo>
                      <a:lnTo>
                        <a:pt x="2528" y="391"/>
                      </a:lnTo>
                      <a:lnTo>
                        <a:pt x="2525" y="392"/>
                      </a:lnTo>
                      <a:lnTo>
                        <a:pt x="2525" y="392"/>
                      </a:lnTo>
                      <a:lnTo>
                        <a:pt x="2522" y="394"/>
                      </a:lnTo>
                      <a:lnTo>
                        <a:pt x="2518" y="394"/>
                      </a:lnTo>
                      <a:lnTo>
                        <a:pt x="2514" y="392"/>
                      </a:lnTo>
                      <a:lnTo>
                        <a:pt x="2512" y="390"/>
                      </a:lnTo>
                      <a:lnTo>
                        <a:pt x="2512" y="390"/>
                      </a:lnTo>
                      <a:lnTo>
                        <a:pt x="2512" y="388"/>
                      </a:lnTo>
                      <a:lnTo>
                        <a:pt x="2512" y="387"/>
                      </a:lnTo>
                      <a:lnTo>
                        <a:pt x="2517" y="384"/>
                      </a:lnTo>
                      <a:lnTo>
                        <a:pt x="2522" y="384"/>
                      </a:lnTo>
                      <a:lnTo>
                        <a:pt x="2528" y="385"/>
                      </a:lnTo>
                      <a:lnTo>
                        <a:pt x="2528" y="385"/>
                      </a:lnTo>
                      <a:lnTo>
                        <a:pt x="2532" y="387"/>
                      </a:lnTo>
                      <a:lnTo>
                        <a:pt x="2534" y="390"/>
                      </a:lnTo>
                      <a:lnTo>
                        <a:pt x="2535" y="391"/>
                      </a:lnTo>
                      <a:lnTo>
                        <a:pt x="2536" y="392"/>
                      </a:lnTo>
                      <a:lnTo>
                        <a:pt x="2536" y="392"/>
                      </a:lnTo>
                      <a:lnTo>
                        <a:pt x="2541" y="394"/>
                      </a:lnTo>
                      <a:lnTo>
                        <a:pt x="2545" y="394"/>
                      </a:lnTo>
                      <a:lnTo>
                        <a:pt x="2551" y="392"/>
                      </a:lnTo>
                      <a:lnTo>
                        <a:pt x="2555" y="391"/>
                      </a:lnTo>
                      <a:lnTo>
                        <a:pt x="2555" y="391"/>
                      </a:lnTo>
                      <a:lnTo>
                        <a:pt x="2566" y="387"/>
                      </a:lnTo>
                      <a:lnTo>
                        <a:pt x="2572" y="384"/>
                      </a:lnTo>
                      <a:lnTo>
                        <a:pt x="2576" y="381"/>
                      </a:lnTo>
                      <a:lnTo>
                        <a:pt x="2576" y="381"/>
                      </a:lnTo>
                      <a:lnTo>
                        <a:pt x="2578" y="378"/>
                      </a:lnTo>
                      <a:lnTo>
                        <a:pt x="2578" y="375"/>
                      </a:lnTo>
                      <a:lnTo>
                        <a:pt x="2578" y="374"/>
                      </a:lnTo>
                      <a:lnTo>
                        <a:pt x="2581" y="372"/>
                      </a:lnTo>
                      <a:lnTo>
                        <a:pt x="2581" y="372"/>
                      </a:lnTo>
                      <a:lnTo>
                        <a:pt x="2583" y="370"/>
                      </a:lnTo>
                      <a:lnTo>
                        <a:pt x="2582" y="367"/>
                      </a:lnTo>
                      <a:lnTo>
                        <a:pt x="2581" y="365"/>
                      </a:lnTo>
                      <a:lnTo>
                        <a:pt x="2578" y="363"/>
                      </a:lnTo>
                      <a:lnTo>
                        <a:pt x="2578" y="363"/>
                      </a:lnTo>
                      <a:lnTo>
                        <a:pt x="2576" y="361"/>
                      </a:lnTo>
                      <a:lnTo>
                        <a:pt x="2575" y="358"/>
                      </a:lnTo>
                      <a:lnTo>
                        <a:pt x="2576" y="355"/>
                      </a:lnTo>
                      <a:lnTo>
                        <a:pt x="2579" y="355"/>
                      </a:lnTo>
                      <a:lnTo>
                        <a:pt x="2579" y="355"/>
                      </a:lnTo>
                      <a:lnTo>
                        <a:pt x="2581" y="354"/>
                      </a:lnTo>
                      <a:lnTo>
                        <a:pt x="2582" y="353"/>
                      </a:lnTo>
                      <a:lnTo>
                        <a:pt x="2583" y="351"/>
                      </a:lnTo>
                      <a:lnTo>
                        <a:pt x="2585" y="350"/>
                      </a:lnTo>
                      <a:lnTo>
                        <a:pt x="2585" y="350"/>
                      </a:lnTo>
                      <a:lnTo>
                        <a:pt x="2588" y="350"/>
                      </a:lnTo>
                      <a:lnTo>
                        <a:pt x="2590" y="350"/>
                      </a:lnTo>
                      <a:lnTo>
                        <a:pt x="2593" y="350"/>
                      </a:lnTo>
                      <a:lnTo>
                        <a:pt x="2593" y="350"/>
                      </a:lnTo>
                      <a:lnTo>
                        <a:pt x="2596" y="348"/>
                      </a:lnTo>
                      <a:lnTo>
                        <a:pt x="2595" y="351"/>
                      </a:lnTo>
                      <a:lnTo>
                        <a:pt x="2592" y="358"/>
                      </a:lnTo>
                      <a:lnTo>
                        <a:pt x="2592" y="358"/>
                      </a:lnTo>
                      <a:lnTo>
                        <a:pt x="2590" y="361"/>
                      </a:lnTo>
                      <a:lnTo>
                        <a:pt x="2593" y="364"/>
                      </a:lnTo>
                      <a:lnTo>
                        <a:pt x="2595" y="367"/>
                      </a:lnTo>
                      <a:lnTo>
                        <a:pt x="2598" y="368"/>
                      </a:lnTo>
                      <a:lnTo>
                        <a:pt x="2598" y="368"/>
                      </a:lnTo>
                      <a:lnTo>
                        <a:pt x="2599" y="370"/>
                      </a:lnTo>
                      <a:lnTo>
                        <a:pt x="2603" y="371"/>
                      </a:lnTo>
                      <a:lnTo>
                        <a:pt x="2609" y="371"/>
                      </a:lnTo>
                      <a:lnTo>
                        <a:pt x="2613" y="370"/>
                      </a:lnTo>
                      <a:lnTo>
                        <a:pt x="2613" y="370"/>
                      </a:lnTo>
                      <a:lnTo>
                        <a:pt x="2616" y="368"/>
                      </a:lnTo>
                      <a:lnTo>
                        <a:pt x="2620" y="368"/>
                      </a:lnTo>
                      <a:lnTo>
                        <a:pt x="2627" y="371"/>
                      </a:lnTo>
                      <a:lnTo>
                        <a:pt x="2635" y="374"/>
                      </a:lnTo>
                      <a:lnTo>
                        <a:pt x="2637" y="375"/>
                      </a:lnTo>
                      <a:lnTo>
                        <a:pt x="2639" y="377"/>
                      </a:lnTo>
                      <a:lnTo>
                        <a:pt x="2639" y="377"/>
                      </a:lnTo>
                      <a:lnTo>
                        <a:pt x="2640" y="381"/>
                      </a:lnTo>
                      <a:lnTo>
                        <a:pt x="2642" y="384"/>
                      </a:lnTo>
                      <a:lnTo>
                        <a:pt x="2645" y="388"/>
                      </a:lnTo>
                      <a:lnTo>
                        <a:pt x="2650" y="391"/>
                      </a:lnTo>
                      <a:lnTo>
                        <a:pt x="2650" y="391"/>
                      </a:lnTo>
                      <a:lnTo>
                        <a:pt x="2656" y="392"/>
                      </a:lnTo>
                      <a:lnTo>
                        <a:pt x="2660" y="394"/>
                      </a:lnTo>
                      <a:lnTo>
                        <a:pt x="2664" y="395"/>
                      </a:lnTo>
                      <a:lnTo>
                        <a:pt x="2666" y="397"/>
                      </a:lnTo>
                      <a:lnTo>
                        <a:pt x="2666" y="397"/>
                      </a:lnTo>
                      <a:lnTo>
                        <a:pt x="2667" y="400"/>
                      </a:lnTo>
                      <a:lnTo>
                        <a:pt x="2669" y="401"/>
                      </a:lnTo>
                      <a:lnTo>
                        <a:pt x="2672" y="401"/>
                      </a:lnTo>
                      <a:lnTo>
                        <a:pt x="2674" y="401"/>
                      </a:lnTo>
                      <a:lnTo>
                        <a:pt x="2674" y="401"/>
                      </a:lnTo>
                      <a:lnTo>
                        <a:pt x="2677" y="401"/>
                      </a:lnTo>
                      <a:lnTo>
                        <a:pt x="2680" y="402"/>
                      </a:lnTo>
                      <a:lnTo>
                        <a:pt x="2682" y="404"/>
                      </a:lnTo>
                      <a:lnTo>
                        <a:pt x="2684" y="402"/>
                      </a:lnTo>
                      <a:lnTo>
                        <a:pt x="2684" y="402"/>
                      </a:lnTo>
                      <a:lnTo>
                        <a:pt x="2686" y="401"/>
                      </a:lnTo>
                      <a:lnTo>
                        <a:pt x="2689" y="401"/>
                      </a:lnTo>
                      <a:lnTo>
                        <a:pt x="2690" y="402"/>
                      </a:lnTo>
                      <a:lnTo>
                        <a:pt x="2693" y="401"/>
                      </a:lnTo>
                      <a:lnTo>
                        <a:pt x="2693" y="401"/>
                      </a:lnTo>
                      <a:lnTo>
                        <a:pt x="2694" y="400"/>
                      </a:lnTo>
                      <a:lnTo>
                        <a:pt x="2693" y="398"/>
                      </a:lnTo>
                      <a:lnTo>
                        <a:pt x="2690" y="395"/>
                      </a:lnTo>
                      <a:lnTo>
                        <a:pt x="2687" y="394"/>
                      </a:lnTo>
                      <a:lnTo>
                        <a:pt x="2686" y="392"/>
                      </a:lnTo>
                      <a:lnTo>
                        <a:pt x="2686" y="391"/>
                      </a:lnTo>
                      <a:lnTo>
                        <a:pt x="2686" y="391"/>
                      </a:lnTo>
                      <a:lnTo>
                        <a:pt x="2687" y="391"/>
                      </a:lnTo>
                      <a:lnTo>
                        <a:pt x="2689" y="391"/>
                      </a:lnTo>
                      <a:lnTo>
                        <a:pt x="2691" y="392"/>
                      </a:lnTo>
                      <a:lnTo>
                        <a:pt x="2694" y="394"/>
                      </a:lnTo>
                      <a:lnTo>
                        <a:pt x="2694" y="394"/>
                      </a:lnTo>
                      <a:lnTo>
                        <a:pt x="2694" y="392"/>
                      </a:lnTo>
                      <a:lnTo>
                        <a:pt x="2694" y="390"/>
                      </a:lnTo>
                      <a:lnTo>
                        <a:pt x="2694" y="387"/>
                      </a:lnTo>
                      <a:lnTo>
                        <a:pt x="2696" y="385"/>
                      </a:lnTo>
                      <a:lnTo>
                        <a:pt x="2696" y="385"/>
                      </a:lnTo>
                      <a:lnTo>
                        <a:pt x="2696" y="382"/>
                      </a:lnTo>
                      <a:lnTo>
                        <a:pt x="2696" y="378"/>
                      </a:lnTo>
                      <a:lnTo>
                        <a:pt x="2694" y="372"/>
                      </a:lnTo>
                      <a:lnTo>
                        <a:pt x="2693" y="370"/>
                      </a:lnTo>
                      <a:lnTo>
                        <a:pt x="2693" y="370"/>
                      </a:lnTo>
                      <a:lnTo>
                        <a:pt x="2691" y="368"/>
                      </a:lnTo>
                      <a:lnTo>
                        <a:pt x="2693" y="367"/>
                      </a:lnTo>
                      <a:lnTo>
                        <a:pt x="2694" y="367"/>
                      </a:lnTo>
                      <a:lnTo>
                        <a:pt x="2699" y="368"/>
                      </a:lnTo>
                      <a:lnTo>
                        <a:pt x="2699" y="368"/>
                      </a:lnTo>
                      <a:lnTo>
                        <a:pt x="2703" y="370"/>
                      </a:lnTo>
                      <a:lnTo>
                        <a:pt x="2707" y="371"/>
                      </a:lnTo>
                      <a:lnTo>
                        <a:pt x="2716" y="371"/>
                      </a:lnTo>
                      <a:lnTo>
                        <a:pt x="2716" y="371"/>
                      </a:lnTo>
                      <a:lnTo>
                        <a:pt x="2717" y="371"/>
                      </a:lnTo>
                      <a:lnTo>
                        <a:pt x="2717" y="370"/>
                      </a:lnTo>
                      <a:lnTo>
                        <a:pt x="2716" y="368"/>
                      </a:lnTo>
                      <a:lnTo>
                        <a:pt x="2713" y="367"/>
                      </a:lnTo>
                      <a:lnTo>
                        <a:pt x="2713" y="367"/>
                      </a:lnTo>
                      <a:lnTo>
                        <a:pt x="2710" y="367"/>
                      </a:lnTo>
                      <a:lnTo>
                        <a:pt x="2711" y="365"/>
                      </a:lnTo>
                      <a:lnTo>
                        <a:pt x="2713" y="365"/>
                      </a:lnTo>
                      <a:lnTo>
                        <a:pt x="2716" y="365"/>
                      </a:lnTo>
                      <a:lnTo>
                        <a:pt x="2716" y="365"/>
                      </a:lnTo>
                      <a:lnTo>
                        <a:pt x="2721" y="368"/>
                      </a:lnTo>
                      <a:lnTo>
                        <a:pt x="2723" y="368"/>
                      </a:lnTo>
                      <a:lnTo>
                        <a:pt x="2724" y="367"/>
                      </a:lnTo>
                      <a:lnTo>
                        <a:pt x="2724" y="367"/>
                      </a:lnTo>
                      <a:lnTo>
                        <a:pt x="2727" y="361"/>
                      </a:lnTo>
                      <a:lnTo>
                        <a:pt x="2730" y="358"/>
                      </a:lnTo>
                      <a:lnTo>
                        <a:pt x="2733" y="358"/>
                      </a:lnTo>
                      <a:lnTo>
                        <a:pt x="2733" y="358"/>
                      </a:lnTo>
                      <a:lnTo>
                        <a:pt x="2736" y="358"/>
                      </a:lnTo>
                      <a:lnTo>
                        <a:pt x="2737" y="357"/>
                      </a:lnTo>
                      <a:lnTo>
                        <a:pt x="2737" y="355"/>
                      </a:lnTo>
                      <a:lnTo>
                        <a:pt x="2734" y="354"/>
                      </a:lnTo>
                      <a:lnTo>
                        <a:pt x="2734" y="354"/>
                      </a:lnTo>
                      <a:close/>
                      <a:moveTo>
                        <a:pt x="1413" y="664"/>
                      </a:moveTo>
                      <a:lnTo>
                        <a:pt x="1413" y="664"/>
                      </a:lnTo>
                      <a:lnTo>
                        <a:pt x="1407" y="668"/>
                      </a:lnTo>
                      <a:lnTo>
                        <a:pt x="1400" y="673"/>
                      </a:lnTo>
                      <a:lnTo>
                        <a:pt x="1387" y="678"/>
                      </a:lnTo>
                      <a:lnTo>
                        <a:pt x="1376" y="683"/>
                      </a:lnTo>
                      <a:lnTo>
                        <a:pt x="1373" y="687"/>
                      </a:lnTo>
                      <a:lnTo>
                        <a:pt x="1371" y="690"/>
                      </a:lnTo>
                      <a:lnTo>
                        <a:pt x="1371" y="690"/>
                      </a:lnTo>
                      <a:lnTo>
                        <a:pt x="1370" y="693"/>
                      </a:lnTo>
                      <a:lnTo>
                        <a:pt x="1367" y="695"/>
                      </a:lnTo>
                      <a:lnTo>
                        <a:pt x="1361" y="698"/>
                      </a:lnTo>
                      <a:lnTo>
                        <a:pt x="1356" y="700"/>
                      </a:lnTo>
                      <a:lnTo>
                        <a:pt x="1343" y="701"/>
                      </a:lnTo>
                      <a:lnTo>
                        <a:pt x="1339" y="701"/>
                      </a:lnTo>
                      <a:lnTo>
                        <a:pt x="1336" y="700"/>
                      </a:lnTo>
                      <a:lnTo>
                        <a:pt x="1336" y="700"/>
                      </a:lnTo>
                      <a:lnTo>
                        <a:pt x="1337" y="698"/>
                      </a:lnTo>
                      <a:lnTo>
                        <a:pt x="1339" y="698"/>
                      </a:lnTo>
                      <a:lnTo>
                        <a:pt x="1349" y="694"/>
                      </a:lnTo>
                      <a:lnTo>
                        <a:pt x="1359" y="690"/>
                      </a:lnTo>
                      <a:lnTo>
                        <a:pt x="1364" y="685"/>
                      </a:lnTo>
                      <a:lnTo>
                        <a:pt x="1367" y="681"/>
                      </a:lnTo>
                      <a:lnTo>
                        <a:pt x="1367" y="681"/>
                      </a:lnTo>
                      <a:lnTo>
                        <a:pt x="1370" y="675"/>
                      </a:lnTo>
                      <a:lnTo>
                        <a:pt x="1374" y="671"/>
                      </a:lnTo>
                      <a:lnTo>
                        <a:pt x="1386" y="663"/>
                      </a:lnTo>
                      <a:lnTo>
                        <a:pt x="1398" y="653"/>
                      </a:lnTo>
                      <a:lnTo>
                        <a:pt x="1404" y="647"/>
                      </a:lnTo>
                      <a:lnTo>
                        <a:pt x="1410" y="640"/>
                      </a:lnTo>
                      <a:lnTo>
                        <a:pt x="1410" y="640"/>
                      </a:lnTo>
                      <a:lnTo>
                        <a:pt x="1415" y="630"/>
                      </a:lnTo>
                      <a:lnTo>
                        <a:pt x="1421" y="619"/>
                      </a:lnTo>
                      <a:lnTo>
                        <a:pt x="1425" y="610"/>
                      </a:lnTo>
                      <a:lnTo>
                        <a:pt x="1428" y="609"/>
                      </a:lnTo>
                      <a:lnTo>
                        <a:pt x="1430" y="607"/>
                      </a:lnTo>
                      <a:lnTo>
                        <a:pt x="1430" y="607"/>
                      </a:lnTo>
                      <a:lnTo>
                        <a:pt x="1431" y="610"/>
                      </a:lnTo>
                      <a:lnTo>
                        <a:pt x="1431" y="616"/>
                      </a:lnTo>
                      <a:lnTo>
                        <a:pt x="1428" y="633"/>
                      </a:lnTo>
                      <a:lnTo>
                        <a:pt x="1425" y="641"/>
                      </a:lnTo>
                      <a:lnTo>
                        <a:pt x="1421" y="651"/>
                      </a:lnTo>
                      <a:lnTo>
                        <a:pt x="1417" y="658"/>
                      </a:lnTo>
                      <a:lnTo>
                        <a:pt x="1413" y="664"/>
                      </a:lnTo>
                      <a:lnTo>
                        <a:pt x="1413" y="664"/>
                      </a:lnTo>
                      <a:close/>
                      <a:moveTo>
                        <a:pt x="1472" y="108"/>
                      </a:moveTo>
                      <a:lnTo>
                        <a:pt x="1472" y="108"/>
                      </a:lnTo>
                      <a:lnTo>
                        <a:pt x="1469" y="111"/>
                      </a:lnTo>
                      <a:lnTo>
                        <a:pt x="1467" y="112"/>
                      </a:lnTo>
                      <a:lnTo>
                        <a:pt x="1464" y="114"/>
                      </a:lnTo>
                      <a:lnTo>
                        <a:pt x="1462" y="114"/>
                      </a:lnTo>
                      <a:lnTo>
                        <a:pt x="1464" y="115"/>
                      </a:lnTo>
                      <a:lnTo>
                        <a:pt x="1464" y="115"/>
                      </a:lnTo>
                      <a:lnTo>
                        <a:pt x="1465" y="118"/>
                      </a:lnTo>
                      <a:lnTo>
                        <a:pt x="1469" y="118"/>
                      </a:lnTo>
                      <a:lnTo>
                        <a:pt x="1479" y="118"/>
                      </a:lnTo>
                      <a:lnTo>
                        <a:pt x="1488" y="115"/>
                      </a:lnTo>
                      <a:lnTo>
                        <a:pt x="1491" y="114"/>
                      </a:lnTo>
                      <a:lnTo>
                        <a:pt x="1492" y="111"/>
                      </a:lnTo>
                      <a:lnTo>
                        <a:pt x="1492" y="111"/>
                      </a:lnTo>
                      <a:lnTo>
                        <a:pt x="1491" y="108"/>
                      </a:lnTo>
                      <a:lnTo>
                        <a:pt x="1489" y="106"/>
                      </a:lnTo>
                      <a:lnTo>
                        <a:pt x="1484" y="105"/>
                      </a:lnTo>
                      <a:lnTo>
                        <a:pt x="1477" y="105"/>
                      </a:lnTo>
                      <a:lnTo>
                        <a:pt x="1474" y="106"/>
                      </a:lnTo>
                      <a:lnTo>
                        <a:pt x="1472" y="108"/>
                      </a:lnTo>
                      <a:lnTo>
                        <a:pt x="1472" y="108"/>
                      </a:lnTo>
                      <a:close/>
                      <a:moveTo>
                        <a:pt x="546" y="146"/>
                      </a:moveTo>
                      <a:lnTo>
                        <a:pt x="546" y="146"/>
                      </a:lnTo>
                      <a:lnTo>
                        <a:pt x="546" y="149"/>
                      </a:lnTo>
                      <a:lnTo>
                        <a:pt x="545" y="152"/>
                      </a:lnTo>
                      <a:lnTo>
                        <a:pt x="541" y="153"/>
                      </a:lnTo>
                      <a:lnTo>
                        <a:pt x="535" y="153"/>
                      </a:lnTo>
                      <a:lnTo>
                        <a:pt x="535" y="153"/>
                      </a:lnTo>
                      <a:lnTo>
                        <a:pt x="532" y="153"/>
                      </a:lnTo>
                      <a:lnTo>
                        <a:pt x="532" y="155"/>
                      </a:lnTo>
                      <a:lnTo>
                        <a:pt x="533" y="158"/>
                      </a:lnTo>
                      <a:lnTo>
                        <a:pt x="538" y="161"/>
                      </a:lnTo>
                      <a:lnTo>
                        <a:pt x="541" y="165"/>
                      </a:lnTo>
                      <a:lnTo>
                        <a:pt x="541" y="165"/>
                      </a:lnTo>
                      <a:lnTo>
                        <a:pt x="541" y="166"/>
                      </a:lnTo>
                      <a:lnTo>
                        <a:pt x="539" y="168"/>
                      </a:lnTo>
                      <a:lnTo>
                        <a:pt x="536" y="168"/>
                      </a:lnTo>
                      <a:lnTo>
                        <a:pt x="532" y="170"/>
                      </a:lnTo>
                      <a:lnTo>
                        <a:pt x="532" y="172"/>
                      </a:lnTo>
                      <a:lnTo>
                        <a:pt x="531" y="175"/>
                      </a:lnTo>
                      <a:lnTo>
                        <a:pt x="531" y="175"/>
                      </a:lnTo>
                      <a:lnTo>
                        <a:pt x="531" y="176"/>
                      </a:lnTo>
                      <a:lnTo>
                        <a:pt x="528" y="178"/>
                      </a:lnTo>
                      <a:lnTo>
                        <a:pt x="522" y="179"/>
                      </a:lnTo>
                      <a:lnTo>
                        <a:pt x="515" y="179"/>
                      </a:lnTo>
                      <a:lnTo>
                        <a:pt x="512" y="182"/>
                      </a:lnTo>
                      <a:lnTo>
                        <a:pt x="511" y="185"/>
                      </a:lnTo>
                      <a:lnTo>
                        <a:pt x="511" y="185"/>
                      </a:lnTo>
                      <a:lnTo>
                        <a:pt x="511" y="188"/>
                      </a:lnTo>
                      <a:lnTo>
                        <a:pt x="511" y="190"/>
                      </a:lnTo>
                      <a:lnTo>
                        <a:pt x="514" y="192"/>
                      </a:lnTo>
                      <a:lnTo>
                        <a:pt x="515" y="193"/>
                      </a:lnTo>
                      <a:lnTo>
                        <a:pt x="521" y="193"/>
                      </a:lnTo>
                      <a:lnTo>
                        <a:pt x="528" y="195"/>
                      </a:lnTo>
                      <a:lnTo>
                        <a:pt x="528" y="195"/>
                      </a:lnTo>
                      <a:lnTo>
                        <a:pt x="529" y="195"/>
                      </a:lnTo>
                      <a:lnTo>
                        <a:pt x="531" y="196"/>
                      </a:lnTo>
                      <a:lnTo>
                        <a:pt x="529" y="199"/>
                      </a:lnTo>
                      <a:lnTo>
                        <a:pt x="528" y="202"/>
                      </a:lnTo>
                      <a:lnTo>
                        <a:pt x="528" y="205"/>
                      </a:lnTo>
                      <a:lnTo>
                        <a:pt x="531" y="206"/>
                      </a:lnTo>
                      <a:lnTo>
                        <a:pt x="531" y="206"/>
                      </a:lnTo>
                      <a:lnTo>
                        <a:pt x="533" y="207"/>
                      </a:lnTo>
                      <a:lnTo>
                        <a:pt x="536" y="207"/>
                      </a:lnTo>
                      <a:lnTo>
                        <a:pt x="538" y="206"/>
                      </a:lnTo>
                      <a:lnTo>
                        <a:pt x="536" y="200"/>
                      </a:lnTo>
                      <a:lnTo>
                        <a:pt x="536" y="200"/>
                      </a:lnTo>
                      <a:lnTo>
                        <a:pt x="536" y="199"/>
                      </a:lnTo>
                      <a:lnTo>
                        <a:pt x="538" y="198"/>
                      </a:lnTo>
                      <a:lnTo>
                        <a:pt x="543" y="200"/>
                      </a:lnTo>
                      <a:lnTo>
                        <a:pt x="546" y="202"/>
                      </a:lnTo>
                      <a:lnTo>
                        <a:pt x="549" y="205"/>
                      </a:lnTo>
                      <a:lnTo>
                        <a:pt x="551" y="207"/>
                      </a:lnTo>
                      <a:lnTo>
                        <a:pt x="549" y="210"/>
                      </a:lnTo>
                      <a:lnTo>
                        <a:pt x="549" y="210"/>
                      </a:lnTo>
                      <a:lnTo>
                        <a:pt x="548" y="212"/>
                      </a:lnTo>
                      <a:lnTo>
                        <a:pt x="548" y="215"/>
                      </a:lnTo>
                      <a:lnTo>
                        <a:pt x="551" y="216"/>
                      </a:lnTo>
                      <a:lnTo>
                        <a:pt x="553" y="217"/>
                      </a:lnTo>
                      <a:lnTo>
                        <a:pt x="562" y="220"/>
                      </a:lnTo>
                      <a:lnTo>
                        <a:pt x="569" y="222"/>
                      </a:lnTo>
                      <a:lnTo>
                        <a:pt x="569" y="222"/>
                      </a:lnTo>
                      <a:lnTo>
                        <a:pt x="593" y="225"/>
                      </a:lnTo>
                      <a:lnTo>
                        <a:pt x="606" y="225"/>
                      </a:lnTo>
                      <a:lnTo>
                        <a:pt x="609" y="223"/>
                      </a:lnTo>
                      <a:lnTo>
                        <a:pt x="612" y="222"/>
                      </a:lnTo>
                      <a:lnTo>
                        <a:pt x="612" y="222"/>
                      </a:lnTo>
                      <a:lnTo>
                        <a:pt x="610" y="219"/>
                      </a:lnTo>
                      <a:lnTo>
                        <a:pt x="609" y="217"/>
                      </a:lnTo>
                      <a:lnTo>
                        <a:pt x="605" y="213"/>
                      </a:lnTo>
                      <a:lnTo>
                        <a:pt x="597" y="209"/>
                      </a:lnTo>
                      <a:lnTo>
                        <a:pt x="589" y="202"/>
                      </a:lnTo>
                      <a:lnTo>
                        <a:pt x="589" y="202"/>
                      </a:lnTo>
                      <a:lnTo>
                        <a:pt x="582" y="193"/>
                      </a:lnTo>
                      <a:lnTo>
                        <a:pt x="579" y="183"/>
                      </a:lnTo>
                      <a:lnTo>
                        <a:pt x="578" y="179"/>
                      </a:lnTo>
                      <a:lnTo>
                        <a:pt x="578" y="173"/>
                      </a:lnTo>
                      <a:lnTo>
                        <a:pt x="580" y="170"/>
                      </a:lnTo>
                      <a:lnTo>
                        <a:pt x="583" y="168"/>
                      </a:lnTo>
                      <a:lnTo>
                        <a:pt x="583" y="168"/>
                      </a:lnTo>
                      <a:lnTo>
                        <a:pt x="587" y="165"/>
                      </a:lnTo>
                      <a:lnTo>
                        <a:pt x="589" y="162"/>
                      </a:lnTo>
                      <a:lnTo>
                        <a:pt x="590" y="158"/>
                      </a:lnTo>
                      <a:lnTo>
                        <a:pt x="592" y="153"/>
                      </a:lnTo>
                      <a:lnTo>
                        <a:pt x="593" y="152"/>
                      </a:lnTo>
                      <a:lnTo>
                        <a:pt x="596" y="149"/>
                      </a:lnTo>
                      <a:lnTo>
                        <a:pt x="596" y="149"/>
                      </a:lnTo>
                      <a:lnTo>
                        <a:pt x="600" y="145"/>
                      </a:lnTo>
                      <a:lnTo>
                        <a:pt x="602" y="142"/>
                      </a:lnTo>
                      <a:lnTo>
                        <a:pt x="605" y="138"/>
                      </a:lnTo>
                      <a:lnTo>
                        <a:pt x="606" y="133"/>
                      </a:lnTo>
                      <a:lnTo>
                        <a:pt x="607" y="132"/>
                      </a:lnTo>
                      <a:lnTo>
                        <a:pt x="610" y="132"/>
                      </a:lnTo>
                      <a:lnTo>
                        <a:pt x="610" y="132"/>
                      </a:lnTo>
                      <a:lnTo>
                        <a:pt x="613" y="131"/>
                      </a:lnTo>
                      <a:lnTo>
                        <a:pt x="615" y="131"/>
                      </a:lnTo>
                      <a:lnTo>
                        <a:pt x="615" y="126"/>
                      </a:lnTo>
                      <a:lnTo>
                        <a:pt x="615" y="124"/>
                      </a:lnTo>
                      <a:lnTo>
                        <a:pt x="616" y="122"/>
                      </a:lnTo>
                      <a:lnTo>
                        <a:pt x="619" y="121"/>
                      </a:lnTo>
                      <a:lnTo>
                        <a:pt x="619" y="121"/>
                      </a:lnTo>
                      <a:lnTo>
                        <a:pt x="622" y="121"/>
                      </a:lnTo>
                      <a:lnTo>
                        <a:pt x="624" y="118"/>
                      </a:lnTo>
                      <a:lnTo>
                        <a:pt x="629" y="114"/>
                      </a:lnTo>
                      <a:lnTo>
                        <a:pt x="629" y="109"/>
                      </a:lnTo>
                      <a:lnTo>
                        <a:pt x="629" y="105"/>
                      </a:lnTo>
                      <a:lnTo>
                        <a:pt x="629" y="105"/>
                      </a:lnTo>
                      <a:lnTo>
                        <a:pt x="629" y="104"/>
                      </a:lnTo>
                      <a:lnTo>
                        <a:pt x="630" y="104"/>
                      </a:lnTo>
                      <a:lnTo>
                        <a:pt x="634" y="104"/>
                      </a:lnTo>
                      <a:lnTo>
                        <a:pt x="639" y="102"/>
                      </a:lnTo>
                      <a:lnTo>
                        <a:pt x="642" y="102"/>
                      </a:lnTo>
                      <a:lnTo>
                        <a:pt x="644" y="101"/>
                      </a:lnTo>
                      <a:lnTo>
                        <a:pt x="644" y="101"/>
                      </a:lnTo>
                      <a:lnTo>
                        <a:pt x="646" y="98"/>
                      </a:lnTo>
                      <a:lnTo>
                        <a:pt x="649" y="98"/>
                      </a:lnTo>
                      <a:lnTo>
                        <a:pt x="656" y="97"/>
                      </a:lnTo>
                      <a:lnTo>
                        <a:pt x="661" y="95"/>
                      </a:lnTo>
                      <a:lnTo>
                        <a:pt x="664" y="92"/>
                      </a:lnTo>
                      <a:lnTo>
                        <a:pt x="666" y="91"/>
                      </a:lnTo>
                      <a:lnTo>
                        <a:pt x="666" y="91"/>
                      </a:lnTo>
                      <a:lnTo>
                        <a:pt x="669" y="87"/>
                      </a:lnTo>
                      <a:lnTo>
                        <a:pt x="677" y="82"/>
                      </a:lnTo>
                      <a:lnTo>
                        <a:pt x="700" y="72"/>
                      </a:lnTo>
                      <a:lnTo>
                        <a:pt x="728" y="64"/>
                      </a:lnTo>
                      <a:lnTo>
                        <a:pt x="755" y="57"/>
                      </a:lnTo>
                      <a:lnTo>
                        <a:pt x="755" y="57"/>
                      </a:lnTo>
                      <a:lnTo>
                        <a:pt x="775" y="51"/>
                      </a:lnTo>
                      <a:lnTo>
                        <a:pt x="784" y="47"/>
                      </a:lnTo>
                      <a:lnTo>
                        <a:pt x="791" y="42"/>
                      </a:lnTo>
                      <a:lnTo>
                        <a:pt x="795" y="40"/>
                      </a:lnTo>
                      <a:lnTo>
                        <a:pt x="798" y="35"/>
                      </a:lnTo>
                      <a:lnTo>
                        <a:pt x="798" y="31"/>
                      </a:lnTo>
                      <a:lnTo>
                        <a:pt x="797" y="28"/>
                      </a:lnTo>
                      <a:lnTo>
                        <a:pt x="797" y="28"/>
                      </a:lnTo>
                      <a:lnTo>
                        <a:pt x="791" y="25"/>
                      </a:lnTo>
                      <a:lnTo>
                        <a:pt x="785" y="25"/>
                      </a:lnTo>
                      <a:lnTo>
                        <a:pt x="778" y="25"/>
                      </a:lnTo>
                      <a:lnTo>
                        <a:pt x="770" y="27"/>
                      </a:lnTo>
                      <a:lnTo>
                        <a:pt x="755" y="32"/>
                      </a:lnTo>
                      <a:lnTo>
                        <a:pt x="747" y="38"/>
                      </a:lnTo>
                      <a:lnTo>
                        <a:pt x="747" y="38"/>
                      </a:lnTo>
                      <a:lnTo>
                        <a:pt x="744" y="40"/>
                      </a:lnTo>
                      <a:lnTo>
                        <a:pt x="740" y="41"/>
                      </a:lnTo>
                      <a:lnTo>
                        <a:pt x="734" y="41"/>
                      </a:lnTo>
                      <a:lnTo>
                        <a:pt x="727" y="42"/>
                      </a:lnTo>
                      <a:lnTo>
                        <a:pt x="721" y="44"/>
                      </a:lnTo>
                      <a:lnTo>
                        <a:pt x="721" y="44"/>
                      </a:lnTo>
                      <a:lnTo>
                        <a:pt x="714" y="47"/>
                      </a:lnTo>
                      <a:lnTo>
                        <a:pt x="704" y="48"/>
                      </a:lnTo>
                      <a:lnTo>
                        <a:pt x="696" y="50"/>
                      </a:lnTo>
                      <a:lnTo>
                        <a:pt x="693" y="48"/>
                      </a:lnTo>
                      <a:lnTo>
                        <a:pt x="688" y="47"/>
                      </a:lnTo>
                      <a:lnTo>
                        <a:pt x="688" y="47"/>
                      </a:lnTo>
                      <a:lnTo>
                        <a:pt x="686" y="45"/>
                      </a:lnTo>
                      <a:lnTo>
                        <a:pt x="683" y="45"/>
                      </a:lnTo>
                      <a:lnTo>
                        <a:pt x="676" y="48"/>
                      </a:lnTo>
                      <a:lnTo>
                        <a:pt x="670" y="51"/>
                      </a:lnTo>
                      <a:lnTo>
                        <a:pt x="666" y="52"/>
                      </a:lnTo>
                      <a:lnTo>
                        <a:pt x="666" y="52"/>
                      </a:lnTo>
                      <a:lnTo>
                        <a:pt x="660" y="52"/>
                      </a:lnTo>
                      <a:lnTo>
                        <a:pt x="656" y="55"/>
                      </a:lnTo>
                      <a:lnTo>
                        <a:pt x="650" y="57"/>
                      </a:lnTo>
                      <a:lnTo>
                        <a:pt x="646" y="58"/>
                      </a:lnTo>
                      <a:lnTo>
                        <a:pt x="646" y="58"/>
                      </a:lnTo>
                      <a:lnTo>
                        <a:pt x="639" y="58"/>
                      </a:lnTo>
                      <a:lnTo>
                        <a:pt x="633" y="61"/>
                      </a:lnTo>
                      <a:lnTo>
                        <a:pt x="627" y="64"/>
                      </a:lnTo>
                      <a:lnTo>
                        <a:pt x="624" y="67"/>
                      </a:lnTo>
                      <a:lnTo>
                        <a:pt x="624" y="67"/>
                      </a:lnTo>
                      <a:lnTo>
                        <a:pt x="622" y="69"/>
                      </a:lnTo>
                      <a:lnTo>
                        <a:pt x="617" y="71"/>
                      </a:lnTo>
                      <a:lnTo>
                        <a:pt x="613" y="72"/>
                      </a:lnTo>
                      <a:lnTo>
                        <a:pt x="613" y="74"/>
                      </a:lnTo>
                      <a:lnTo>
                        <a:pt x="612" y="75"/>
                      </a:lnTo>
                      <a:lnTo>
                        <a:pt x="612" y="75"/>
                      </a:lnTo>
                      <a:lnTo>
                        <a:pt x="610" y="78"/>
                      </a:lnTo>
                      <a:lnTo>
                        <a:pt x="607" y="81"/>
                      </a:lnTo>
                      <a:lnTo>
                        <a:pt x="602" y="81"/>
                      </a:lnTo>
                      <a:lnTo>
                        <a:pt x="599" y="79"/>
                      </a:lnTo>
                      <a:lnTo>
                        <a:pt x="599" y="79"/>
                      </a:lnTo>
                      <a:lnTo>
                        <a:pt x="596" y="78"/>
                      </a:lnTo>
                      <a:lnTo>
                        <a:pt x="595" y="78"/>
                      </a:lnTo>
                      <a:lnTo>
                        <a:pt x="592" y="81"/>
                      </a:lnTo>
                      <a:lnTo>
                        <a:pt x="592" y="85"/>
                      </a:lnTo>
                      <a:lnTo>
                        <a:pt x="592" y="88"/>
                      </a:lnTo>
                      <a:lnTo>
                        <a:pt x="595" y="91"/>
                      </a:lnTo>
                      <a:lnTo>
                        <a:pt x="595" y="91"/>
                      </a:lnTo>
                      <a:lnTo>
                        <a:pt x="596" y="92"/>
                      </a:lnTo>
                      <a:lnTo>
                        <a:pt x="595" y="94"/>
                      </a:lnTo>
                      <a:lnTo>
                        <a:pt x="592" y="97"/>
                      </a:lnTo>
                      <a:lnTo>
                        <a:pt x="586" y="98"/>
                      </a:lnTo>
                      <a:lnTo>
                        <a:pt x="585" y="99"/>
                      </a:lnTo>
                      <a:lnTo>
                        <a:pt x="586" y="101"/>
                      </a:lnTo>
                      <a:lnTo>
                        <a:pt x="586" y="101"/>
                      </a:lnTo>
                      <a:lnTo>
                        <a:pt x="586" y="102"/>
                      </a:lnTo>
                      <a:lnTo>
                        <a:pt x="586" y="104"/>
                      </a:lnTo>
                      <a:lnTo>
                        <a:pt x="583" y="105"/>
                      </a:lnTo>
                      <a:lnTo>
                        <a:pt x="580" y="108"/>
                      </a:lnTo>
                      <a:lnTo>
                        <a:pt x="580" y="109"/>
                      </a:lnTo>
                      <a:lnTo>
                        <a:pt x="580" y="111"/>
                      </a:lnTo>
                      <a:lnTo>
                        <a:pt x="580" y="111"/>
                      </a:lnTo>
                      <a:lnTo>
                        <a:pt x="580" y="112"/>
                      </a:lnTo>
                      <a:lnTo>
                        <a:pt x="580" y="114"/>
                      </a:lnTo>
                      <a:lnTo>
                        <a:pt x="578" y="115"/>
                      </a:lnTo>
                      <a:lnTo>
                        <a:pt x="568" y="118"/>
                      </a:lnTo>
                      <a:lnTo>
                        <a:pt x="568" y="118"/>
                      </a:lnTo>
                      <a:lnTo>
                        <a:pt x="562" y="121"/>
                      </a:lnTo>
                      <a:lnTo>
                        <a:pt x="560" y="124"/>
                      </a:lnTo>
                      <a:lnTo>
                        <a:pt x="559" y="126"/>
                      </a:lnTo>
                      <a:lnTo>
                        <a:pt x="560" y="128"/>
                      </a:lnTo>
                      <a:lnTo>
                        <a:pt x="562" y="129"/>
                      </a:lnTo>
                      <a:lnTo>
                        <a:pt x="565" y="129"/>
                      </a:lnTo>
                      <a:lnTo>
                        <a:pt x="565" y="129"/>
                      </a:lnTo>
                      <a:lnTo>
                        <a:pt x="568" y="131"/>
                      </a:lnTo>
                      <a:lnTo>
                        <a:pt x="566" y="132"/>
                      </a:lnTo>
                      <a:lnTo>
                        <a:pt x="562" y="135"/>
                      </a:lnTo>
                      <a:lnTo>
                        <a:pt x="560" y="136"/>
                      </a:lnTo>
                      <a:lnTo>
                        <a:pt x="560" y="139"/>
                      </a:lnTo>
                      <a:lnTo>
                        <a:pt x="560" y="139"/>
                      </a:lnTo>
                      <a:lnTo>
                        <a:pt x="560" y="141"/>
                      </a:lnTo>
                      <a:lnTo>
                        <a:pt x="559" y="142"/>
                      </a:lnTo>
                      <a:lnTo>
                        <a:pt x="553" y="143"/>
                      </a:lnTo>
                      <a:lnTo>
                        <a:pt x="549" y="143"/>
                      </a:lnTo>
                      <a:lnTo>
                        <a:pt x="548" y="145"/>
                      </a:lnTo>
                      <a:lnTo>
                        <a:pt x="546" y="146"/>
                      </a:lnTo>
                      <a:lnTo>
                        <a:pt x="546" y="146"/>
                      </a:lnTo>
                      <a:close/>
                    </a:path>
                  </a:pathLst>
                </a:custGeom>
                <a:solidFill>
                  <a:srgbClr val="2D424C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  <p:sp>
              <p:nvSpPr>
                <p:cNvPr id="261" name="France">
                  <a:extLst>
                    <a:ext uri="{FF2B5EF4-FFF2-40B4-BE49-F238E27FC236}">
                      <a16:creationId xmlns:a16="http://schemas.microsoft.com/office/drawing/2014/main" id="{B459ED75-34C3-4CEA-80CB-397B48B1D35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383114" y="3332802"/>
                  <a:ext cx="340351" cy="288558"/>
                </a:xfrm>
                <a:custGeom>
                  <a:avLst/>
                  <a:gdLst/>
                  <a:ahLst/>
                  <a:cxnLst>
                    <a:cxn ang="0">
                      <a:pos x="195" y="41"/>
                    </a:cxn>
                    <a:cxn ang="0">
                      <a:pos x="181" y="35"/>
                    </a:cxn>
                    <a:cxn ang="0">
                      <a:pos x="164" y="31"/>
                    </a:cxn>
                    <a:cxn ang="0">
                      <a:pos x="157" y="25"/>
                    </a:cxn>
                    <a:cxn ang="0">
                      <a:pos x="148" y="24"/>
                    </a:cxn>
                    <a:cxn ang="0">
                      <a:pos x="144" y="20"/>
                    </a:cxn>
                    <a:cxn ang="0">
                      <a:pos x="128" y="10"/>
                    </a:cxn>
                    <a:cxn ang="0">
                      <a:pos x="122" y="7"/>
                    </a:cxn>
                    <a:cxn ang="0">
                      <a:pos x="117" y="0"/>
                    </a:cxn>
                    <a:cxn ang="0">
                      <a:pos x="104" y="8"/>
                    </a:cxn>
                    <a:cxn ang="0">
                      <a:pos x="100" y="23"/>
                    </a:cxn>
                    <a:cxn ang="0">
                      <a:pos x="80" y="30"/>
                    </a:cxn>
                    <a:cxn ang="0">
                      <a:pos x="65" y="37"/>
                    </a:cxn>
                    <a:cxn ang="0">
                      <a:pos x="54" y="28"/>
                    </a:cxn>
                    <a:cxn ang="0">
                      <a:pos x="47" y="35"/>
                    </a:cxn>
                    <a:cxn ang="0">
                      <a:pos x="50" y="52"/>
                    </a:cxn>
                    <a:cxn ang="0">
                      <a:pos x="36" y="52"/>
                    </a:cxn>
                    <a:cxn ang="0">
                      <a:pos x="26" y="48"/>
                    </a:cxn>
                    <a:cxn ang="0">
                      <a:pos x="10" y="50"/>
                    </a:cxn>
                    <a:cxn ang="0">
                      <a:pos x="0" y="57"/>
                    </a:cxn>
                    <a:cxn ang="0">
                      <a:pos x="3" y="67"/>
                    </a:cxn>
                    <a:cxn ang="0">
                      <a:pos x="24" y="74"/>
                    </a:cxn>
                    <a:cxn ang="0">
                      <a:pos x="37" y="78"/>
                    </a:cxn>
                    <a:cxn ang="0">
                      <a:pos x="44" y="89"/>
                    </a:cxn>
                    <a:cxn ang="0">
                      <a:pos x="58" y="101"/>
                    </a:cxn>
                    <a:cxn ang="0">
                      <a:pos x="60" y="115"/>
                    </a:cxn>
                    <a:cxn ang="0">
                      <a:pos x="57" y="136"/>
                    </a:cxn>
                    <a:cxn ang="0">
                      <a:pos x="48" y="159"/>
                    </a:cxn>
                    <a:cxn ang="0">
                      <a:pos x="74" y="170"/>
                    </a:cxn>
                    <a:cxn ang="0">
                      <a:pos x="85" y="170"/>
                    </a:cxn>
                    <a:cxn ang="0">
                      <a:pos x="94" y="172"/>
                    </a:cxn>
                    <a:cxn ang="0">
                      <a:pos x="121" y="178"/>
                    </a:cxn>
                    <a:cxn ang="0">
                      <a:pos x="128" y="169"/>
                    </a:cxn>
                    <a:cxn ang="0">
                      <a:pos x="141" y="156"/>
                    </a:cxn>
                    <a:cxn ang="0">
                      <a:pos x="171" y="163"/>
                    </a:cxn>
                    <a:cxn ang="0">
                      <a:pos x="189" y="158"/>
                    </a:cxn>
                    <a:cxn ang="0">
                      <a:pos x="201" y="145"/>
                    </a:cxn>
                    <a:cxn ang="0">
                      <a:pos x="191" y="142"/>
                    </a:cxn>
                    <a:cxn ang="0">
                      <a:pos x="191" y="132"/>
                    </a:cxn>
                    <a:cxn ang="0">
                      <a:pos x="185" y="124"/>
                    </a:cxn>
                    <a:cxn ang="0">
                      <a:pos x="192" y="116"/>
                    </a:cxn>
                    <a:cxn ang="0">
                      <a:pos x="191" y="108"/>
                    </a:cxn>
                    <a:cxn ang="0">
                      <a:pos x="188" y="101"/>
                    </a:cxn>
                    <a:cxn ang="0">
                      <a:pos x="181" y="99"/>
                    </a:cxn>
                    <a:cxn ang="0">
                      <a:pos x="178" y="95"/>
                    </a:cxn>
                    <a:cxn ang="0">
                      <a:pos x="188" y="82"/>
                    </a:cxn>
                    <a:cxn ang="0">
                      <a:pos x="196" y="75"/>
                    </a:cxn>
                    <a:cxn ang="0">
                      <a:pos x="202" y="57"/>
                    </a:cxn>
                    <a:cxn ang="0">
                      <a:pos x="208" y="45"/>
                    </a:cxn>
                    <a:cxn ang="0">
                      <a:pos x="229" y="165"/>
                    </a:cxn>
                    <a:cxn ang="0">
                      <a:pos x="219" y="173"/>
                    </a:cxn>
                    <a:cxn ang="0">
                      <a:pos x="223" y="195"/>
                    </a:cxn>
                    <a:cxn ang="0">
                      <a:pos x="230" y="180"/>
                    </a:cxn>
                  </a:cxnLst>
                  <a:rect l="0" t="0" r="r" b="b"/>
                  <a:pathLst>
                    <a:path w="230" h="195">
                      <a:moveTo>
                        <a:pt x="203" y="44"/>
                      </a:moveTo>
                      <a:lnTo>
                        <a:pt x="203" y="44"/>
                      </a:lnTo>
                      <a:lnTo>
                        <a:pt x="201" y="44"/>
                      </a:lnTo>
                      <a:lnTo>
                        <a:pt x="198" y="42"/>
                      </a:lnTo>
                      <a:lnTo>
                        <a:pt x="195" y="41"/>
                      </a:lnTo>
                      <a:lnTo>
                        <a:pt x="195" y="41"/>
                      </a:lnTo>
                      <a:lnTo>
                        <a:pt x="189" y="40"/>
                      </a:lnTo>
                      <a:lnTo>
                        <a:pt x="185" y="37"/>
                      </a:lnTo>
                      <a:lnTo>
                        <a:pt x="185" y="37"/>
                      </a:lnTo>
                      <a:lnTo>
                        <a:pt x="181" y="35"/>
                      </a:lnTo>
                      <a:lnTo>
                        <a:pt x="176" y="34"/>
                      </a:lnTo>
                      <a:lnTo>
                        <a:pt x="168" y="34"/>
                      </a:lnTo>
                      <a:lnTo>
                        <a:pt x="168" y="34"/>
                      </a:lnTo>
                      <a:lnTo>
                        <a:pt x="165" y="33"/>
                      </a:lnTo>
                      <a:lnTo>
                        <a:pt x="164" y="31"/>
                      </a:lnTo>
                      <a:lnTo>
                        <a:pt x="162" y="30"/>
                      </a:lnTo>
                      <a:lnTo>
                        <a:pt x="159" y="28"/>
                      </a:lnTo>
                      <a:lnTo>
                        <a:pt x="159" y="28"/>
                      </a:lnTo>
                      <a:lnTo>
                        <a:pt x="158" y="28"/>
                      </a:lnTo>
                      <a:lnTo>
                        <a:pt x="157" y="25"/>
                      </a:lnTo>
                      <a:lnTo>
                        <a:pt x="155" y="21"/>
                      </a:lnTo>
                      <a:lnTo>
                        <a:pt x="155" y="21"/>
                      </a:lnTo>
                      <a:lnTo>
                        <a:pt x="154" y="20"/>
                      </a:lnTo>
                      <a:lnTo>
                        <a:pt x="152" y="21"/>
                      </a:lnTo>
                      <a:lnTo>
                        <a:pt x="148" y="24"/>
                      </a:lnTo>
                      <a:lnTo>
                        <a:pt x="148" y="24"/>
                      </a:lnTo>
                      <a:lnTo>
                        <a:pt x="145" y="24"/>
                      </a:lnTo>
                      <a:lnTo>
                        <a:pt x="144" y="23"/>
                      </a:lnTo>
                      <a:lnTo>
                        <a:pt x="144" y="20"/>
                      </a:lnTo>
                      <a:lnTo>
                        <a:pt x="144" y="20"/>
                      </a:lnTo>
                      <a:lnTo>
                        <a:pt x="142" y="18"/>
                      </a:lnTo>
                      <a:lnTo>
                        <a:pt x="139" y="15"/>
                      </a:lnTo>
                      <a:lnTo>
                        <a:pt x="134" y="13"/>
                      </a:lnTo>
                      <a:lnTo>
                        <a:pt x="134" y="13"/>
                      </a:lnTo>
                      <a:lnTo>
                        <a:pt x="128" y="10"/>
                      </a:lnTo>
                      <a:lnTo>
                        <a:pt x="127" y="8"/>
                      </a:lnTo>
                      <a:lnTo>
                        <a:pt x="125" y="8"/>
                      </a:lnTo>
                      <a:lnTo>
                        <a:pt x="125" y="8"/>
                      </a:lnTo>
                      <a:lnTo>
                        <a:pt x="124" y="8"/>
                      </a:lnTo>
                      <a:lnTo>
                        <a:pt x="122" y="7"/>
                      </a:lnTo>
                      <a:lnTo>
                        <a:pt x="120" y="3"/>
                      </a:lnTo>
                      <a:lnTo>
                        <a:pt x="120" y="3"/>
                      </a:lnTo>
                      <a:lnTo>
                        <a:pt x="118" y="1"/>
                      </a:lnTo>
                      <a:lnTo>
                        <a:pt x="117" y="0"/>
                      </a:lnTo>
                      <a:lnTo>
                        <a:pt x="117" y="0"/>
                      </a:lnTo>
                      <a:lnTo>
                        <a:pt x="114" y="0"/>
                      </a:lnTo>
                      <a:lnTo>
                        <a:pt x="114" y="0"/>
                      </a:lnTo>
                      <a:lnTo>
                        <a:pt x="110" y="1"/>
                      </a:lnTo>
                      <a:lnTo>
                        <a:pt x="107" y="4"/>
                      </a:lnTo>
                      <a:lnTo>
                        <a:pt x="104" y="8"/>
                      </a:lnTo>
                      <a:lnTo>
                        <a:pt x="104" y="14"/>
                      </a:lnTo>
                      <a:lnTo>
                        <a:pt x="104" y="14"/>
                      </a:lnTo>
                      <a:lnTo>
                        <a:pt x="104" y="17"/>
                      </a:lnTo>
                      <a:lnTo>
                        <a:pt x="102" y="20"/>
                      </a:lnTo>
                      <a:lnTo>
                        <a:pt x="100" y="23"/>
                      </a:lnTo>
                      <a:lnTo>
                        <a:pt x="94" y="24"/>
                      </a:lnTo>
                      <a:lnTo>
                        <a:pt x="87" y="25"/>
                      </a:lnTo>
                      <a:lnTo>
                        <a:pt x="87" y="25"/>
                      </a:lnTo>
                      <a:lnTo>
                        <a:pt x="83" y="27"/>
                      </a:lnTo>
                      <a:lnTo>
                        <a:pt x="80" y="30"/>
                      </a:lnTo>
                      <a:lnTo>
                        <a:pt x="78" y="34"/>
                      </a:lnTo>
                      <a:lnTo>
                        <a:pt x="77" y="37"/>
                      </a:lnTo>
                      <a:lnTo>
                        <a:pt x="77" y="37"/>
                      </a:lnTo>
                      <a:lnTo>
                        <a:pt x="73" y="38"/>
                      </a:lnTo>
                      <a:lnTo>
                        <a:pt x="65" y="37"/>
                      </a:lnTo>
                      <a:lnTo>
                        <a:pt x="60" y="34"/>
                      </a:lnTo>
                      <a:lnTo>
                        <a:pt x="57" y="30"/>
                      </a:lnTo>
                      <a:lnTo>
                        <a:pt x="57" y="30"/>
                      </a:lnTo>
                      <a:lnTo>
                        <a:pt x="56" y="28"/>
                      </a:lnTo>
                      <a:lnTo>
                        <a:pt x="54" y="28"/>
                      </a:lnTo>
                      <a:lnTo>
                        <a:pt x="50" y="28"/>
                      </a:lnTo>
                      <a:lnTo>
                        <a:pt x="47" y="31"/>
                      </a:lnTo>
                      <a:lnTo>
                        <a:pt x="46" y="34"/>
                      </a:lnTo>
                      <a:lnTo>
                        <a:pt x="47" y="35"/>
                      </a:lnTo>
                      <a:lnTo>
                        <a:pt x="47" y="35"/>
                      </a:lnTo>
                      <a:lnTo>
                        <a:pt x="51" y="41"/>
                      </a:lnTo>
                      <a:lnTo>
                        <a:pt x="51" y="45"/>
                      </a:lnTo>
                      <a:lnTo>
                        <a:pt x="51" y="50"/>
                      </a:lnTo>
                      <a:lnTo>
                        <a:pt x="50" y="52"/>
                      </a:lnTo>
                      <a:lnTo>
                        <a:pt x="50" y="52"/>
                      </a:lnTo>
                      <a:lnTo>
                        <a:pt x="47" y="54"/>
                      </a:lnTo>
                      <a:lnTo>
                        <a:pt x="43" y="52"/>
                      </a:lnTo>
                      <a:lnTo>
                        <a:pt x="40" y="51"/>
                      </a:lnTo>
                      <a:lnTo>
                        <a:pt x="36" y="52"/>
                      </a:lnTo>
                      <a:lnTo>
                        <a:pt x="36" y="52"/>
                      </a:lnTo>
                      <a:lnTo>
                        <a:pt x="33" y="52"/>
                      </a:lnTo>
                      <a:lnTo>
                        <a:pt x="31" y="52"/>
                      </a:lnTo>
                      <a:lnTo>
                        <a:pt x="28" y="50"/>
                      </a:lnTo>
                      <a:lnTo>
                        <a:pt x="26" y="48"/>
                      </a:lnTo>
                      <a:lnTo>
                        <a:pt x="26" y="48"/>
                      </a:lnTo>
                      <a:lnTo>
                        <a:pt x="23" y="47"/>
                      </a:lnTo>
                      <a:lnTo>
                        <a:pt x="19" y="48"/>
                      </a:lnTo>
                      <a:lnTo>
                        <a:pt x="16" y="50"/>
                      </a:lnTo>
                      <a:lnTo>
                        <a:pt x="10" y="50"/>
                      </a:lnTo>
                      <a:lnTo>
                        <a:pt x="10" y="50"/>
                      </a:lnTo>
                      <a:lnTo>
                        <a:pt x="4" y="50"/>
                      </a:lnTo>
                      <a:lnTo>
                        <a:pt x="1" y="51"/>
                      </a:lnTo>
                      <a:lnTo>
                        <a:pt x="0" y="54"/>
                      </a:lnTo>
                      <a:lnTo>
                        <a:pt x="0" y="57"/>
                      </a:lnTo>
                      <a:lnTo>
                        <a:pt x="0" y="57"/>
                      </a:lnTo>
                      <a:lnTo>
                        <a:pt x="1" y="60"/>
                      </a:lnTo>
                      <a:lnTo>
                        <a:pt x="1" y="62"/>
                      </a:lnTo>
                      <a:lnTo>
                        <a:pt x="1" y="64"/>
                      </a:lnTo>
                      <a:lnTo>
                        <a:pt x="3" y="67"/>
                      </a:lnTo>
                      <a:lnTo>
                        <a:pt x="3" y="67"/>
                      </a:lnTo>
                      <a:lnTo>
                        <a:pt x="6" y="68"/>
                      </a:lnTo>
                      <a:lnTo>
                        <a:pt x="11" y="69"/>
                      </a:lnTo>
                      <a:lnTo>
                        <a:pt x="17" y="71"/>
                      </a:lnTo>
                      <a:lnTo>
                        <a:pt x="24" y="74"/>
                      </a:lnTo>
                      <a:lnTo>
                        <a:pt x="24" y="74"/>
                      </a:lnTo>
                      <a:lnTo>
                        <a:pt x="28" y="75"/>
                      </a:lnTo>
                      <a:lnTo>
                        <a:pt x="31" y="77"/>
                      </a:lnTo>
                      <a:lnTo>
                        <a:pt x="34" y="77"/>
                      </a:lnTo>
                      <a:lnTo>
                        <a:pt x="37" y="78"/>
                      </a:lnTo>
                      <a:lnTo>
                        <a:pt x="37" y="78"/>
                      </a:lnTo>
                      <a:lnTo>
                        <a:pt x="41" y="79"/>
                      </a:lnTo>
                      <a:lnTo>
                        <a:pt x="43" y="81"/>
                      </a:lnTo>
                      <a:lnTo>
                        <a:pt x="43" y="85"/>
                      </a:lnTo>
                      <a:lnTo>
                        <a:pt x="43" y="85"/>
                      </a:lnTo>
                      <a:lnTo>
                        <a:pt x="44" y="89"/>
                      </a:lnTo>
                      <a:lnTo>
                        <a:pt x="46" y="92"/>
                      </a:lnTo>
                      <a:lnTo>
                        <a:pt x="50" y="97"/>
                      </a:lnTo>
                      <a:lnTo>
                        <a:pt x="56" y="98"/>
                      </a:lnTo>
                      <a:lnTo>
                        <a:pt x="56" y="98"/>
                      </a:lnTo>
                      <a:lnTo>
                        <a:pt x="58" y="101"/>
                      </a:lnTo>
                      <a:lnTo>
                        <a:pt x="60" y="104"/>
                      </a:lnTo>
                      <a:lnTo>
                        <a:pt x="58" y="106"/>
                      </a:lnTo>
                      <a:lnTo>
                        <a:pt x="60" y="111"/>
                      </a:lnTo>
                      <a:lnTo>
                        <a:pt x="60" y="111"/>
                      </a:lnTo>
                      <a:lnTo>
                        <a:pt x="60" y="115"/>
                      </a:lnTo>
                      <a:lnTo>
                        <a:pt x="58" y="121"/>
                      </a:lnTo>
                      <a:lnTo>
                        <a:pt x="57" y="125"/>
                      </a:lnTo>
                      <a:lnTo>
                        <a:pt x="57" y="131"/>
                      </a:lnTo>
                      <a:lnTo>
                        <a:pt x="57" y="131"/>
                      </a:lnTo>
                      <a:lnTo>
                        <a:pt x="57" y="136"/>
                      </a:lnTo>
                      <a:lnTo>
                        <a:pt x="56" y="146"/>
                      </a:lnTo>
                      <a:lnTo>
                        <a:pt x="53" y="155"/>
                      </a:lnTo>
                      <a:lnTo>
                        <a:pt x="50" y="159"/>
                      </a:lnTo>
                      <a:lnTo>
                        <a:pt x="50" y="159"/>
                      </a:lnTo>
                      <a:lnTo>
                        <a:pt x="48" y="159"/>
                      </a:lnTo>
                      <a:lnTo>
                        <a:pt x="48" y="159"/>
                      </a:lnTo>
                      <a:lnTo>
                        <a:pt x="58" y="163"/>
                      </a:lnTo>
                      <a:lnTo>
                        <a:pt x="58" y="163"/>
                      </a:lnTo>
                      <a:lnTo>
                        <a:pt x="65" y="168"/>
                      </a:lnTo>
                      <a:lnTo>
                        <a:pt x="74" y="170"/>
                      </a:lnTo>
                      <a:lnTo>
                        <a:pt x="74" y="170"/>
                      </a:lnTo>
                      <a:lnTo>
                        <a:pt x="77" y="173"/>
                      </a:lnTo>
                      <a:lnTo>
                        <a:pt x="81" y="173"/>
                      </a:lnTo>
                      <a:lnTo>
                        <a:pt x="85" y="172"/>
                      </a:lnTo>
                      <a:lnTo>
                        <a:pt x="85" y="170"/>
                      </a:lnTo>
                      <a:lnTo>
                        <a:pt x="85" y="170"/>
                      </a:lnTo>
                      <a:lnTo>
                        <a:pt x="87" y="169"/>
                      </a:lnTo>
                      <a:lnTo>
                        <a:pt x="88" y="169"/>
                      </a:lnTo>
                      <a:lnTo>
                        <a:pt x="94" y="172"/>
                      </a:lnTo>
                      <a:lnTo>
                        <a:pt x="94" y="172"/>
                      </a:lnTo>
                      <a:lnTo>
                        <a:pt x="97" y="173"/>
                      </a:lnTo>
                      <a:lnTo>
                        <a:pt x="102" y="175"/>
                      </a:lnTo>
                      <a:lnTo>
                        <a:pt x="112" y="176"/>
                      </a:lnTo>
                      <a:lnTo>
                        <a:pt x="112" y="176"/>
                      </a:lnTo>
                      <a:lnTo>
                        <a:pt x="121" y="178"/>
                      </a:lnTo>
                      <a:lnTo>
                        <a:pt x="129" y="176"/>
                      </a:lnTo>
                      <a:lnTo>
                        <a:pt x="129" y="176"/>
                      </a:lnTo>
                      <a:lnTo>
                        <a:pt x="128" y="173"/>
                      </a:lnTo>
                      <a:lnTo>
                        <a:pt x="128" y="173"/>
                      </a:lnTo>
                      <a:lnTo>
                        <a:pt x="128" y="169"/>
                      </a:lnTo>
                      <a:lnTo>
                        <a:pt x="128" y="166"/>
                      </a:lnTo>
                      <a:lnTo>
                        <a:pt x="131" y="162"/>
                      </a:lnTo>
                      <a:lnTo>
                        <a:pt x="135" y="159"/>
                      </a:lnTo>
                      <a:lnTo>
                        <a:pt x="141" y="156"/>
                      </a:lnTo>
                      <a:lnTo>
                        <a:pt x="141" y="156"/>
                      </a:lnTo>
                      <a:lnTo>
                        <a:pt x="148" y="156"/>
                      </a:lnTo>
                      <a:lnTo>
                        <a:pt x="158" y="159"/>
                      </a:lnTo>
                      <a:lnTo>
                        <a:pt x="165" y="161"/>
                      </a:lnTo>
                      <a:lnTo>
                        <a:pt x="171" y="163"/>
                      </a:lnTo>
                      <a:lnTo>
                        <a:pt x="171" y="163"/>
                      </a:lnTo>
                      <a:lnTo>
                        <a:pt x="175" y="165"/>
                      </a:lnTo>
                      <a:lnTo>
                        <a:pt x="179" y="165"/>
                      </a:lnTo>
                      <a:lnTo>
                        <a:pt x="184" y="162"/>
                      </a:lnTo>
                      <a:lnTo>
                        <a:pt x="189" y="158"/>
                      </a:lnTo>
                      <a:lnTo>
                        <a:pt x="189" y="158"/>
                      </a:lnTo>
                      <a:lnTo>
                        <a:pt x="195" y="152"/>
                      </a:lnTo>
                      <a:lnTo>
                        <a:pt x="199" y="151"/>
                      </a:lnTo>
                      <a:lnTo>
                        <a:pt x="199" y="151"/>
                      </a:lnTo>
                      <a:lnTo>
                        <a:pt x="201" y="145"/>
                      </a:lnTo>
                      <a:lnTo>
                        <a:pt x="201" y="145"/>
                      </a:lnTo>
                      <a:lnTo>
                        <a:pt x="201" y="143"/>
                      </a:lnTo>
                      <a:lnTo>
                        <a:pt x="199" y="143"/>
                      </a:lnTo>
                      <a:lnTo>
                        <a:pt x="193" y="142"/>
                      </a:lnTo>
                      <a:lnTo>
                        <a:pt x="193" y="142"/>
                      </a:lnTo>
                      <a:lnTo>
                        <a:pt x="191" y="142"/>
                      </a:lnTo>
                      <a:lnTo>
                        <a:pt x="189" y="141"/>
                      </a:lnTo>
                      <a:lnTo>
                        <a:pt x="189" y="138"/>
                      </a:lnTo>
                      <a:lnTo>
                        <a:pt x="191" y="135"/>
                      </a:lnTo>
                      <a:lnTo>
                        <a:pt x="191" y="135"/>
                      </a:lnTo>
                      <a:lnTo>
                        <a:pt x="191" y="132"/>
                      </a:lnTo>
                      <a:lnTo>
                        <a:pt x="189" y="131"/>
                      </a:lnTo>
                      <a:lnTo>
                        <a:pt x="185" y="126"/>
                      </a:lnTo>
                      <a:lnTo>
                        <a:pt x="185" y="126"/>
                      </a:lnTo>
                      <a:lnTo>
                        <a:pt x="185" y="125"/>
                      </a:lnTo>
                      <a:lnTo>
                        <a:pt x="185" y="124"/>
                      </a:lnTo>
                      <a:lnTo>
                        <a:pt x="189" y="122"/>
                      </a:lnTo>
                      <a:lnTo>
                        <a:pt x="189" y="122"/>
                      </a:lnTo>
                      <a:lnTo>
                        <a:pt x="192" y="119"/>
                      </a:lnTo>
                      <a:lnTo>
                        <a:pt x="192" y="118"/>
                      </a:lnTo>
                      <a:lnTo>
                        <a:pt x="192" y="116"/>
                      </a:lnTo>
                      <a:lnTo>
                        <a:pt x="192" y="116"/>
                      </a:lnTo>
                      <a:lnTo>
                        <a:pt x="189" y="114"/>
                      </a:lnTo>
                      <a:lnTo>
                        <a:pt x="189" y="111"/>
                      </a:lnTo>
                      <a:lnTo>
                        <a:pt x="191" y="108"/>
                      </a:lnTo>
                      <a:lnTo>
                        <a:pt x="191" y="108"/>
                      </a:lnTo>
                      <a:lnTo>
                        <a:pt x="191" y="106"/>
                      </a:lnTo>
                      <a:lnTo>
                        <a:pt x="189" y="104"/>
                      </a:lnTo>
                      <a:lnTo>
                        <a:pt x="188" y="102"/>
                      </a:lnTo>
                      <a:lnTo>
                        <a:pt x="188" y="101"/>
                      </a:lnTo>
                      <a:lnTo>
                        <a:pt x="188" y="101"/>
                      </a:lnTo>
                      <a:lnTo>
                        <a:pt x="186" y="98"/>
                      </a:lnTo>
                      <a:lnTo>
                        <a:pt x="185" y="98"/>
                      </a:lnTo>
                      <a:lnTo>
                        <a:pt x="182" y="98"/>
                      </a:lnTo>
                      <a:lnTo>
                        <a:pt x="181" y="99"/>
                      </a:lnTo>
                      <a:lnTo>
                        <a:pt x="181" y="99"/>
                      </a:lnTo>
                      <a:lnTo>
                        <a:pt x="178" y="102"/>
                      </a:lnTo>
                      <a:lnTo>
                        <a:pt x="176" y="101"/>
                      </a:lnTo>
                      <a:lnTo>
                        <a:pt x="176" y="99"/>
                      </a:lnTo>
                      <a:lnTo>
                        <a:pt x="178" y="95"/>
                      </a:lnTo>
                      <a:lnTo>
                        <a:pt x="178" y="95"/>
                      </a:lnTo>
                      <a:lnTo>
                        <a:pt x="181" y="91"/>
                      </a:lnTo>
                      <a:lnTo>
                        <a:pt x="184" y="87"/>
                      </a:lnTo>
                      <a:lnTo>
                        <a:pt x="186" y="84"/>
                      </a:lnTo>
                      <a:lnTo>
                        <a:pt x="188" y="82"/>
                      </a:lnTo>
                      <a:lnTo>
                        <a:pt x="188" y="82"/>
                      </a:lnTo>
                      <a:lnTo>
                        <a:pt x="189" y="79"/>
                      </a:lnTo>
                      <a:lnTo>
                        <a:pt x="192" y="77"/>
                      </a:lnTo>
                      <a:lnTo>
                        <a:pt x="193" y="75"/>
                      </a:lnTo>
                      <a:lnTo>
                        <a:pt x="196" y="75"/>
                      </a:lnTo>
                      <a:lnTo>
                        <a:pt x="196" y="75"/>
                      </a:lnTo>
                      <a:lnTo>
                        <a:pt x="198" y="74"/>
                      </a:lnTo>
                      <a:lnTo>
                        <a:pt x="199" y="71"/>
                      </a:lnTo>
                      <a:lnTo>
                        <a:pt x="201" y="62"/>
                      </a:lnTo>
                      <a:lnTo>
                        <a:pt x="201" y="62"/>
                      </a:lnTo>
                      <a:lnTo>
                        <a:pt x="202" y="57"/>
                      </a:lnTo>
                      <a:lnTo>
                        <a:pt x="203" y="52"/>
                      </a:lnTo>
                      <a:lnTo>
                        <a:pt x="206" y="50"/>
                      </a:lnTo>
                      <a:lnTo>
                        <a:pt x="206" y="50"/>
                      </a:lnTo>
                      <a:lnTo>
                        <a:pt x="208" y="47"/>
                      </a:lnTo>
                      <a:lnTo>
                        <a:pt x="208" y="45"/>
                      </a:lnTo>
                      <a:lnTo>
                        <a:pt x="205" y="45"/>
                      </a:lnTo>
                      <a:lnTo>
                        <a:pt x="203" y="44"/>
                      </a:lnTo>
                      <a:lnTo>
                        <a:pt x="203" y="44"/>
                      </a:lnTo>
                      <a:close/>
                      <a:moveTo>
                        <a:pt x="229" y="165"/>
                      </a:moveTo>
                      <a:lnTo>
                        <a:pt x="229" y="165"/>
                      </a:lnTo>
                      <a:lnTo>
                        <a:pt x="226" y="166"/>
                      </a:lnTo>
                      <a:lnTo>
                        <a:pt x="225" y="168"/>
                      </a:lnTo>
                      <a:lnTo>
                        <a:pt x="222" y="170"/>
                      </a:lnTo>
                      <a:lnTo>
                        <a:pt x="219" y="173"/>
                      </a:lnTo>
                      <a:lnTo>
                        <a:pt x="219" y="173"/>
                      </a:lnTo>
                      <a:lnTo>
                        <a:pt x="216" y="176"/>
                      </a:lnTo>
                      <a:lnTo>
                        <a:pt x="216" y="179"/>
                      </a:lnTo>
                      <a:lnTo>
                        <a:pt x="218" y="186"/>
                      </a:lnTo>
                      <a:lnTo>
                        <a:pt x="221" y="193"/>
                      </a:lnTo>
                      <a:lnTo>
                        <a:pt x="223" y="195"/>
                      </a:lnTo>
                      <a:lnTo>
                        <a:pt x="225" y="195"/>
                      </a:lnTo>
                      <a:lnTo>
                        <a:pt x="225" y="195"/>
                      </a:lnTo>
                      <a:lnTo>
                        <a:pt x="228" y="193"/>
                      </a:lnTo>
                      <a:lnTo>
                        <a:pt x="229" y="190"/>
                      </a:lnTo>
                      <a:lnTo>
                        <a:pt x="230" y="180"/>
                      </a:lnTo>
                      <a:lnTo>
                        <a:pt x="230" y="170"/>
                      </a:lnTo>
                      <a:lnTo>
                        <a:pt x="229" y="166"/>
                      </a:lnTo>
                      <a:lnTo>
                        <a:pt x="229" y="165"/>
                      </a:lnTo>
                      <a:lnTo>
                        <a:pt x="229" y="165"/>
                      </a:lnTo>
                      <a:close/>
                    </a:path>
                  </a:pathLst>
                </a:custGeom>
                <a:grpFill/>
                <a:ln w="31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 dirty="0">
                    <a:solidFill>
                      <a:srgbClr val="3F3F3F"/>
                    </a:solidFill>
                    <a:latin typeface="Tw Cen MT Regular"/>
                  </a:endParaRPr>
                </a:p>
              </p:txBody>
            </p:sp>
          </p:grpSp>
        </p:grpSp>
      </p:grpSp>
      <p:sp>
        <p:nvSpPr>
          <p:cNvPr id="27" name="Slide Number Placeholder 15">
            <a:extLst>
              <a:ext uri="{FF2B5EF4-FFF2-40B4-BE49-F238E27FC236}">
                <a16:creationId xmlns:a16="http://schemas.microsoft.com/office/drawing/2014/main" id="{C92C7C8F-4B7E-4FB6-BED1-A7328C072183}"/>
              </a:ext>
            </a:extLst>
          </p:cNvPr>
          <p:cNvSpPr>
            <a:spLocks noGrp="1"/>
          </p:cNvSpPr>
          <p:nvPr/>
        </p:nvSpPr>
        <p:spPr>
          <a:xfrm>
            <a:off x="10534419" y="6322558"/>
            <a:ext cx="881332" cy="2746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2BD4907-038B-4C7F-8200-EEA9663A5E25}" type="slidenum">
              <a:rPr lang="en-US" dirty="0" smtClean="0"/>
              <a:pPr/>
              <a:t>9</a:t>
            </a:fld>
            <a:endParaRPr lang="en-US" dirty="0"/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3DDDD060-B0B0-4D81-945D-D555C53DE571}"/>
              </a:ext>
            </a:extLst>
          </p:cNvPr>
          <p:cNvSpPr txBox="1"/>
          <p:nvPr/>
        </p:nvSpPr>
        <p:spPr>
          <a:xfrm>
            <a:off x="5017728" y="1733375"/>
            <a:ext cx="10358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 pitchFamily="2" charset="0"/>
              </a:rPr>
              <a:t>Serge Mayaka</a:t>
            </a:r>
            <a:br>
              <a:rPr lang="en-US" sz="800" dirty="0">
                <a:solidFill>
                  <a:schemeClr val="accent3"/>
                </a:solidFill>
                <a:latin typeface="Oswald ExtraLight" pitchFamily="2" charset="0"/>
              </a:rPr>
            </a:br>
            <a:r>
              <a:rPr lang="en-US" sz="800" dirty="0">
                <a:solidFill>
                  <a:schemeClr val="tx2"/>
                </a:solidFill>
                <a:latin typeface="Oswald" pitchFamily="2" charset="0"/>
              </a:rPr>
              <a:t>CÔTE D'IVOIRE</a:t>
            </a: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297E2194-C171-46C5-B302-4BE1D7CFB89B}"/>
              </a:ext>
            </a:extLst>
          </p:cNvPr>
          <p:cNvSpPr txBox="1"/>
          <p:nvPr/>
        </p:nvSpPr>
        <p:spPr>
          <a:xfrm>
            <a:off x="5820055" y="1738237"/>
            <a:ext cx="1035845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/>
              </a:rPr>
              <a:t>Adja </a:t>
            </a:r>
            <a:r>
              <a:rPr lang="en-US" sz="800" dirty="0" err="1">
                <a:solidFill>
                  <a:schemeClr val="accent2"/>
                </a:solidFill>
                <a:latin typeface="Oswald ExtraLight"/>
              </a:rPr>
              <a:t>Thiané</a:t>
            </a:r>
            <a:r>
              <a:rPr lang="en-US" sz="800" dirty="0">
                <a:solidFill>
                  <a:schemeClr val="accent2"/>
                </a:solidFill>
                <a:latin typeface="Oswald ExtraLight"/>
              </a:rPr>
              <a:t> </a:t>
            </a:r>
            <a:r>
              <a:rPr lang="en-US" sz="800" dirty="0" err="1">
                <a:solidFill>
                  <a:schemeClr val="accent2"/>
                </a:solidFill>
                <a:latin typeface="Oswald ExtraLight"/>
              </a:rPr>
              <a:t>Guéye</a:t>
            </a:r>
            <a:r>
              <a:rPr lang="en-US" sz="800" dirty="0">
                <a:solidFill>
                  <a:schemeClr val="accent2"/>
                </a:solidFill>
                <a:latin typeface="Oswald ExtraLight"/>
              </a:rPr>
              <a:t> Diaw </a:t>
            </a:r>
            <a:br>
              <a:rPr lang="en-US" sz="800" dirty="0">
                <a:latin typeface="Oswald ExtraLight" pitchFamily="2" charset="0"/>
              </a:rPr>
            </a:br>
            <a:r>
              <a:rPr lang="en-US" sz="800" dirty="0">
                <a:solidFill>
                  <a:schemeClr val="tx2"/>
                </a:solidFill>
                <a:latin typeface="Oswald"/>
              </a:rPr>
              <a:t>SENEGAL</a:t>
            </a:r>
            <a:endParaRPr lang="en-US" sz="800" dirty="0">
              <a:solidFill>
                <a:schemeClr val="tx2"/>
              </a:solidFill>
              <a:latin typeface="Oswald" pitchFamily="2" charset="0"/>
            </a:endParaRPr>
          </a:p>
        </p:txBody>
      </p:sp>
      <p:sp>
        <p:nvSpPr>
          <p:cNvPr id="35" name="TextBox 9">
            <a:extLst>
              <a:ext uri="{FF2B5EF4-FFF2-40B4-BE49-F238E27FC236}">
                <a16:creationId xmlns:a16="http://schemas.microsoft.com/office/drawing/2014/main" id="{3DE572D3-08DE-497B-9593-EF05414657D6}"/>
              </a:ext>
            </a:extLst>
          </p:cNvPr>
          <p:cNvSpPr txBox="1"/>
          <p:nvPr/>
        </p:nvSpPr>
        <p:spPr>
          <a:xfrm>
            <a:off x="6618657" y="1757374"/>
            <a:ext cx="1035845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/>
              </a:rPr>
              <a:t>Virginie </a:t>
            </a:r>
            <a:r>
              <a:rPr lang="en-US" sz="800" dirty="0" err="1">
                <a:solidFill>
                  <a:schemeClr val="accent2"/>
                </a:solidFill>
                <a:latin typeface="Oswald ExtraLight"/>
              </a:rPr>
              <a:t>Longang</a:t>
            </a:r>
            <a:endParaRPr lang="en-US" sz="800" dirty="0" err="1">
              <a:solidFill>
                <a:schemeClr val="accent2"/>
              </a:solidFill>
              <a:latin typeface="Oswald" pitchFamily="2" charset="0"/>
            </a:endParaRPr>
          </a:p>
          <a:p>
            <a:pPr algn="ctr"/>
            <a:r>
              <a:rPr lang="en-US" sz="800" dirty="0">
                <a:solidFill>
                  <a:schemeClr val="tx2"/>
                </a:solidFill>
                <a:latin typeface="Oswald"/>
              </a:rPr>
              <a:t>BURUNDI</a:t>
            </a:r>
            <a:endParaRPr lang="en-US" sz="800" dirty="0">
              <a:solidFill>
                <a:schemeClr val="tx2"/>
              </a:solidFill>
              <a:latin typeface="Oswald" pitchFamily="2" charset="0"/>
            </a:endParaRPr>
          </a:p>
        </p:txBody>
      </p:sp>
      <p:sp>
        <p:nvSpPr>
          <p:cNvPr id="37" name="TextBox 13">
            <a:extLst>
              <a:ext uri="{FF2B5EF4-FFF2-40B4-BE49-F238E27FC236}">
                <a16:creationId xmlns:a16="http://schemas.microsoft.com/office/drawing/2014/main" id="{730F1478-5E12-4124-9A79-233B2EC01957}"/>
              </a:ext>
            </a:extLst>
          </p:cNvPr>
          <p:cNvSpPr txBox="1"/>
          <p:nvPr/>
        </p:nvSpPr>
        <p:spPr>
          <a:xfrm>
            <a:off x="9645428" y="1745436"/>
            <a:ext cx="10358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 pitchFamily="2" charset="0"/>
              </a:rPr>
              <a:t>Lu Yi-</a:t>
            </a:r>
            <a:r>
              <a:rPr lang="en-US" sz="800" dirty="0" err="1">
                <a:solidFill>
                  <a:schemeClr val="accent2"/>
                </a:solidFill>
                <a:latin typeface="Oswald ExtraLight" pitchFamily="2" charset="0"/>
              </a:rPr>
              <a:t>han</a:t>
            </a:r>
            <a:br>
              <a:rPr lang="en-US" sz="800" dirty="0">
                <a:solidFill>
                  <a:schemeClr val="accent3"/>
                </a:solidFill>
                <a:latin typeface="Oswald ExtraLight" pitchFamily="2" charset="0"/>
              </a:rPr>
            </a:br>
            <a:r>
              <a:rPr lang="en-US" sz="800" dirty="0">
                <a:solidFill>
                  <a:schemeClr val="tx2"/>
                </a:solidFill>
                <a:latin typeface="Oswald" pitchFamily="2" charset="0"/>
              </a:rPr>
              <a:t>CHINA</a:t>
            </a:r>
          </a:p>
        </p:txBody>
      </p:sp>
      <p:sp>
        <p:nvSpPr>
          <p:cNvPr id="40" name="TextBox 14">
            <a:extLst>
              <a:ext uri="{FF2B5EF4-FFF2-40B4-BE49-F238E27FC236}">
                <a16:creationId xmlns:a16="http://schemas.microsoft.com/office/drawing/2014/main" id="{1C29FBF5-B4FE-4291-AE7E-9234904809C3}"/>
              </a:ext>
            </a:extLst>
          </p:cNvPr>
          <p:cNvSpPr txBox="1"/>
          <p:nvPr/>
        </p:nvSpPr>
        <p:spPr>
          <a:xfrm>
            <a:off x="10355431" y="1744866"/>
            <a:ext cx="10358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 pitchFamily="2" charset="0"/>
              </a:rPr>
              <a:t>Juhyeon Moon</a:t>
            </a:r>
            <a:br>
              <a:rPr lang="en-US" sz="800" dirty="0">
                <a:solidFill>
                  <a:schemeClr val="accent3"/>
                </a:solidFill>
                <a:latin typeface="Oswald ExtraLight" pitchFamily="2" charset="0"/>
              </a:rPr>
            </a:br>
            <a:r>
              <a:rPr lang="en-US" sz="800" dirty="0">
                <a:solidFill>
                  <a:schemeClr val="tx2"/>
                </a:solidFill>
                <a:latin typeface="Oswald" pitchFamily="2" charset="0"/>
              </a:rPr>
              <a:t>REPUBLIC OF KOREA</a:t>
            </a:r>
          </a:p>
        </p:txBody>
      </p:sp>
      <p:sp>
        <p:nvSpPr>
          <p:cNvPr id="41" name="TextBox 16">
            <a:extLst>
              <a:ext uri="{FF2B5EF4-FFF2-40B4-BE49-F238E27FC236}">
                <a16:creationId xmlns:a16="http://schemas.microsoft.com/office/drawing/2014/main" id="{9B52101C-5C2F-4258-9E18-6E491E043DC1}"/>
              </a:ext>
            </a:extLst>
          </p:cNvPr>
          <p:cNvSpPr txBox="1"/>
          <p:nvPr/>
        </p:nvSpPr>
        <p:spPr>
          <a:xfrm>
            <a:off x="11157770" y="1758198"/>
            <a:ext cx="103584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/>
              </a:rPr>
              <a:t>Nelly </a:t>
            </a:r>
            <a:r>
              <a:rPr lang="en-US" sz="800" dirty="0" err="1">
                <a:solidFill>
                  <a:schemeClr val="accent2"/>
                </a:solidFill>
                <a:latin typeface="Oswald ExtraLight"/>
              </a:rPr>
              <a:t>Gilyazetdinova</a:t>
            </a:r>
            <a:endParaRPr lang="en-US" sz="800">
              <a:solidFill>
                <a:schemeClr val="accent2"/>
              </a:solidFill>
              <a:latin typeface="Oswald ExtraLight"/>
            </a:endParaRPr>
          </a:p>
          <a:p>
            <a:pPr algn="ctr"/>
            <a:r>
              <a:rPr lang="en-US" sz="800" dirty="0">
                <a:solidFill>
                  <a:schemeClr val="tx2"/>
                </a:solidFill>
                <a:latin typeface="Oswald"/>
              </a:rPr>
              <a:t>RUSSIAN </a:t>
            </a:r>
            <a:endParaRPr lang="en-US" dirty="0">
              <a:solidFill>
                <a:schemeClr val="tx2"/>
              </a:solidFill>
              <a:latin typeface="Oswald"/>
            </a:endParaRPr>
          </a:p>
          <a:p>
            <a:pPr algn="ctr"/>
            <a:r>
              <a:rPr lang="en-US" sz="800" dirty="0">
                <a:solidFill>
                  <a:schemeClr val="tx2"/>
                </a:solidFill>
                <a:latin typeface="Oswald"/>
              </a:rPr>
              <a:t>FEDERATION</a:t>
            </a:r>
            <a:endParaRPr lang="en-US" dirty="0">
              <a:solidFill>
                <a:schemeClr val="tx2"/>
              </a:solidFill>
              <a:latin typeface="Oswald"/>
            </a:endParaRPr>
          </a:p>
        </p:txBody>
      </p:sp>
      <p:sp>
        <p:nvSpPr>
          <p:cNvPr id="48" name="TextBox 348">
            <a:extLst>
              <a:ext uri="{FF2B5EF4-FFF2-40B4-BE49-F238E27FC236}">
                <a16:creationId xmlns:a16="http://schemas.microsoft.com/office/drawing/2014/main" id="{F46F065A-E65F-440D-BFDF-88CB7825A866}"/>
              </a:ext>
            </a:extLst>
          </p:cNvPr>
          <p:cNvSpPr txBox="1"/>
          <p:nvPr/>
        </p:nvSpPr>
        <p:spPr>
          <a:xfrm>
            <a:off x="8949879" y="1743714"/>
            <a:ext cx="1035845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/>
              </a:rPr>
              <a:t>Damir </a:t>
            </a:r>
            <a:r>
              <a:rPr lang="en-US" sz="800" dirty="0" err="1">
                <a:solidFill>
                  <a:schemeClr val="accent2"/>
                </a:solidFill>
                <a:latin typeface="Oswald ExtraLight"/>
              </a:rPr>
              <a:t>Kobzhasarov</a:t>
            </a:r>
            <a:br>
              <a:rPr lang="en-US" sz="800" dirty="0">
                <a:latin typeface="Oswald ExtraLight" pitchFamily="2" charset="0"/>
              </a:rPr>
            </a:br>
            <a:r>
              <a:rPr lang="en-US" sz="800" dirty="0">
                <a:solidFill>
                  <a:schemeClr val="tx2"/>
                </a:solidFill>
                <a:latin typeface="Oswald"/>
              </a:rPr>
              <a:t>KAZAKHSTAN</a:t>
            </a:r>
          </a:p>
        </p:txBody>
      </p:sp>
      <p:sp>
        <p:nvSpPr>
          <p:cNvPr id="50" name="TextBox 349">
            <a:extLst>
              <a:ext uri="{FF2B5EF4-FFF2-40B4-BE49-F238E27FC236}">
                <a16:creationId xmlns:a16="http://schemas.microsoft.com/office/drawing/2014/main" id="{9F38E59F-A955-4A20-AE17-B9A035908B28}"/>
              </a:ext>
            </a:extLst>
          </p:cNvPr>
          <p:cNvSpPr txBox="1"/>
          <p:nvPr/>
        </p:nvSpPr>
        <p:spPr>
          <a:xfrm>
            <a:off x="8119001" y="1744866"/>
            <a:ext cx="1035845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/>
              </a:rPr>
              <a:t>Kingsley Addai Frimpong</a:t>
            </a:r>
            <a:br>
              <a:rPr lang="en-US" sz="800" dirty="0">
                <a:latin typeface="Oswald ExtraLight" pitchFamily="2" charset="0"/>
              </a:rPr>
            </a:br>
            <a:r>
              <a:rPr lang="en-US" sz="800" dirty="0">
                <a:solidFill>
                  <a:schemeClr val="tx2"/>
                </a:solidFill>
                <a:latin typeface="Oswald"/>
              </a:rPr>
              <a:t>ETHOPIA</a:t>
            </a:r>
            <a:endParaRPr lang="en-US" sz="800" dirty="0">
              <a:solidFill>
                <a:schemeClr val="tx2"/>
              </a:solidFill>
              <a:latin typeface="Oswald" pitchFamily="2" charset="0"/>
            </a:endParaRPr>
          </a:p>
        </p:txBody>
      </p:sp>
      <p:sp>
        <p:nvSpPr>
          <p:cNvPr id="62" name="TextBox 17">
            <a:extLst>
              <a:ext uri="{FF2B5EF4-FFF2-40B4-BE49-F238E27FC236}">
                <a16:creationId xmlns:a16="http://schemas.microsoft.com/office/drawing/2014/main" id="{6823EFE6-13F2-40D2-BA30-CA6B8CCD415C}"/>
              </a:ext>
            </a:extLst>
          </p:cNvPr>
          <p:cNvSpPr txBox="1"/>
          <p:nvPr/>
        </p:nvSpPr>
        <p:spPr>
          <a:xfrm>
            <a:off x="5505916" y="4496866"/>
            <a:ext cx="1228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tx2"/>
                </a:solidFill>
                <a:latin typeface="Oswald" pitchFamily="2" charset="0"/>
              </a:rPr>
              <a:t>CHAD</a:t>
            </a:r>
          </a:p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 pitchFamily="2" charset="0"/>
              </a:rPr>
              <a:t>Saibou Seynou</a:t>
            </a:r>
          </a:p>
        </p:txBody>
      </p:sp>
      <p:sp>
        <p:nvSpPr>
          <p:cNvPr id="63" name="TextBox 19">
            <a:extLst>
              <a:ext uri="{FF2B5EF4-FFF2-40B4-BE49-F238E27FC236}">
                <a16:creationId xmlns:a16="http://schemas.microsoft.com/office/drawing/2014/main" id="{F50CC7F5-E5FF-4EC8-ABFA-B9F59973EA59}"/>
              </a:ext>
            </a:extLst>
          </p:cNvPr>
          <p:cNvSpPr txBox="1"/>
          <p:nvPr/>
        </p:nvSpPr>
        <p:spPr>
          <a:xfrm>
            <a:off x="4928725" y="4493817"/>
            <a:ext cx="1228725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tx2"/>
                </a:solidFill>
                <a:latin typeface="Oswald" pitchFamily="2" charset="0"/>
              </a:rPr>
              <a:t>CAMEROON</a:t>
            </a:r>
          </a:p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/>
              </a:rPr>
              <a:t>Aminata Tou</a:t>
            </a:r>
            <a:endParaRPr lang="en-US" sz="800" dirty="0">
              <a:solidFill>
                <a:schemeClr val="accent2"/>
              </a:solidFill>
              <a:latin typeface="Oswald ExtraLight" pitchFamily="2" charset="0"/>
            </a:endParaRPr>
          </a:p>
        </p:txBody>
      </p:sp>
      <p:sp>
        <p:nvSpPr>
          <p:cNvPr id="896" name="TextBox 20">
            <a:extLst>
              <a:ext uri="{FF2B5EF4-FFF2-40B4-BE49-F238E27FC236}">
                <a16:creationId xmlns:a16="http://schemas.microsoft.com/office/drawing/2014/main" id="{BDD6103A-1635-4672-BFB0-8A7B621BD818}"/>
              </a:ext>
            </a:extLst>
          </p:cNvPr>
          <p:cNvSpPr txBox="1"/>
          <p:nvPr/>
        </p:nvSpPr>
        <p:spPr>
          <a:xfrm>
            <a:off x="6299829" y="4357524"/>
            <a:ext cx="1228725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tx2"/>
                </a:solidFill>
                <a:latin typeface="Oswald"/>
              </a:rPr>
              <a:t>DEMOCRATIC REPUBLIC</a:t>
            </a:r>
            <a:endParaRPr lang="en-US" sz="800" dirty="0">
              <a:solidFill>
                <a:schemeClr val="tx2"/>
              </a:solidFill>
              <a:latin typeface="Oswald" pitchFamily="2" charset="0"/>
            </a:endParaRPr>
          </a:p>
          <a:p>
            <a:pPr algn="ctr"/>
            <a:r>
              <a:rPr lang="en-US" sz="800" dirty="0">
                <a:solidFill>
                  <a:schemeClr val="tx2"/>
                </a:solidFill>
                <a:latin typeface="Oswald"/>
              </a:rPr>
              <a:t>OF THE CONGO</a:t>
            </a:r>
            <a:br>
              <a:rPr lang="en-US" sz="800" dirty="0">
                <a:solidFill>
                  <a:schemeClr val="tx2"/>
                </a:solidFill>
                <a:latin typeface="Oswald"/>
              </a:rPr>
            </a:br>
            <a:r>
              <a:rPr lang="en-US" sz="800" dirty="0">
                <a:solidFill>
                  <a:schemeClr val="accent2"/>
                </a:solidFill>
                <a:latin typeface="Oswald ExtraLight"/>
              </a:rPr>
              <a:t>Jean-Lambert </a:t>
            </a:r>
            <a:br>
              <a:rPr lang="en-US" sz="800" dirty="0">
                <a:solidFill>
                  <a:schemeClr val="accent2"/>
                </a:solidFill>
                <a:latin typeface="Oswald ExtraLight"/>
              </a:rPr>
            </a:br>
            <a:r>
              <a:rPr lang="en-US" sz="800" dirty="0" err="1">
                <a:solidFill>
                  <a:schemeClr val="accent2"/>
                </a:solidFill>
                <a:latin typeface="Oswald ExtraLight"/>
              </a:rPr>
              <a:t>Mandjo</a:t>
            </a:r>
            <a:r>
              <a:rPr lang="en-US" sz="800" dirty="0">
                <a:solidFill>
                  <a:schemeClr val="accent2"/>
                </a:solidFill>
                <a:latin typeface="Oswald ExtraLight"/>
              </a:rPr>
              <a:t> </a:t>
            </a:r>
            <a:r>
              <a:rPr lang="en-US" sz="800" dirty="0" err="1">
                <a:solidFill>
                  <a:schemeClr val="accent2"/>
                </a:solidFill>
                <a:latin typeface="Oswald ExtraLight"/>
              </a:rPr>
              <a:t>Aholoma</a:t>
            </a:r>
            <a:endParaRPr lang="en-US" dirty="0">
              <a:solidFill>
                <a:schemeClr val="accent2"/>
              </a:solidFill>
              <a:cs typeface="Arial" panose="020B0604020202020204"/>
            </a:endParaRPr>
          </a:p>
        </p:txBody>
      </p:sp>
      <p:sp>
        <p:nvSpPr>
          <p:cNvPr id="901" name="TextBox 21">
            <a:extLst>
              <a:ext uri="{FF2B5EF4-FFF2-40B4-BE49-F238E27FC236}">
                <a16:creationId xmlns:a16="http://schemas.microsoft.com/office/drawing/2014/main" id="{A05C18CB-07BB-4991-95FF-AF09684BEE02}"/>
              </a:ext>
            </a:extLst>
          </p:cNvPr>
          <p:cNvSpPr txBox="1"/>
          <p:nvPr/>
        </p:nvSpPr>
        <p:spPr>
          <a:xfrm>
            <a:off x="6989143" y="4493817"/>
            <a:ext cx="1228725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tx2"/>
                </a:solidFill>
                <a:latin typeface="Oswald"/>
              </a:rPr>
              <a:t>TANZANIA</a:t>
            </a:r>
          </a:p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/>
              </a:rPr>
              <a:t>Kuki </a:t>
            </a:r>
            <a:r>
              <a:rPr lang="en-US" sz="800" dirty="0" err="1">
                <a:solidFill>
                  <a:schemeClr val="accent2"/>
                </a:solidFill>
                <a:latin typeface="Oswald ExtraLight"/>
              </a:rPr>
              <a:t>Tarimo</a:t>
            </a:r>
            <a:endParaRPr lang="en-US" dirty="0" err="1">
              <a:solidFill>
                <a:schemeClr val="accent2"/>
              </a:solidFill>
            </a:endParaRPr>
          </a:p>
        </p:txBody>
      </p:sp>
      <p:sp>
        <p:nvSpPr>
          <p:cNvPr id="902" name="TextBox 22">
            <a:extLst>
              <a:ext uri="{FF2B5EF4-FFF2-40B4-BE49-F238E27FC236}">
                <a16:creationId xmlns:a16="http://schemas.microsoft.com/office/drawing/2014/main" id="{AE642A2C-9143-40BB-9BCD-7D6716374B4E}"/>
              </a:ext>
            </a:extLst>
          </p:cNvPr>
          <p:cNvSpPr txBox="1"/>
          <p:nvPr/>
        </p:nvSpPr>
        <p:spPr>
          <a:xfrm>
            <a:off x="8376018" y="4493817"/>
            <a:ext cx="1228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tx2"/>
                </a:solidFill>
                <a:latin typeface="Oswald" pitchFamily="2" charset="0"/>
              </a:rPr>
              <a:t>MYANMAR</a:t>
            </a:r>
          </a:p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 pitchFamily="2" charset="0"/>
              </a:rPr>
              <a:t>Htet Nay Lin Oo</a:t>
            </a:r>
          </a:p>
        </p:txBody>
      </p:sp>
      <p:sp>
        <p:nvSpPr>
          <p:cNvPr id="903" name="TextBox 23">
            <a:extLst>
              <a:ext uri="{FF2B5EF4-FFF2-40B4-BE49-F238E27FC236}">
                <a16:creationId xmlns:a16="http://schemas.microsoft.com/office/drawing/2014/main" id="{84E3901E-B5E9-4DD9-A93C-367B6FF75E5E}"/>
              </a:ext>
            </a:extLst>
          </p:cNvPr>
          <p:cNvSpPr txBox="1"/>
          <p:nvPr/>
        </p:nvSpPr>
        <p:spPr>
          <a:xfrm>
            <a:off x="9764501" y="4493817"/>
            <a:ext cx="122872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tx2"/>
                </a:solidFill>
                <a:latin typeface="Oswald" pitchFamily="2" charset="0"/>
              </a:rPr>
              <a:t>CAMBODIA</a:t>
            </a:r>
          </a:p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/>
              </a:rPr>
              <a:t>Niccolò </a:t>
            </a:r>
          </a:p>
          <a:p>
            <a:pPr algn="ctr"/>
            <a:r>
              <a:rPr lang="en-US" sz="800" dirty="0" err="1">
                <a:solidFill>
                  <a:schemeClr val="accent2"/>
                </a:solidFill>
                <a:latin typeface="Oswald ExtraLight"/>
              </a:rPr>
              <a:t>Rotigliano</a:t>
            </a:r>
            <a:endParaRPr lang="en-US" sz="800" dirty="0">
              <a:solidFill>
                <a:schemeClr val="accent2"/>
              </a:solidFill>
              <a:latin typeface="Oswald ExtraLight"/>
            </a:endParaRPr>
          </a:p>
        </p:txBody>
      </p:sp>
      <p:sp>
        <p:nvSpPr>
          <p:cNvPr id="904" name="TextBox 351">
            <a:extLst>
              <a:ext uri="{FF2B5EF4-FFF2-40B4-BE49-F238E27FC236}">
                <a16:creationId xmlns:a16="http://schemas.microsoft.com/office/drawing/2014/main" id="{75F6CAAB-818E-444E-A4F5-3D5A1A0F7F08}"/>
              </a:ext>
            </a:extLst>
          </p:cNvPr>
          <p:cNvSpPr txBox="1"/>
          <p:nvPr/>
        </p:nvSpPr>
        <p:spPr>
          <a:xfrm>
            <a:off x="10578980" y="4499817"/>
            <a:ext cx="101872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tx2"/>
                </a:solidFill>
                <a:latin typeface="Oswald"/>
              </a:rPr>
              <a:t>AUSTRALIA</a:t>
            </a:r>
            <a:endParaRPr lang="en-US" sz="800" dirty="0">
              <a:solidFill>
                <a:schemeClr val="tx2"/>
              </a:solidFill>
              <a:latin typeface="Oswald" pitchFamily="2" charset="0"/>
            </a:endParaRPr>
          </a:p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/>
                <a:ea typeface="+mn-lt"/>
                <a:cs typeface="+mn-lt"/>
              </a:rPr>
              <a:t>Esabelle </a:t>
            </a:r>
          </a:p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/>
                <a:ea typeface="+mn-lt"/>
                <a:cs typeface="+mn-lt"/>
              </a:rPr>
              <a:t>Yam </a:t>
            </a:r>
            <a:r>
              <a:rPr lang="en-US" sz="800" dirty="0" err="1">
                <a:solidFill>
                  <a:schemeClr val="accent2"/>
                </a:solidFill>
                <a:latin typeface="Oswald ExtraLight"/>
                <a:ea typeface="+mn-lt"/>
                <a:cs typeface="+mn-lt"/>
              </a:rPr>
              <a:t>Yo</a:t>
            </a:r>
            <a:r>
              <a:rPr lang="en-US" sz="800" dirty="0">
                <a:solidFill>
                  <a:schemeClr val="accent2"/>
                </a:solidFill>
                <a:latin typeface="Oswald ExtraLight"/>
                <a:ea typeface="+mn-lt"/>
                <a:cs typeface="+mn-lt"/>
              </a:rPr>
              <a:t> Lan</a:t>
            </a:r>
            <a:endParaRPr lang="en-US" sz="800">
              <a:solidFill>
                <a:schemeClr val="accent2"/>
              </a:solidFill>
              <a:latin typeface="Oswald ExtraLight"/>
            </a:endParaRPr>
          </a:p>
        </p:txBody>
      </p:sp>
      <p:sp>
        <p:nvSpPr>
          <p:cNvPr id="906" name="TextBox 352">
            <a:extLst>
              <a:ext uri="{FF2B5EF4-FFF2-40B4-BE49-F238E27FC236}">
                <a16:creationId xmlns:a16="http://schemas.microsoft.com/office/drawing/2014/main" id="{1BB99A46-3BB1-41E5-9C24-6ECB9764808F}"/>
              </a:ext>
            </a:extLst>
          </p:cNvPr>
          <p:cNvSpPr txBox="1"/>
          <p:nvPr/>
        </p:nvSpPr>
        <p:spPr>
          <a:xfrm>
            <a:off x="7680419" y="4493817"/>
            <a:ext cx="1228725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tx2"/>
                </a:solidFill>
                <a:latin typeface="Oswald"/>
              </a:rPr>
              <a:t>MADAGASCAR</a:t>
            </a:r>
            <a:endParaRPr lang="en-US" sz="800" dirty="0">
              <a:solidFill>
                <a:schemeClr val="tx2"/>
              </a:solidFill>
              <a:latin typeface="Oswald" pitchFamily="2" charset="0"/>
            </a:endParaRPr>
          </a:p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/>
              </a:rPr>
              <a:t>Virgile Pace</a:t>
            </a:r>
          </a:p>
        </p:txBody>
      </p:sp>
      <p:sp>
        <p:nvSpPr>
          <p:cNvPr id="907" name="TextBox 353">
            <a:extLst>
              <a:ext uri="{FF2B5EF4-FFF2-40B4-BE49-F238E27FC236}">
                <a16:creationId xmlns:a16="http://schemas.microsoft.com/office/drawing/2014/main" id="{8ED53ACA-DDA7-4950-B6C7-75993530B374}"/>
              </a:ext>
            </a:extLst>
          </p:cNvPr>
          <p:cNvSpPr txBox="1"/>
          <p:nvPr/>
        </p:nvSpPr>
        <p:spPr>
          <a:xfrm>
            <a:off x="9075464" y="4493817"/>
            <a:ext cx="1228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tx2"/>
                </a:solidFill>
                <a:latin typeface="Oswald" pitchFamily="2" charset="0"/>
              </a:rPr>
              <a:t>THAILAND</a:t>
            </a:r>
          </a:p>
          <a:p>
            <a:pPr algn="ctr"/>
            <a:r>
              <a:rPr lang="en-US" sz="800" dirty="0" err="1">
                <a:solidFill>
                  <a:schemeClr val="accent2"/>
                </a:solidFill>
                <a:latin typeface="Oswald ExtraLight" pitchFamily="2" charset="0"/>
              </a:rPr>
              <a:t>Somtanuek</a:t>
            </a:r>
            <a:r>
              <a:rPr lang="en-US" sz="800" dirty="0">
                <a:solidFill>
                  <a:schemeClr val="accent2"/>
                </a:solidFill>
                <a:latin typeface="Oswald ExtraLight" pitchFamily="2" charset="0"/>
              </a:rPr>
              <a:t> </a:t>
            </a:r>
            <a:r>
              <a:rPr lang="en-US" sz="800" dirty="0" err="1">
                <a:solidFill>
                  <a:schemeClr val="accent2"/>
                </a:solidFill>
                <a:latin typeface="Oswald ExtraLight" pitchFamily="2" charset="0"/>
              </a:rPr>
              <a:t>Chotchoungchatchai</a:t>
            </a:r>
            <a:endParaRPr lang="en-US" sz="800" dirty="0">
              <a:solidFill>
                <a:schemeClr val="accent2"/>
              </a:solidFill>
              <a:latin typeface="Oswald ExtraLight" pitchFamily="2" charset="0"/>
            </a:endParaRPr>
          </a:p>
        </p:txBody>
      </p:sp>
      <p:pic>
        <p:nvPicPr>
          <p:cNvPr id="912" name="Picture 911" descr="A picture containing text, white&#10;&#10;Description automatically generated">
            <a:extLst>
              <a:ext uri="{FF2B5EF4-FFF2-40B4-BE49-F238E27FC236}">
                <a16:creationId xmlns:a16="http://schemas.microsoft.com/office/drawing/2014/main" id="{CCC90CFE-E569-46CD-BBEE-2B0AE814E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802" y="1272750"/>
            <a:ext cx="446029" cy="446029"/>
          </a:xfrm>
          <a:prstGeom prst="rect">
            <a:avLst/>
          </a:prstGeom>
        </p:spPr>
      </p:pic>
      <p:pic>
        <p:nvPicPr>
          <p:cNvPr id="913" name="Picture 912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12176F93-44B4-4B98-AB4C-BFCE42CF75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730" y="1273319"/>
            <a:ext cx="446029" cy="446029"/>
          </a:xfrm>
          <a:prstGeom prst="rect">
            <a:avLst/>
          </a:prstGeom>
        </p:spPr>
      </p:pic>
      <p:pic>
        <p:nvPicPr>
          <p:cNvPr id="914" name="Picture 913" descr="A picture containing indoor, person, white&#10;&#10;Description automatically generated">
            <a:extLst>
              <a:ext uri="{FF2B5EF4-FFF2-40B4-BE49-F238E27FC236}">
                <a16:creationId xmlns:a16="http://schemas.microsoft.com/office/drawing/2014/main" id="{7B32A299-218B-4654-B03A-108808E785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724" y="1273319"/>
            <a:ext cx="446029" cy="446029"/>
          </a:xfrm>
          <a:prstGeom prst="rect">
            <a:avLst/>
          </a:prstGeom>
        </p:spPr>
      </p:pic>
      <p:pic>
        <p:nvPicPr>
          <p:cNvPr id="920" name="Picture 919" descr="Logo, icon&#10;&#10;Description automatically generated">
            <a:extLst>
              <a:ext uri="{FF2B5EF4-FFF2-40B4-BE49-F238E27FC236}">
                <a16:creationId xmlns:a16="http://schemas.microsoft.com/office/drawing/2014/main" id="{927D269D-8F00-4AB8-8CD4-9135E31577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4761" y="5537250"/>
            <a:ext cx="353931" cy="297929"/>
          </a:xfrm>
          <a:prstGeom prst="rect">
            <a:avLst/>
          </a:prstGeom>
        </p:spPr>
      </p:pic>
      <p:pic>
        <p:nvPicPr>
          <p:cNvPr id="935" name="Picture 934" descr="Logo&#10;&#10;Description automatically generated">
            <a:extLst>
              <a:ext uri="{FF2B5EF4-FFF2-40B4-BE49-F238E27FC236}">
                <a16:creationId xmlns:a16="http://schemas.microsoft.com/office/drawing/2014/main" id="{1D88C4E1-BD65-4AAC-83E6-E08E819B44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962" y="5494532"/>
            <a:ext cx="380492" cy="344062"/>
          </a:xfrm>
          <a:prstGeom prst="rect">
            <a:avLst/>
          </a:prstGeom>
        </p:spPr>
      </p:pic>
      <p:pic>
        <p:nvPicPr>
          <p:cNvPr id="939" name="Picture 938" descr="Logo&#10;&#10;Description automatically generated">
            <a:extLst>
              <a:ext uri="{FF2B5EF4-FFF2-40B4-BE49-F238E27FC236}">
                <a16:creationId xmlns:a16="http://schemas.microsoft.com/office/drawing/2014/main" id="{C508811D-B432-47E5-A595-9E31076C74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754" y="5519312"/>
            <a:ext cx="394411" cy="344060"/>
          </a:xfrm>
          <a:prstGeom prst="rect">
            <a:avLst/>
          </a:prstGeom>
        </p:spPr>
      </p:pic>
      <p:pic>
        <p:nvPicPr>
          <p:cNvPr id="944" name="Picture 943" descr="Logo&#10;&#10;Description automatically generated">
            <a:extLst>
              <a:ext uri="{FF2B5EF4-FFF2-40B4-BE49-F238E27FC236}">
                <a16:creationId xmlns:a16="http://schemas.microsoft.com/office/drawing/2014/main" id="{61F3370C-5F50-409A-A995-DC5EBA42AD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132" y="5519312"/>
            <a:ext cx="394411" cy="344060"/>
          </a:xfrm>
          <a:prstGeom prst="rect">
            <a:avLst/>
          </a:prstGeom>
        </p:spPr>
      </p:pic>
      <p:cxnSp>
        <p:nvCxnSpPr>
          <p:cNvPr id="945" name="Straight Connector 944">
            <a:extLst>
              <a:ext uri="{FF2B5EF4-FFF2-40B4-BE49-F238E27FC236}">
                <a16:creationId xmlns:a16="http://schemas.microsoft.com/office/drawing/2014/main" id="{4EEAC1A0-3391-46D0-ABEA-34801B6C7ECB}"/>
              </a:ext>
            </a:extLst>
          </p:cNvPr>
          <p:cNvCxnSpPr>
            <a:cxnSpLocks/>
          </p:cNvCxnSpPr>
          <p:nvPr/>
        </p:nvCxnSpPr>
        <p:spPr>
          <a:xfrm>
            <a:off x="5286171" y="738680"/>
            <a:ext cx="663393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49" name="Picture 948" descr="Logo&#10;&#10;Description automatically generated">
            <a:extLst>
              <a:ext uri="{FF2B5EF4-FFF2-40B4-BE49-F238E27FC236}">
                <a16:creationId xmlns:a16="http://schemas.microsoft.com/office/drawing/2014/main" id="{8711D691-C423-4270-8A36-1967E2E86D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341" y="823163"/>
            <a:ext cx="409656" cy="370433"/>
          </a:xfrm>
          <a:prstGeom prst="rect">
            <a:avLst/>
          </a:prstGeom>
        </p:spPr>
      </p:pic>
      <p:pic>
        <p:nvPicPr>
          <p:cNvPr id="950" name="Picture 949" descr="Icon&#10;&#10;Description automatically generated">
            <a:extLst>
              <a:ext uri="{FF2B5EF4-FFF2-40B4-BE49-F238E27FC236}">
                <a16:creationId xmlns:a16="http://schemas.microsoft.com/office/drawing/2014/main" id="{65DEED8F-2DBF-4527-A415-FFC754901C6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568" y="832845"/>
            <a:ext cx="349362" cy="349362"/>
          </a:xfrm>
          <a:prstGeom prst="rect">
            <a:avLst/>
          </a:prstGeom>
        </p:spPr>
      </p:pic>
      <p:pic>
        <p:nvPicPr>
          <p:cNvPr id="956" name="Picture 955" descr="Logo&#10;&#10;Description automatically generated">
            <a:extLst>
              <a:ext uri="{FF2B5EF4-FFF2-40B4-BE49-F238E27FC236}">
                <a16:creationId xmlns:a16="http://schemas.microsoft.com/office/drawing/2014/main" id="{C13E79AE-107D-405A-BA2C-F24682CABB8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62" b="-3775"/>
          <a:stretch/>
        </p:blipFill>
        <p:spPr>
          <a:xfrm>
            <a:off x="10693957" y="841217"/>
            <a:ext cx="375429" cy="374997"/>
          </a:xfrm>
          <a:prstGeom prst="rect">
            <a:avLst/>
          </a:prstGeom>
        </p:spPr>
      </p:pic>
      <p:pic>
        <p:nvPicPr>
          <p:cNvPr id="957" name="Picture 956" descr="Logo&#10;&#10;Description automatically generated">
            <a:extLst>
              <a:ext uri="{FF2B5EF4-FFF2-40B4-BE49-F238E27FC236}">
                <a16:creationId xmlns:a16="http://schemas.microsoft.com/office/drawing/2014/main" id="{816D2C22-A1DF-41E7-AC19-8FC3457DAB4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688" y="823170"/>
            <a:ext cx="409223" cy="409223"/>
          </a:xfrm>
          <a:prstGeom prst="rect">
            <a:avLst/>
          </a:prstGeom>
        </p:spPr>
      </p:pic>
      <p:pic>
        <p:nvPicPr>
          <p:cNvPr id="958" name="Picture 957" descr="Logo&#10;&#10;Description automatically generated">
            <a:extLst>
              <a:ext uri="{FF2B5EF4-FFF2-40B4-BE49-F238E27FC236}">
                <a16:creationId xmlns:a16="http://schemas.microsoft.com/office/drawing/2014/main" id="{20181C46-E5E3-42D9-B6A3-10A86AD31BD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62" b="-3775"/>
          <a:stretch/>
        </p:blipFill>
        <p:spPr>
          <a:xfrm>
            <a:off x="10703295" y="291110"/>
            <a:ext cx="375429" cy="374997"/>
          </a:xfrm>
          <a:prstGeom prst="rect">
            <a:avLst/>
          </a:prstGeom>
        </p:spPr>
      </p:pic>
      <p:pic>
        <p:nvPicPr>
          <p:cNvPr id="959" name="Picture 958" descr="Logo&#10;&#10;Description automatically generated">
            <a:extLst>
              <a:ext uri="{FF2B5EF4-FFF2-40B4-BE49-F238E27FC236}">
                <a16:creationId xmlns:a16="http://schemas.microsoft.com/office/drawing/2014/main" id="{A1716042-BA71-4DC5-9C73-69379A2E5F4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75" y="255359"/>
            <a:ext cx="409223" cy="409223"/>
          </a:xfrm>
          <a:prstGeom prst="rect">
            <a:avLst/>
          </a:prstGeom>
        </p:spPr>
      </p:pic>
      <p:pic>
        <p:nvPicPr>
          <p:cNvPr id="616" name="Picture 615" descr="A picture containing logo&#10;&#10;Description automatically generated">
            <a:extLst>
              <a:ext uri="{FF2B5EF4-FFF2-40B4-BE49-F238E27FC236}">
                <a16:creationId xmlns:a16="http://schemas.microsoft.com/office/drawing/2014/main" id="{8345391A-B40C-4824-887F-BD0C7C0F027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306" y="5975695"/>
            <a:ext cx="492680" cy="492680"/>
          </a:xfrm>
          <a:prstGeom prst="rect">
            <a:avLst/>
          </a:prstGeom>
        </p:spPr>
      </p:pic>
      <p:pic>
        <p:nvPicPr>
          <p:cNvPr id="617" name="Picture 616" descr="A picture containing text, first-aid kit, clipart&#10;&#10;Description automatically generated">
            <a:extLst>
              <a:ext uri="{FF2B5EF4-FFF2-40B4-BE49-F238E27FC236}">
                <a16:creationId xmlns:a16="http://schemas.microsoft.com/office/drawing/2014/main" id="{39CBBB58-00CE-475F-8A7D-F774E95FC67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315" y="6017819"/>
            <a:ext cx="411481" cy="408433"/>
          </a:xfrm>
          <a:prstGeom prst="rect">
            <a:avLst/>
          </a:prstGeom>
        </p:spPr>
      </p:pic>
      <p:pic>
        <p:nvPicPr>
          <p:cNvPr id="618" name="Picture 617" descr="A picture containing text, first-aid kit, clipart&#10;&#10;Description automatically generated">
            <a:extLst>
              <a:ext uri="{FF2B5EF4-FFF2-40B4-BE49-F238E27FC236}">
                <a16:creationId xmlns:a16="http://schemas.microsoft.com/office/drawing/2014/main" id="{11757A2D-29AA-441B-B2C2-BC30B174C3F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369" y="6017819"/>
            <a:ext cx="411481" cy="408433"/>
          </a:xfrm>
          <a:prstGeom prst="rect">
            <a:avLst/>
          </a:prstGeom>
        </p:spPr>
      </p:pic>
      <p:pic>
        <p:nvPicPr>
          <p:cNvPr id="620" name="Picture 619" descr="A person wearing a hat&#10;&#10;Description automatically generated with low confidence">
            <a:extLst>
              <a:ext uri="{FF2B5EF4-FFF2-40B4-BE49-F238E27FC236}">
                <a16:creationId xmlns:a16="http://schemas.microsoft.com/office/drawing/2014/main" id="{FB8833F0-16A1-4676-883B-2DD5D866938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154" y="4936275"/>
            <a:ext cx="446029" cy="446029"/>
          </a:xfrm>
          <a:prstGeom prst="rect">
            <a:avLst/>
          </a:prstGeom>
        </p:spPr>
      </p:pic>
      <p:pic>
        <p:nvPicPr>
          <p:cNvPr id="621" name="Picture 620" descr="A picture containing text&#10;&#10;Description automatically generated">
            <a:extLst>
              <a:ext uri="{FF2B5EF4-FFF2-40B4-BE49-F238E27FC236}">
                <a16:creationId xmlns:a16="http://schemas.microsoft.com/office/drawing/2014/main" id="{D889B548-4B92-4712-AB6D-B349EDA7338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856" y="4936275"/>
            <a:ext cx="446029" cy="446029"/>
          </a:xfrm>
          <a:prstGeom prst="rect">
            <a:avLst/>
          </a:prstGeom>
        </p:spPr>
      </p:pic>
      <p:pic>
        <p:nvPicPr>
          <p:cNvPr id="622" name="Picture 621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B5F504D1-BD21-4C89-9676-DD63AD1395E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086" y="4936275"/>
            <a:ext cx="446029" cy="446029"/>
          </a:xfrm>
          <a:prstGeom prst="rect">
            <a:avLst/>
          </a:prstGeom>
        </p:spPr>
      </p:pic>
      <p:pic>
        <p:nvPicPr>
          <p:cNvPr id="623" name="Picture 622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52471280-E718-46F8-9141-393785502D1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833" y="4936276"/>
            <a:ext cx="446029" cy="446029"/>
          </a:xfrm>
          <a:prstGeom prst="rect">
            <a:avLst/>
          </a:prstGeom>
        </p:spPr>
      </p:pic>
      <p:pic>
        <p:nvPicPr>
          <p:cNvPr id="624" name="Picture 623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BD6DA4AC-879D-4D96-B478-7282E505A49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938" y="4927236"/>
            <a:ext cx="455895" cy="455895"/>
          </a:xfrm>
          <a:prstGeom prst="rect">
            <a:avLst/>
          </a:prstGeom>
        </p:spPr>
      </p:pic>
      <p:pic>
        <p:nvPicPr>
          <p:cNvPr id="625" name="Picture 624" descr="A blue and black logo&#10;&#10;Description automatically generated">
            <a:extLst>
              <a:ext uri="{FF2B5EF4-FFF2-40B4-BE49-F238E27FC236}">
                <a16:creationId xmlns:a16="http://schemas.microsoft.com/office/drawing/2014/main" id="{94872A7C-3ABE-179A-AFC4-D669C44301B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14887" y="5506959"/>
            <a:ext cx="387893" cy="341739"/>
          </a:xfrm>
          <a:prstGeom prst="rect">
            <a:avLst/>
          </a:prstGeom>
        </p:spPr>
      </p:pic>
      <p:pic>
        <p:nvPicPr>
          <p:cNvPr id="626" name="Picture 625" descr="A blue and black logo&#10;&#10;Description automatically generated">
            <a:extLst>
              <a:ext uri="{FF2B5EF4-FFF2-40B4-BE49-F238E27FC236}">
                <a16:creationId xmlns:a16="http://schemas.microsoft.com/office/drawing/2014/main" id="{691D9968-628A-E1A5-A65C-749F8E2127A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14885" y="6070715"/>
            <a:ext cx="387893" cy="341739"/>
          </a:xfrm>
          <a:prstGeom prst="rect">
            <a:avLst/>
          </a:prstGeom>
        </p:spPr>
      </p:pic>
      <p:pic>
        <p:nvPicPr>
          <p:cNvPr id="627" name="Picture 626" descr="A person wearing glasses and a suit&#10;&#10;Description automatically generated">
            <a:extLst>
              <a:ext uri="{FF2B5EF4-FFF2-40B4-BE49-F238E27FC236}">
                <a16:creationId xmlns:a16="http://schemas.microsoft.com/office/drawing/2014/main" id="{4FAE0E66-808E-330F-7534-DA03295BE39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688789" y="4952620"/>
            <a:ext cx="446282" cy="440087"/>
          </a:xfrm>
          <a:prstGeom prst="rect">
            <a:avLst/>
          </a:prstGeom>
        </p:spPr>
      </p:pic>
      <p:pic>
        <p:nvPicPr>
          <p:cNvPr id="628" name="Picture 627" descr="A person with a beard&#10;&#10;Description automatically generated">
            <a:extLst>
              <a:ext uri="{FF2B5EF4-FFF2-40B4-BE49-F238E27FC236}">
                <a16:creationId xmlns:a16="http://schemas.microsoft.com/office/drawing/2014/main" id="{D46F9584-E9AC-176C-9C25-4AEFEEC5FF5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077521" y="4929536"/>
            <a:ext cx="446281" cy="449611"/>
          </a:xfrm>
          <a:prstGeom prst="rect">
            <a:avLst/>
          </a:prstGeom>
        </p:spPr>
      </p:pic>
      <p:pic>
        <p:nvPicPr>
          <p:cNvPr id="629" name="Picture 628" descr="Logo&#10;&#10;Description automatically generated">
            <a:extLst>
              <a:ext uri="{FF2B5EF4-FFF2-40B4-BE49-F238E27FC236}">
                <a16:creationId xmlns:a16="http://schemas.microsoft.com/office/drawing/2014/main" id="{F577D8DB-B1DD-279B-09ED-42785AA8E4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961" y="6052092"/>
            <a:ext cx="380492" cy="344062"/>
          </a:xfrm>
          <a:prstGeom prst="rect">
            <a:avLst/>
          </a:prstGeom>
        </p:spPr>
      </p:pic>
      <p:pic>
        <p:nvPicPr>
          <p:cNvPr id="630" name="Picture 629" descr="A picture containing logo&#10;&#10;Description automatically generated">
            <a:extLst>
              <a:ext uri="{FF2B5EF4-FFF2-40B4-BE49-F238E27FC236}">
                <a16:creationId xmlns:a16="http://schemas.microsoft.com/office/drawing/2014/main" id="{731E980D-2639-7ED3-5662-3EDA6F3062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115" y="5981890"/>
            <a:ext cx="492680" cy="492680"/>
          </a:xfrm>
          <a:prstGeom prst="rect">
            <a:avLst/>
          </a:prstGeom>
        </p:spPr>
      </p:pic>
      <p:pic>
        <p:nvPicPr>
          <p:cNvPr id="631" name="Picture 630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4D126754-E85B-6A97-3564-8D342F9235F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377079" y="4929536"/>
            <a:ext cx="439824" cy="450661"/>
          </a:xfrm>
          <a:prstGeom prst="rect">
            <a:avLst/>
          </a:prstGeom>
        </p:spPr>
      </p:pic>
      <p:cxnSp>
        <p:nvCxnSpPr>
          <p:cNvPr id="632" name="Connector: Elbow 631">
            <a:extLst>
              <a:ext uri="{FF2B5EF4-FFF2-40B4-BE49-F238E27FC236}">
                <a16:creationId xmlns:a16="http://schemas.microsoft.com/office/drawing/2014/main" id="{5DC97413-2880-4F6B-8C53-65C406DB9E78}"/>
              </a:ext>
            </a:extLst>
          </p:cNvPr>
          <p:cNvCxnSpPr>
            <a:cxnSpLocks/>
          </p:cNvCxnSpPr>
          <p:nvPr/>
        </p:nvCxnSpPr>
        <p:spPr>
          <a:xfrm>
            <a:off x="7156508" y="3297715"/>
            <a:ext cx="1884630" cy="548117"/>
          </a:xfrm>
          <a:prstGeom prst="bentConnector2">
            <a:avLst/>
          </a:prstGeom>
          <a:ln w="15875" cap="rnd">
            <a:solidFill>
              <a:srgbClr val="5EAABC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3" name="Picture 632" descr="A person with bright pink lipstick&#10;&#10;Description automatically generated">
            <a:extLst>
              <a:ext uri="{FF2B5EF4-FFF2-40B4-BE49-F238E27FC236}">
                <a16:creationId xmlns:a16="http://schemas.microsoft.com/office/drawing/2014/main" id="{DCD177BD-D91C-347C-DE43-B25E8E2074F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454663" y="1274414"/>
            <a:ext cx="446282" cy="449611"/>
          </a:xfrm>
          <a:prstGeom prst="rect">
            <a:avLst/>
          </a:prstGeom>
        </p:spPr>
      </p:pic>
      <p:pic>
        <p:nvPicPr>
          <p:cNvPr id="634" name="Picture 633" descr="A blue and black sign with white letters&#10;&#10;Description automatically generated">
            <a:extLst>
              <a:ext uri="{FF2B5EF4-FFF2-40B4-BE49-F238E27FC236}">
                <a16:creationId xmlns:a16="http://schemas.microsoft.com/office/drawing/2014/main" id="{C940906D-A088-5556-FFCA-267DDAB51A3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483412" y="303321"/>
            <a:ext cx="306115" cy="332719"/>
          </a:xfrm>
          <a:prstGeom prst="rect">
            <a:avLst/>
          </a:prstGeom>
        </p:spPr>
      </p:pic>
      <p:pic>
        <p:nvPicPr>
          <p:cNvPr id="635" name="Picture 634" descr="A blue and black sign with white letters&#10;&#10;Description automatically generated">
            <a:extLst>
              <a:ext uri="{FF2B5EF4-FFF2-40B4-BE49-F238E27FC236}">
                <a16:creationId xmlns:a16="http://schemas.microsoft.com/office/drawing/2014/main" id="{930A3860-F75D-C617-EB51-30C33D254A15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503119" y="855114"/>
            <a:ext cx="306115" cy="332719"/>
          </a:xfrm>
          <a:prstGeom prst="rect">
            <a:avLst/>
          </a:prstGeom>
        </p:spPr>
      </p:pic>
      <p:pic>
        <p:nvPicPr>
          <p:cNvPr id="636" name="Picture 635" descr="A blue and black logo&#10;&#10;Description automatically generated">
            <a:extLst>
              <a:ext uri="{FF2B5EF4-FFF2-40B4-BE49-F238E27FC236}">
                <a16:creationId xmlns:a16="http://schemas.microsoft.com/office/drawing/2014/main" id="{B9FE403A-CC24-C4A6-FE87-146D33B1576A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296603" y="864640"/>
            <a:ext cx="311369" cy="326807"/>
          </a:xfrm>
          <a:prstGeom prst="rect">
            <a:avLst/>
          </a:prstGeom>
        </p:spPr>
      </p:pic>
      <p:pic>
        <p:nvPicPr>
          <p:cNvPr id="637" name="Picture 636" descr="A blue and black logo&#10;&#10;Description automatically generated">
            <a:extLst>
              <a:ext uri="{FF2B5EF4-FFF2-40B4-BE49-F238E27FC236}">
                <a16:creationId xmlns:a16="http://schemas.microsoft.com/office/drawing/2014/main" id="{0BEE3D80-4B7A-9A1E-FBDA-FA57793D5ED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296603" y="319416"/>
            <a:ext cx="311369" cy="326807"/>
          </a:xfrm>
          <a:prstGeom prst="rect">
            <a:avLst/>
          </a:prstGeom>
        </p:spPr>
      </p:pic>
      <p:pic>
        <p:nvPicPr>
          <p:cNvPr id="638" name="Picture 637" descr="A person wearing glasses and a suit&#10;&#10;Description automatically generated">
            <a:extLst>
              <a:ext uri="{FF2B5EF4-FFF2-40B4-BE49-F238E27FC236}">
                <a16:creationId xmlns:a16="http://schemas.microsoft.com/office/drawing/2014/main" id="{AE941191-E57D-3462-556B-13FF5104E8FF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203464" y="1271423"/>
            <a:ext cx="443077" cy="452602"/>
          </a:xfrm>
          <a:prstGeom prst="rect">
            <a:avLst/>
          </a:prstGeom>
        </p:spPr>
      </p:pic>
      <p:pic>
        <p:nvPicPr>
          <p:cNvPr id="639" name="Picture 638" descr="A person with a mustache&#10;&#10;Description automatically generated">
            <a:extLst>
              <a:ext uri="{FF2B5EF4-FFF2-40B4-BE49-F238E27FC236}">
                <a16:creationId xmlns:a16="http://schemas.microsoft.com/office/drawing/2014/main" id="{5E28F85D-E2EF-23DA-C486-F1F0293C2C7A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440853" y="1276186"/>
            <a:ext cx="443077" cy="443077"/>
          </a:xfrm>
          <a:prstGeom prst="rect">
            <a:avLst/>
          </a:prstGeom>
        </p:spPr>
      </p:pic>
      <p:sp>
        <p:nvSpPr>
          <p:cNvPr id="1088" name="TextBox 48">
            <a:extLst>
              <a:ext uri="{FF2B5EF4-FFF2-40B4-BE49-F238E27FC236}">
                <a16:creationId xmlns:a16="http://schemas.microsoft.com/office/drawing/2014/main" id="{0FDCE413-5B1D-06ED-2C86-D5472363DB75}"/>
              </a:ext>
            </a:extLst>
          </p:cNvPr>
          <p:cNvSpPr txBox="1"/>
          <p:nvPr/>
        </p:nvSpPr>
        <p:spPr>
          <a:xfrm>
            <a:off x="7369536" y="1757374"/>
            <a:ext cx="1035845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/>
              </a:rPr>
              <a:t>Shana Hoehler</a:t>
            </a:r>
            <a:endParaRPr lang="en-US" sz="800" dirty="0" err="1">
              <a:solidFill>
                <a:schemeClr val="accent2"/>
              </a:solidFill>
              <a:latin typeface="Oswald" pitchFamily="2" charset="0"/>
            </a:endParaRPr>
          </a:p>
          <a:p>
            <a:pPr algn="ctr"/>
            <a:r>
              <a:rPr lang="en-US" sz="800" dirty="0">
                <a:solidFill>
                  <a:schemeClr val="tx2"/>
                </a:solidFill>
                <a:latin typeface="Oswald"/>
              </a:rPr>
              <a:t>KENYA</a:t>
            </a:r>
            <a:endParaRPr lang="en-US" sz="800" dirty="0">
              <a:solidFill>
                <a:schemeClr val="tx2"/>
              </a:solidFill>
              <a:latin typeface="Oswald" pitchFamily="2" charset="0"/>
            </a:endParaRPr>
          </a:p>
        </p:txBody>
      </p:sp>
      <p:pic>
        <p:nvPicPr>
          <p:cNvPr id="1089" name="Picture 1088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BAE14F5D-F8C3-F231-4A54-EAF25DC32EEE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668602" y="1277991"/>
            <a:ext cx="443078" cy="452604"/>
          </a:xfrm>
          <a:prstGeom prst="rect">
            <a:avLst/>
          </a:prstGeom>
        </p:spPr>
      </p:pic>
      <p:pic>
        <p:nvPicPr>
          <p:cNvPr id="1090" name="Picture 1089" descr="A person wearing glasses and a purple head wrap&#10;&#10;Description automatically generated">
            <a:extLst>
              <a:ext uri="{FF2B5EF4-FFF2-40B4-BE49-F238E27FC236}">
                <a16:creationId xmlns:a16="http://schemas.microsoft.com/office/drawing/2014/main" id="{6485F2DB-B27F-FF04-E0D5-4C53E5DCD0D5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146619" y="1271424"/>
            <a:ext cx="443077" cy="452602"/>
          </a:xfrm>
          <a:prstGeom prst="rect">
            <a:avLst/>
          </a:prstGeom>
        </p:spPr>
      </p:pic>
      <p:pic>
        <p:nvPicPr>
          <p:cNvPr id="1091" name="Picture 1090" descr="A person taking a selfie&#10;&#10;Description automatically generated">
            <a:extLst>
              <a:ext uri="{FF2B5EF4-FFF2-40B4-BE49-F238E27FC236}">
                <a16:creationId xmlns:a16="http://schemas.microsoft.com/office/drawing/2014/main" id="{3F38894A-E082-5105-189D-D7A7E62CDCA7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932310" y="1301892"/>
            <a:ext cx="443076" cy="443077"/>
          </a:xfrm>
          <a:prstGeom prst="rect">
            <a:avLst/>
          </a:prstGeom>
        </p:spPr>
      </p:pic>
      <p:pic>
        <p:nvPicPr>
          <p:cNvPr id="1092" name="Picture 1091" descr="Logo&#10;&#10;Description automatically generated">
            <a:extLst>
              <a:ext uri="{FF2B5EF4-FFF2-40B4-BE49-F238E27FC236}">
                <a16:creationId xmlns:a16="http://schemas.microsoft.com/office/drawing/2014/main" id="{3CEB8488-D3FB-6CFA-E6A6-13BBE36450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460" y="822594"/>
            <a:ext cx="409656" cy="370433"/>
          </a:xfrm>
          <a:prstGeom prst="rect">
            <a:avLst/>
          </a:prstGeom>
        </p:spPr>
      </p:pic>
      <p:pic>
        <p:nvPicPr>
          <p:cNvPr id="1093" name="Picture 1092" descr="Logo&#10;&#10;Description automatically generated">
            <a:extLst>
              <a:ext uri="{FF2B5EF4-FFF2-40B4-BE49-F238E27FC236}">
                <a16:creationId xmlns:a16="http://schemas.microsoft.com/office/drawing/2014/main" id="{7A7C6D9E-F91D-A679-0AE2-980908A0B2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460" y="290508"/>
            <a:ext cx="409656" cy="370433"/>
          </a:xfrm>
          <a:prstGeom prst="rect">
            <a:avLst/>
          </a:prstGeom>
        </p:spPr>
      </p:pic>
      <p:pic>
        <p:nvPicPr>
          <p:cNvPr id="1094" name="Picture 1093" descr="Logo&#10;&#10;Description automatically generated">
            <a:extLst>
              <a:ext uri="{FF2B5EF4-FFF2-40B4-BE49-F238E27FC236}">
                <a16:creationId xmlns:a16="http://schemas.microsoft.com/office/drawing/2014/main" id="{A99A270E-D7A4-C5C4-CD32-B090F2B9D1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341" y="283939"/>
            <a:ext cx="409656" cy="370433"/>
          </a:xfrm>
          <a:prstGeom prst="rect">
            <a:avLst/>
          </a:prstGeom>
        </p:spPr>
      </p:pic>
      <p:pic>
        <p:nvPicPr>
          <p:cNvPr id="1095" name="Picture 1094" descr="A blue and black logo&#10;&#10;Description automatically generated">
            <a:extLst>
              <a:ext uri="{FF2B5EF4-FFF2-40B4-BE49-F238E27FC236}">
                <a16:creationId xmlns:a16="http://schemas.microsoft.com/office/drawing/2014/main" id="{3B21B68D-3B4B-78BD-0644-01EFB2E9656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697636" y="856131"/>
            <a:ext cx="387893" cy="341739"/>
          </a:xfrm>
          <a:prstGeom prst="rect">
            <a:avLst/>
          </a:prstGeom>
        </p:spPr>
      </p:pic>
      <p:pic>
        <p:nvPicPr>
          <p:cNvPr id="1096" name="Picture 1095" descr="A blue and black logo&#10;&#10;Description automatically generated">
            <a:extLst>
              <a:ext uri="{FF2B5EF4-FFF2-40B4-BE49-F238E27FC236}">
                <a16:creationId xmlns:a16="http://schemas.microsoft.com/office/drawing/2014/main" id="{FC367C14-B70A-5E84-1ADC-F35ED0DCE96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697636" y="317476"/>
            <a:ext cx="387893" cy="341739"/>
          </a:xfrm>
          <a:prstGeom prst="rect">
            <a:avLst/>
          </a:prstGeom>
        </p:spPr>
      </p:pic>
      <p:pic>
        <p:nvPicPr>
          <p:cNvPr id="1097" name="Picture 1096" descr="Icon&#10;&#10;Description automatically generated">
            <a:extLst>
              <a:ext uri="{FF2B5EF4-FFF2-40B4-BE49-F238E27FC236}">
                <a16:creationId xmlns:a16="http://schemas.microsoft.com/office/drawing/2014/main" id="{3B73F479-8217-3844-2CC3-B72F3885A3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568" y="313896"/>
            <a:ext cx="349362" cy="349362"/>
          </a:xfrm>
          <a:prstGeom prst="rect">
            <a:avLst/>
          </a:prstGeom>
        </p:spPr>
      </p:pic>
      <p:pic>
        <p:nvPicPr>
          <p:cNvPr id="1098" name="Picture 1097" descr="A flag with a star&#10;&#10;Description automatically generated">
            <a:extLst>
              <a:ext uri="{FF2B5EF4-FFF2-40B4-BE49-F238E27FC236}">
                <a16:creationId xmlns:a16="http://schemas.microsoft.com/office/drawing/2014/main" id="{E8C26F5D-C614-7919-1ACB-1511BF6F47CE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159428" y="342737"/>
            <a:ext cx="410891" cy="319581"/>
          </a:xfrm>
          <a:prstGeom prst="rect">
            <a:avLst/>
          </a:prstGeom>
        </p:spPr>
      </p:pic>
      <p:pic>
        <p:nvPicPr>
          <p:cNvPr id="1099" name="Picture 1098" descr="A flag with a star&#10;&#10;Description automatically generated">
            <a:extLst>
              <a:ext uri="{FF2B5EF4-FFF2-40B4-BE49-F238E27FC236}">
                <a16:creationId xmlns:a16="http://schemas.microsoft.com/office/drawing/2014/main" id="{2F760864-1A34-09D8-B26E-13D59A38FD68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159428" y="861685"/>
            <a:ext cx="410891" cy="319581"/>
          </a:xfrm>
          <a:prstGeom prst="rect">
            <a:avLst/>
          </a:prstGeom>
        </p:spPr>
      </p:pic>
      <p:cxnSp>
        <p:nvCxnSpPr>
          <p:cNvPr id="1100" name="Connector: Elbow 1099">
            <a:extLst>
              <a:ext uri="{FF2B5EF4-FFF2-40B4-BE49-F238E27FC236}">
                <a16:creationId xmlns:a16="http://schemas.microsoft.com/office/drawing/2014/main" id="{4455804F-1A70-47B0-9E59-59D591DA52CA}"/>
              </a:ext>
            </a:extLst>
          </p:cNvPr>
          <p:cNvCxnSpPr>
            <a:cxnSpLocks/>
          </p:cNvCxnSpPr>
          <p:nvPr/>
        </p:nvCxnSpPr>
        <p:spPr>
          <a:xfrm flipV="1">
            <a:off x="11304708" y="2214304"/>
            <a:ext cx="370985" cy="297444"/>
          </a:xfrm>
          <a:prstGeom prst="bentConnector2">
            <a:avLst/>
          </a:prstGeom>
          <a:ln w="15875" cap="rnd">
            <a:solidFill>
              <a:srgbClr val="5EAABC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1" name="Connector: Elbow 1100">
            <a:extLst>
              <a:ext uri="{FF2B5EF4-FFF2-40B4-BE49-F238E27FC236}">
                <a16:creationId xmlns:a16="http://schemas.microsoft.com/office/drawing/2014/main" id="{201E9599-EF9F-4E01-985B-D065461F5FAE}"/>
              </a:ext>
            </a:extLst>
          </p:cNvPr>
          <p:cNvCxnSpPr>
            <a:cxnSpLocks/>
          </p:cNvCxnSpPr>
          <p:nvPr/>
        </p:nvCxnSpPr>
        <p:spPr>
          <a:xfrm flipV="1">
            <a:off x="10607344" y="2071249"/>
            <a:ext cx="253619" cy="1066514"/>
          </a:xfrm>
          <a:prstGeom prst="bentConnector2">
            <a:avLst/>
          </a:prstGeom>
          <a:ln w="15875" cap="rnd">
            <a:solidFill>
              <a:srgbClr val="5EAABC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2" name="Straight Connector 1101">
            <a:extLst>
              <a:ext uri="{FF2B5EF4-FFF2-40B4-BE49-F238E27FC236}">
                <a16:creationId xmlns:a16="http://schemas.microsoft.com/office/drawing/2014/main" id="{A78528CB-E995-4834-906B-09C9B93D8132}"/>
              </a:ext>
            </a:extLst>
          </p:cNvPr>
          <p:cNvCxnSpPr>
            <a:cxnSpLocks/>
          </p:cNvCxnSpPr>
          <p:nvPr/>
        </p:nvCxnSpPr>
        <p:spPr>
          <a:xfrm flipV="1">
            <a:off x="10162202" y="2069012"/>
            <a:ext cx="1912" cy="1092656"/>
          </a:xfrm>
          <a:prstGeom prst="line">
            <a:avLst/>
          </a:prstGeom>
          <a:ln w="15875" cap="rnd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3" name="Connector: Elbow 1102">
            <a:extLst>
              <a:ext uri="{FF2B5EF4-FFF2-40B4-BE49-F238E27FC236}">
                <a16:creationId xmlns:a16="http://schemas.microsoft.com/office/drawing/2014/main" id="{D2DA5349-FC4F-4387-BFFA-8BC2AE799399}"/>
              </a:ext>
            </a:extLst>
          </p:cNvPr>
          <p:cNvCxnSpPr>
            <a:cxnSpLocks/>
          </p:cNvCxnSpPr>
          <p:nvPr/>
        </p:nvCxnSpPr>
        <p:spPr>
          <a:xfrm flipH="1" flipV="1">
            <a:off x="9470389" y="2076822"/>
            <a:ext cx="15654" cy="835014"/>
          </a:xfrm>
          <a:prstGeom prst="bentConnector3">
            <a:avLst>
              <a:gd name="adj1" fmla="val 267"/>
            </a:avLst>
          </a:prstGeom>
          <a:ln w="15875" cap="rnd">
            <a:solidFill>
              <a:srgbClr val="5EAABC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4" name="Connector: Elbow 1103">
            <a:extLst>
              <a:ext uri="{FF2B5EF4-FFF2-40B4-BE49-F238E27FC236}">
                <a16:creationId xmlns:a16="http://schemas.microsoft.com/office/drawing/2014/main" id="{DF9463F6-B7E1-7AE8-DEE8-73F167923A84}"/>
              </a:ext>
            </a:extLst>
          </p:cNvPr>
          <p:cNvCxnSpPr>
            <a:cxnSpLocks/>
          </p:cNvCxnSpPr>
          <p:nvPr/>
        </p:nvCxnSpPr>
        <p:spPr>
          <a:xfrm flipH="1">
            <a:off x="8291961" y="4185713"/>
            <a:ext cx="1005720" cy="301660"/>
          </a:xfrm>
          <a:prstGeom prst="bentConnector2">
            <a:avLst/>
          </a:prstGeom>
          <a:ln w="15875" cap="rnd">
            <a:solidFill>
              <a:srgbClr val="5EAABC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5" name="Group 1104">
            <a:extLst>
              <a:ext uri="{FF2B5EF4-FFF2-40B4-BE49-F238E27FC236}">
                <a16:creationId xmlns:a16="http://schemas.microsoft.com/office/drawing/2014/main" id="{638BAF94-0E45-29CE-A47A-721F36077D14}"/>
              </a:ext>
            </a:extLst>
          </p:cNvPr>
          <p:cNvGrpSpPr/>
          <p:nvPr/>
        </p:nvGrpSpPr>
        <p:grpSpPr>
          <a:xfrm>
            <a:off x="7924766" y="2083021"/>
            <a:ext cx="1219690" cy="1675089"/>
            <a:chOff x="7924766" y="2083021"/>
            <a:chExt cx="1219690" cy="1675089"/>
          </a:xfrm>
        </p:grpSpPr>
        <p:cxnSp>
          <p:nvCxnSpPr>
            <p:cNvPr id="1150" name="Connector: Elbow 1149">
              <a:extLst>
                <a:ext uri="{FF2B5EF4-FFF2-40B4-BE49-F238E27FC236}">
                  <a16:creationId xmlns:a16="http://schemas.microsoft.com/office/drawing/2014/main" id="{AC7F222A-D55E-1493-F3DC-C74D1368396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24766" y="2083021"/>
              <a:ext cx="1175956" cy="1025382"/>
            </a:xfrm>
            <a:prstGeom prst="bentConnector2">
              <a:avLst/>
            </a:prstGeom>
            <a:ln w="15875" cap="rnd">
              <a:solidFill>
                <a:srgbClr val="5EAABC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2" name="Connector: Elbow 1151">
              <a:extLst>
                <a:ext uri="{FF2B5EF4-FFF2-40B4-BE49-F238E27FC236}">
                  <a16:creationId xmlns:a16="http://schemas.microsoft.com/office/drawing/2014/main" id="{353BAD91-857C-D6C0-2AC7-E0C5F83F361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109096" y="3107028"/>
              <a:ext cx="35360" cy="651082"/>
            </a:xfrm>
            <a:prstGeom prst="bentConnector3">
              <a:avLst>
                <a:gd name="adj1" fmla="val 267"/>
              </a:avLst>
            </a:prstGeom>
            <a:ln w="15875" cap="rnd">
              <a:solidFill>
                <a:srgbClr val="5EAABC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6" name="Group 1105">
            <a:extLst>
              <a:ext uri="{FF2B5EF4-FFF2-40B4-BE49-F238E27FC236}">
                <a16:creationId xmlns:a16="http://schemas.microsoft.com/office/drawing/2014/main" id="{11436A6F-072E-1DE1-F8F6-22BD36F4D107}"/>
              </a:ext>
            </a:extLst>
          </p:cNvPr>
          <p:cNvGrpSpPr/>
          <p:nvPr/>
        </p:nvGrpSpPr>
        <p:grpSpPr>
          <a:xfrm>
            <a:off x="8680773" y="2069971"/>
            <a:ext cx="511691" cy="1538489"/>
            <a:chOff x="8680766" y="2069971"/>
            <a:chExt cx="1219690" cy="1675089"/>
          </a:xfrm>
        </p:grpSpPr>
        <p:cxnSp>
          <p:nvCxnSpPr>
            <p:cNvPr id="1148" name="Connector: Elbow 1147">
              <a:extLst>
                <a:ext uri="{FF2B5EF4-FFF2-40B4-BE49-F238E27FC236}">
                  <a16:creationId xmlns:a16="http://schemas.microsoft.com/office/drawing/2014/main" id="{03E65004-E0AD-8855-1946-0E2E4965CD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80766" y="2069971"/>
              <a:ext cx="1175956" cy="1025382"/>
            </a:xfrm>
            <a:prstGeom prst="bentConnector2">
              <a:avLst/>
            </a:prstGeom>
            <a:ln w="15875" cap="rnd">
              <a:solidFill>
                <a:srgbClr val="5EAABC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9" name="Connector: Elbow 1148">
              <a:extLst>
                <a:ext uri="{FF2B5EF4-FFF2-40B4-BE49-F238E27FC236}">
                  <a16:creationId xmlns:a16="http://schemas.microsoft.com/office/drawing/2014/main" id="{7908F831-3B38-874A-98A5-8238B5128E3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865096" y="3093978"/>
              <a:ext cx="35360" cy="651082"/>
            </a:xfrm>
            <a:prstGeom prst="bentConnector3">
              <a:avLst>
                <a:gd name="adj1" fmla="val 267"/>
              </a:avLst>
            </a:prstGeom>
            <a:ln w="15875" cap="rnd">
              <a:solidFill>
                <a:srgbClr val="5EAABC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7" name="Group 1106">
            <a:extLst>
              <a:ext uri="{FF2B5EF4-FFF2-40B4-BE49-F238E27FC236}">
                <a16:creationId xmlns:a16="http://schemas.microsoft.com/office/drawing/2014/main" id="{1C43EBA2-955B-9FB3-31F4-0A251A5A08AD}"/>
              </a:ext>
            </a:extLst>
          </p:cNvPr>
          <p:cNvGrpSpPr/>
          <p:nvPr/>
        </p:nvGrpSpPr>
        <p:grpSpPr>
          <a:xfrm>
            <a:off x="7601774" y="3967406"/>
            <a:ext cx="1589812" cy="526312"/>
            <a:chOff x="7601774" y="3967406"/>
            <a:chExt cx="1279846" cy="519855"/>
          </a:xfrm>
        </p:grpSpPr>
        <p:cxnSp>
          <p:nvCxnSpPr>
            <p:cNvPr id="1145" name="Connector: Elbow 1144">
              <a:extLst>
                <a:ext uri="{FF2B5EF4-FFF2-40B4-BE49-F238E27FC236}">
                  <a16:creationId xmlns:a16="http://schemas.microsoft.com/office/drawing/2014/main" id="{9495B3F4-97B9-1B53-B5C6-051C9CEA2D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01774" y="4080610"/>
              <a:ext cx="1259906" cy="406651"/>
            </a:xfrm>
            <a:prstGeom prst="bentConnector2">
              <a:avLst/>
            </a:prstGeom>
            <a:ln w="15875" cap="rnd">
              <a:solidFill>
                <a:srgbClr val="5EAABC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7" name="Connector: Elbow 1146">
              <a:extLst>
                <a:ext uri="{FF2B5EF4-FFF2-40B4-BE49-F238E27FC236}">
                  <a16:creationId xmlns:a16="http://schemas.microsoft.com/office/drawing/2014/main" id="{0A1C8649-BD6D-79C7-400D-2B64D9D9799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859966" y="3967406"/>
              <a:ext cx="21654" cy="91014"/>
            </a:xfrm>
            <a:prstGeom prst="bentConnector3">
              <a:avLst>
                <a:gd name="adj1" fmla="val 267"/>
              </a:avLst>
            </a:prstGeom>
            <a:ln w="15875" cap="rnd">
              <a:solidFill>
                <a:srgbClr val="5EAABC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08" name="Connector: Elbow 1107">
            <a:extLst>
              <a:ext uri="{FF2B5EF4-FFF2-40B4-BE49-F238E27FC236}">
                <a16:creationId xmlns:a16="http://schemas.microsoft.com/office/drawing/2014/main" id="{3CA88ED9-28D5-C91E-0F2C-592AD251BF79}"/>
              </a:ext>
            </a:extLst>
          </p:cNvPr>
          <p:cNvCxnSpPr>
            <a:cxnSpLocks/>
          </p:cNvCxnSpPr>
          <p:nvPr/>
        </p:nvCxnSpPr>
        <p:spPr>
          <a:xfrm flipH="1">
            <a:off x="6906586" y="3936609"/>
            <a:ext cx="2095550" cy="412194"/>
          </a:xfrm>
          <a:prstGeom prst="bentConnector2">
            <a:avLst/>
          </a:prstGeom>
          <a:ln w="15875" cap="rnd">
            <a:solidFill>
              <a:srgbClr val="5EAABC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9" name="Group 1108">
            <a:extLst>
              <a:ext uri="{FF2B5EF4-FFF2-40B4-BE49-F238E27FC236}">
                <a16:creationId xmlns:a16="http://schemas.microsoft.com/office/drawing/2014/main" id="{EE23EBF7-77FB-FB35-66BC-DCA159378608}"/>
              </a:ext>
            </a:extLst>
          </p:cNvPr>
          <p:cNvGrpSpPr/>
          <p:nvPr/>
        </p:nvGrpSpPr>
        <p:grpSpPr>
          <a:xfrm>
            <a:off x="6075840" y="3605986"/>
            <a:ext cx="2826262" cy="861438"/>
            <a:chOff x="6075840" y="3605990"/>
            <a:chExt cx="2651906" cy="887270"/>
          </a:xfrm>
        </p:grpSpPr>
        <p:cxnSp>
          <p:nvCxnSpPr>
            <p:cNvPr id="1143" name="Connector: Elbow 1142">
              <a:extLst>
                <a:ext uri="{FF2B5EF4-FFF2-40B4-BE49-F238E27FC236}">
                  <a16:creationId xmlns:a16="http://schemas.microsoft.com/office/drawing/2014/main" id="{AD8EC150-AD92-8DA2-D1D9-0B8E1C7518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75840" y="3822609"/>
              <a:ext cx="2651906" cy="670651"/>
            </a:xfrm>
            <a:prstGeom prst="bentConnector2">
              <a:avLst/>
            </a:prstGeom>
            <a:ln w="15875" cap="rnd">
              <a:solidFill>
                <a:srgbClr val="5EAABC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4" name="Straight Connector 1143">
              <a:extLst>
                <a:ext uri="{FF2B5EF4-FFF2-40B4-BE49-F238E27FC236}">
                  <a16:creationId xmlns:a16="http://schemas.microsoft.com/office/drawing/2014/main" id="{A78528CB-E995-4834-906B-09C9B93D81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23167" y="3605990"/>
              <a:ext cx="1344" cy="188931"/>
            </a:xfrm>
            <a:prstGeom prst="line">
              <a:avLst/>
            </a:prstGeom>
            <a:ln w="15875" cap="rnd">
              <a:solidFill>
                <a:schemeClr val="accent5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10" name="Connector: Elbow 1109">
            <a:extLst>
              <a:ext uri="{FF2B5EF4-FFF2-40B4-BE49-F238E27FC236}">
                <a16:creationId xmlns:a16="http://schemas.microsoft.com/office/drawing/2014/main" id="{E897EB12-7D4D-17E6-7BF9-C0883C80061C}"/>
              </a:ext>
            </a:extLst>
          </p:cNvPr>
          <p:cNvCxnSpPr>
            <a:cxnSpLocks/>
          </p:cNvCxnSpPr>
          <p:nvPr/>
        </p:nvCxnSpPr>
        <p:spPr>
          <a:xfrm flipH="1">
            <a:off x="5536653" y="3757090"/>
            <a:ext cx="3238992" cy="729713"/>
          </a:xfrm>
          <a:prstGeom prst="bentConnector2">
            <a:avLst/>
          </a:prstGeom>
          <a:ln w="15875" cap="rnd">
            <a:solidFill>
              <a:srgbClr val="5EAABC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1" name="Connector: Elbow 1110">
            <a:extLst>
              <a:ext uri="{FF2B5EF4-FFF2-40B4-BE49-F238E27FC236}">
                <a16:creationId xmlns:a16="http://schemas.microsoft.com/office/drawing/2014/main" id="{E58C354A-3F47-B0ED-09C4-210671A37286}"/>
              </a:ext>
            </a:extLst>
          </p:cNvPr>
          <p:cNvCxnSpPr>
            <a:cxnSpLocks/>
          </p:cNvCxnSpPr>
          <p:nvPr/>
        </p:nvCxnSpPr>
        <p:spPr>
          <a:xfrm flipH="1" flipV="1">
            <a:off x="5530196" y="2069260"/>
            <a:ext cx="2921906" cy="1633830"/>
          </a:xfrm>
          <a:prstGeom prst="bentConnector2">
            <a:avLst/>
          </a:prstGeom>
          <a:ln w="15875" cap="rnd">
            <a:solidFill>
              <a:srgbClr val="5EAABC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2" name="Connector: Elbow 1111">
            <a:extLst>
              <a:ext uri="{FF2B5EF4-FFF2-40B4-BE49-F238E27FC236}">
                <a16:creationId xmlns:a16="http://schemas.microsoft.com/office/drawing/2014/main" id="{B9988393-0CFC-8767-C5D0-4D8F8323657F}"/>
              </a:ext>
            </a:extLst>
          </p:cNvPr>
          <p:cNvCxnSpPr>
            <a:cxnSpLocks/>
          </p:cNvCxnSpPr>
          <p:nvPr/>
        </p:nvCxnSpPr>
        <p:spPr>
          <a:xfrm flipH="1" flipV="1">
            <a:off x="6334196" y="2069260"/>
            <a:ext cx="1991906" cy="1507830"/>
          </a:xfrm>
          <a:prstGeom prst="bentConnector2">
            <a:avLst/>
          </a:prstGeom>
          <a:ln w="15875" cap="rnd">
            <a:solidFill>
              <a:srgbClr val="5EAABC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3" name="Straight Connector 1112">
            <a:extLst>
              <a:ext uri="{FF2B5EF4-FFF2-40B4-BE49-F238E27FC236}">
                <a16:creationId xmlns:a16="http://schemas.microsoft.com/office/drawing/2014/main" id="{A78528CB-E995-4834-906B-09C9B93D8132}"/>
              </a:ext>
            </a:extLst>
          </p:cNvPr>
          <p:cNvCxnSpPr>
            <a:cxnSpLocks/>
          </p:cNvCxnSpPr>
          <p:nvPr/>
        </p:nvCxnSpPr>
        <p:spPr>
          <a:xfrm flipH="1" flipV="1">
            <a:off x="7128867" y="2081990"/>
            <a:ext cx="10656" cy="1196931"/>
          </a:xfrm>
          <a:prstGeom prst="line">
            <a:avLst/>
          </a:prstGeom>
          <a:ln w="15875" cap="rnd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4" name="Straight Connector 1113">
            <a:extLst>
              <a:ext uri="{FF2B5EF4-FFF2-40B4-BE49-F238E27FC236}">
                <a16:creationId xmlns:a16="http://schemas.microsoft.com/office/drawing/2014/main" id="{A78528CB-E995-4834-906B-09C9B93D8132}"/>
              </a:ext>
            </a:extLst>
          </p:cNvPr>
          <p:cNvCxnSpPr>
            <a:cxnSpLocks/>
          </p:cNvCxnSpPr>
          <p:nvPr/>
        </p:nvCxnSpPr>
        <p:spPr>
          <a:xfrm flipV="1">
            <a:off x="9554786" y="3520731"/>
            <a:ext cx="1344" cy="796431"/>
          </a:xfrm>
          <a:prstGeom prst="line">
            <a:avLst/>
          </a:prstGeom>
          <a:ln w="15875" cap="rnd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15" name="Picture 1114" descr="Logo&#10;&#10;Description automatically generated">
            <a:extLst>
              <a:ext uri="{FF2B5EF4-FFF2-40B4-BE49-F238E27FC236}">
                <a16:creationId xmlns:a16="http://schemas.microsoft.com/office/drawing/2014/main" id="{A6E89414-C1CB-98C4-C22C-0F877DE0D8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104" y="5514931"/>
            <a:ext cx="394411" cy="344060"/>
          </a:xfrm>
          <a:prstGeom prst="rect">
            <a:avLst/>
          </a:prstGeom>
        </p:spPr>
      </p:pic>
      <p:pic>
        <p:nvPicPr>
          <p:cNvPr id="1117" name="Picture 1116" descr="A picture containing logo&#10;&#10;Description automatically generated">
            <a:extLst>
              <a:ext uri="{FF2B5EF4-FFF2-40B4-BE49-F238E27FC236}">
                <a16:creationId xmlns:a16="http://schemas.microsoft.com/office/drawing/2014/main" id="{A01C7F8B-5C16-66A9-64CA-226968201F5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368" y="5984680"/>
            <a:ext cx="492680" cy="492680"/>
          </a:xfrm>
          <a:prstGeom prst="rect">
            <a:avLst/>
          </a:prstGeom>
        </p:spPr>
      </p:pic>
      <p:pic>
        <p:nvPicPr>
          <p:cNvPr id="1119" name="Picture 1118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5D10D49C-806B-D26C-7771-32E9637C53AD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1543773" y="4932093"/>
            <a:ext cx="458170" cy="461560"/>
          </a:xfrm>
          <a:prstGeom prst="rect">
            <a:avLst/>
          </a:prstGeom>
        </p:spPr>
      </p:pic>
      <p:pic>
        <p:nvPicPr>
          <p:cNvPr id="1121" name="Picture 1120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F2DF394D-9AC6-EFF4-CA12-4F9554CF5D0D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0923288" y="5531001"/>
            <a:ext cx="357770" cy="305653"/>
          </a:xfrm>
          <a:prstGeom prst="rect">
            <a:avLst/>
          </a:prstGeom>
        </p:spPr>
      </p:pic>
      <p:pic>
        <p:nvPicPr>
          <p:cNvPr id="1123" name="Picture 112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9136A8C6-0396-739F-CBB4-01A424AC6677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0921198" y="6063685"/>
            <a:ext cx="361950" cy="304800"/>
          </a:xfrm>
          <a:prstGeom prst="rect">
            <a:avLst/>
          </a:prstGeom>
        </p:spPr>
      </p:pic>
      <p:pic>
        <p:nvPicPr>
          <p:cNvPr id="1124" name="Picture 1123" descr="A person with long hair smiling&#10;&#10;Description automatically generated">
            <a:extLst>
              <a:ext uri="{FF2B5EF4-FFF2-40B4-BE49-F238E27FC236}">
                <a16:creationId xmlns:a16="http://schemas.microsoft.com/office/drawing/2014/main" id="{02CF00A8-564B-767D-4920-C96CC421FDD4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861438" y="4930076"/>
            <a:ext cx="442725" cy="448725"/>
          </a:xfrm>
          <a:prstGeom prst="rect">
            <a:avLst/>
          </a:prstGeom>
        </p:spPr>
      </p:pic>
      <p:cxnSp>
        <p:nvCxnSpPr>
          <p:cNvPr id="1125" name="Connector: Elbow 1124">
            <a:extLst>
              <a:ext uri="{FF2B5EF4-FFF2-40B4-BE49-F238E27FC236}">
                <a16:creationId xmlns:a16="http://schemas.microsoft.com/office/drawing/2014/main" id="{0D5E228A-B502-C490-B2DF-4D879E0ACA2C}"/>
              </a:ext>
            </a:extLst>
          </p:cNvPr>
          <p:cNvCxnSpPr>
            <a:cxnSpLocks/>
          </p:cNvCxnSpPr>
          <p:nvPr/>
        </p:nvCxnSpPr>
        <p:spPr>
          <a:xfrm>
            <a:off x="10925004" y="4230916"/>
            <a:ext cx="163109" cy="256457"/>
          </a:xfrm>
          <a:prstGeom prst="bentConnector2">
            <a:avLst/>
          </a:prstGeom>
          <a:ln w="15875" cap="rnd">
            <a:solidFill>
              <a:srgbClr val="5EAABC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" name="Picture 1125" descr="Logo, icon&#10;&#10;Description automatically generated">
            <a:extLst>
              <a:ext uri="{FF2B5EF4-FFF2-40B4-BE49-F238E27FC236}">
                <a16:creationId xmlns:a16="http://schemas.microsoft.com/office/drawing/2014/main" id="{6E160CCB-5A11-3812-9D17-262B8B4B29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8303" y="6079690"/>
            <a:ext cx="353931" cy="297929"/>
          </a:xfrm>
          <a:prstGeom prst="rect">
            <a:avLst/>
          </a:prstGeom>
        </p:spPr>
      </p:pic>
      <p:cxnSp>
        <p:nvCxnSpPr>
          <p:cNvPr id="1127" name="Straight Connector 1126">
            <a:extLst>
              <a:ext uri="{FF2B5EF4-FFF2-40B4-BE49-F238E27FC236}">
                <a16:creationId xmlns:a16="http://schemas.microsoft.com/office/drawing/2014/main" id="{BD24F082-6F0F-ACFA-C0C9-12E98C5214D3}"/>
              </a:ext>
            </a:extLst>
          </p:cNvPr>
          <p:cNvCxnSpPr>
            <a:cxnSpLocks/>
          </p:cNvCxnSpPr>
          <p:nvPr/>
        </p:nvCxnSpPr>
        <p:spPr>
          <a:xfrm>
            <a:off x="5286171" y="5930611"/>
            <a:ext cx="663393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" name="TextBox 933">
            <a:extLst>
              <a:ext uri="{FF2B5EF4-FFF2-40B4-BE49-F238E27FC236}">
                <a16:creationId xmlns:a16="http://schemas.microsoft.com/office/drawing/2014/main" id="{345AE58C-7E35-A97F-2D14-8AA615A26EA2}"/>
              </a:ext>
            </a:extLst>
          </p:cNvPr>
          <p:cNvSpPr txBox="1"/>
          <p:nvPr/>
        </p:nvSpPr>
        <p:spPr>
          <a:xfrm>
            <a:off x="11257031" y="4499817"/>
            <a:ext cx="101872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tx2"/>
                </a:solidFill>
                <a:latin typeface="Oswald"/>
              </a:rPr>
              <a:t>ASIA</a:t>
            </a:r>
            <a:endParaRPr lang="en-US" sz="800" dirty="0">
              <a:solidFill>
                <a:schemeClr val="tx2"/>
              </a:solidFill>
              <a:latin typeface="Oswald" pitchFamily="2" charset="0"/>
            </a:endParaRPr>
          </a:p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/>
                <a:ea typeface="+mn-lt"/>
                <a:cs typeface="+mn-lt"/>
              </a:rPr>
              <a:t>Marielle </a:t>
            </a:r>
            <a:endParaRPr lang="en-US" dirty="0">
              <a:solidFill>
                <a:schemeClr val="accent2"/>
              </a:solidFill>
            </a:endParaRPr>
          </a:p>
          <a:p>
            <a:pPr algn="ctr"/>
            <a:r>
              <a:rPr lang="en-US" sz="800" dirty="0">
                <a:solidFill>
                  <a:schemeClr val="accent2"/>
                </a:solidFill>
                <a:latin typeface="Oswald ExtraLight"/>
                <a:ea typeface="+mn-lt"/>
                <a:cs typeface="+mn-lt"/>
              </a:rPr>
              <a:t>Phe </a:t>
            </a:r>
            <a:r>
              <a:rPr lang="en-US" sz="800" dirty="0" err="1">
                <a:solidFill>
                  <a:schemeClr val="accent2"/>
                </a:solidFill>
                <a:latin typeface="Oswald ExtraLight"/>
                <a:ea typeface="+mn-lt"/>
                <a:cs typeface="+mn-lt"/>
              </a:rPr>
              <a:t>Goursat</a:t>
            </a:r>
            <a:endParaRPr lang="en-US" sz="800" dirty="0" err="1">
              <a:solidFill>
                <a:schemeClr val="accent2"/>
              </a:solidFill>
              <a:latin typeface="Oswald ExtraLight"/>
              <a:cs typeface="Arial"/>
            </a:endParaRPr>
          </a:p>
        </p:txBody>
      </p:sp>
      <p:cxnSp>
        <p:nvCxnSpPr>
          <p:cNvPr id="1130" name="Connector: Elbow 1129">
            <a:extLst>
              <a:ext uri="{FF2B5EF4-FFF2-40B4-BE49-F238E27FC236}">
                <a16:creationId xmlns:a16="http://schemas.microsoft.com/office/drawing/2014/main" id="{0A16ADEB-6D7D-F245-7B10-B72AE26A6443}"/>
              </a:ext>
            </a:extLst>
          </p:cNvPr>
          <p:cNvCxnSpPr>
            <a:cxnSpLocks/>
          </p:cNvCxnSpPr>
          <p:nvPr/>
        </p:nvCxnSpPr>
        <p:spPr>
          <a:xfrm>
            <a:off x="10221244" y="3544154"/>
            <a:ext cx="1551783" cy="949269"/>
          </a:xfrm>
          <a:prstGeom prst="bentConnector2">
            <a:avLst/>
          </a:prstGeom>
          <a:ln w="15875" cap="rnd">
            <a:solidFill>
              <a:srgbClr val="5EAABC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1" name="Group 1130">
            <a:extLst>
              <a:ext uri="{FF2B5EF4-FFF2-40B4-BE49-F238E27FC236}">
                <a16:creationId xmlns:a16="http://schemas.microsoft.com/office/drawing/2014/main" id="{EC554B13-930A-19B4-33A4-4F27FDFA95AF}"/>
              </a:ext>
            </a:extLst>
          </p:cNvPr>
          <p:cNvGrpSpPr/>
          <p:nvPr/>
        </p:nvGrpSpPr>
        <p:grpSpPr>
          <a:xfrm>
            <a:off x="10274621" y="3606673"/>
            <a:ext cx="67191" cy="865390"/>
            <a:chOff x="10274621" y="3606671"/>
            <a:chExt cx="1219690" cy="1675089"/>
          </a:xfrm>
        </p:grpSpPr>
        <p:cxnSp>
          <p:nvCxnSpPr>
            <p:cNvPr id="1140" name="Connector: Elbow 1139">
              <a:extLst>
                <a:ext uri="{FF2B5EF4-FFF2-40B4-BE49-F238E27FC236}">
                  <a16:creationId xmlns:a16="http://schemas.microsoft.com/office/drawing/2014/main" id="{8200C5AD-97CB-6A4F-5AA1-5943FBF28B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274621" y="3606671"/>
              <a:ext cx="1175956" cy="1025382"/>
            </a:xfrm>
            <a:prstGeom prst="bentConnector2">
              <a:avLst/>
            </a:prstGeom>
            <a:ln w="15875" cap="rnd">
              <a:solidFill>
                <a:srgbClr val="5EAABC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1" name="Connector: Elbow 1140">
              <a:extLst>
                <a:ext uri="{FF2B5EF4-FFF2-40B4-BE49-F238E27FC236}">
                  <a16:creationId xmlns:a16="http://schemas.microsoft.com/office/drawing/2014/main" id="{385A851E-0D94-350F-745A-968231BB24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458951" y="4630678"/>
              <a:ext cx="35360" cy="651082"/>
            </a:xfrm>
            <a:prstGeom prst="bentConnector3">
              <a:avLst>
                <a:gd name="adj1" fmla="val 267"/>
              </a:avLst>
            </a:prstGeom>
            <a:ln w="15875" cap="rnd">
              <a:solidFill>
                <a:srgbClr val="5EAABC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32" name="Connector: Elbow 1131">
            <a:extLst>
              <a:ext uri="{FF2B5EF4-FFF2-40B4-BE49-F238E27FC236}">
                <a16:creationId xmlns:a16="http://schemas.microsoft.com/office/drawing/2014/main" id="{BE58B61E-FADB-043E-0492-7D989565B2C9}"/>
              </a:ext>
            </a:extLst>
          </p:cNvPr>
          <p:cNvCxnSpPr>
            <a:cxnSpLocks/>
          </p:cNvCxnSpPr>
          <p:nvPr/>
        </p:nvCxnSpPr>
        <p:spPr>
          <a:xfrm flipH="1">
            <a:off x="8984863" y="4340695"/>
            <a:ext cx="571339" cy="159592"/>
          </a:xfrm>
          <a:prstGeom prst="bentConnector2">
            <a:avLst/>
          </a:prstGeom>
          <a:ln w="15875" cap="rnd">
            <a:solidFill>
              <a:srgbClr val="5EAABC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3" name="Group 1132">
            <a:extLst>
              <a:ext uri="{FF2B5EF4-FFF2-40B4-BE49-F238E27FC236}">
                <a16:creationId xmlns:a16="http://schemas.microsoft.com/office/drawing/2014/main" id="{49C1C707-D5FD-EA62-6698-C53F2C517AA9}"/>
              </a:ext>
            </a:extLst>
          </p:cNvPr>
          <p:cNvGrpSpPr/>
          <p:nvPr/>
        </p:nvGrpSpPr>
        <p:grpSpPr>
          <a:xfrm flipH="1">
            <a:off x="9694112" y="3574921"/>
            <a:ext cx="529709" cy="922540"/>
            <a:chOff x="9694112" y="3574921"/>
            <a:chExt cx="1219690" cy="1675089"/>
          </a:xfrm>
        </p:grpSpPr>
        <p:cxnSp>
          <p:nvCxnSpPr>
            <p:cNvPr id="1138" name="Connector: Elbow 1137">
              <a:extLst>
                <a:ext uri="{FF2B5EF4-FFF2-40B4-BE49-F238E27FC236}">
                  <a16:creationId xmlns:a16="http://schemas.microsoft.com/office/drawing/2014/main" id="{D69B433D-20F5-D466-8924-7715965BC6B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694112" y="3574921"/>
              <a:ext cx="1175956" cy="1025382"/>
            </a:xfrm>
            <a:prstGeom prst="bentConnector2">
              <a:avLst/>
            </a:prstGeom>
            <a:ln w="15875" cap="rnd">
              <a:solidFill>
                <a:srgbClr val="5EAABC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9" name="Connector: Elbow 1138">
              <a:extLst>
                <a:ext uri="{FF2B5EF4-FFF2-40B4-BE49-F238E27FC236}">
                  <a16:creationId xmlns:a16="http://schemas.microsoft.com/office/drawing/2014/main" id="{F616FAAD-C62C-7235-C2DE-23847C22BA9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78442" y="4598928"/>
              <a:ext cx="35360" cy="651082"/>
            </a:xfrm>
            <a:prstGeom prst="bentConnector3">
              <a:avLst>
                <a:gd name="adj1" fmla="val 267"/>
              </a:avLst>
            </a:prstGeom>
            <a:ln w="15875" cap="rnd">
              <a:solidFill>
                <a:srgbClr val="5EAABC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34" name="Straight Connector 1133">
            <a:extLst>
              <a:ext uri="{FF2B5EF4-FFF2-40B4-BE49-F238E27FC236}">
                <a16:creationId xmlns:a16="http://schemas.microsoft.com/office/drawing/2014/main" id="{B6390760-3804-E3CB-149E-3AE0F04E9D42}"/>
              </a:ext>
            </a:extLst>
          </p:cNvPr>
          <p:cNvCxnSpPr>
            <a:cxnSpLocks/>
          </p:cNvCxnSpPr>
          <p:nvPr/>
        </p:nvCxnSpPr>
        <p:spPr>
          <a:xfrm>
            <a:off x="9554786" y="3504362"/>
            <a:ext cx="572844" cy="3669"/>
          </a:xfrm>
          <a:prstGeom prst="line">
            <a:avLst/>
          </a:prstGeom>
          <a:ln w="15875" cap="rnd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5" name="Picture 1134" descr="Logo&#10;&#10;Description automatically generated">
            <a:extLst>
              <a:ext uri="{FF2B5EF4-FFF2-40B4-BE49-F238E27FC236}">
                <a16:creationId xmlns:a16="http://schemas.microsoft.com/office/drawing/2014/main" id="{0234017B-8748-EE3C-1DF6-BCE5A57C2E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006" y="5514931"/>
            <a:ext cx="394411" cy="344060"/>
          </a:xfrm>
          <a:prstGeom prst="rect">
            <a:avLst/>
          </a:prstGeom>
        </p:spPr>
      </p:pic>
      <p:pic>
        <p:nvPicPr>
          <p:cNvPr id="1137" name="Picture 1136" descr="Logo&#10;&#10;Description automatically generated">
            <a:extLst>
              <a:ext uri="{FF2B5EF4-FFF2-40B4-BE49-F238E27FC236}">
                <a16:creationId xmlns:a16="http://schemas.microsoft.com/office/drawing/2014/main" id="{6C84102D-D4FC-A68C-8DBB-97D8480319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981" y="5514930"/>
            <a:ext cx="394411" cy="34406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A981B0-FE9A-1081-2F18-3CC135AAF9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BBD6C06-2640-794E-9E8D-9092253D2B3A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9369339" y="5558953"/>
            <a:ext cx="640835" cy="26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67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4EAA89-F99D-4B9A-8EC9-F1BF38A1A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r-CH" dirty="0"/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E49FC-F4DA-4043-95A3-83405D34E5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CA409C-87F3-6D44-AA0E-193A0A7894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89"/>
          <a:stretch/>
        </p:blipFill>
        <p:spPr bwMode="auto">
          <a:xfrm>
            <a:off x="3048000" y="1572054"/>
            <a:ext cx="7962558" cy="4952644"/>
          </a:xfrm>
          <a:prstGeom prst="round2DiagRect">
            <a:avLst/>
          </a:prstGeom>
          <a:noFill/>
          <a:ln>
            <a:noFill/>
          </a:ln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FE503098-0F50-7CF2-C9C7-8CA98F750960}"/>
              </a:ext>
            </a:extLst>
          </p:cNvPr>
          <p:cNvSpPr txBox="1">
            <a:spLocks/>
          </p:cNvSpPr>
          <p:nvPr/>
        </p:nvSpPr>
        <p:spPr>
          <a:xfrm>
            <a:off x="609600" y="365125"/>
            <a:ext cx="10972800" cy="10064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Oswald" panose="02000303000000000000" pitchFamily="2" charset="0"/>
                <a:ea typeface="Fira Sans" panose="020B0503050000020004" pitchFamily="34" charset="0"/>
                <a:cs typeface="Arial" panose="020B0604020202020204" pitchFamily="34" charset="0"/>
              </a:defRPr>
            </a:lvl1pPr>
          </a:lstStyle>
          <a:p>
            <a:r>
              <a:rPr lang="fr-CH" sz="4000" dirty="0" err="1"/>
              <a:t>Effecting</a:t>
            </a:r>
            <a:r>
              <a:rPr lang="fr-CH" sz="4000" dirty="0"/>
              <a:t> Change: </a:t>
            </a:r>
            <a:r>
              <a:rPr lang="fr-CH" sz="4000" dirty="0" err="1"/>
              <a:t>Supporting</a:t>
            </a:r>
            <a:r>
              <a:rPr lang="fr-CH" sz="4000" dirty="0"/>
              <a:t> P4H Country Focal </a:t>
            </a:r>
            <a:r>
              <a:rPr lang="fr-CH" sz="4000" dirty="0" err="1"/>
              <a:t>Persons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E73E51-DC94-8F4C-268C-E275D74A7712}"/>
              </a:ext>
            </a:extLst>
          </p:cNvPr>
          <p:cNvSpPr txBox="1"/>
          <p:nvPr/>
        </p:nvSpPr>
        <p:spPr>
          <a:xfrm>
            <a:off x="3419389" y="1944130"/>
            <a:ext cx="5117070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</a:rPr>
              <a:t>10th P4H Coordination </a:t>
            </a:r>
            <a:endParaRPr lang="en-US">
              <a:solidFill>
                <a:schemeClr val="tx2"/>
              </a:solidFill>
            </a:endParaRPr>
          </a:p>
          <a:p>
            <a:r>
              <a:rPr lang="en-GB" sz="2000" b="1" dirty="0">
                <a:solidFill>
                  <a:schemeClr val="tx2"/>
                </a:solidFill>
              </a:rPr>
              <a:t>Team Meeting</a:t>
            </a:r>
            <a:endParaRPr lang="en-US" dirty="0">
              <a:solidFill>
                <a:schemeClr val="tx2"/>
              </a:solidFill>
              <a:cs typeface="Arial"/>
            </a:endParaRP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4"/>
                </a:solidFill>
              </a:rPr>
              <a:t>SATIGNY</a:t>
            </a:r>
            <a:endParaRPr lang="en-GB" sz="1400" dirty="0">
              <a:solidFill>
                <a:schemeClr val="accent4"/>
              </a:solidFill>
              <a:cs typeface="Arial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587CF14-443B-7322-3981-2502A665E00E}"/>
              </a:ext>
            </a:extLst>
          </p:cNvPr>
          <p:cNvCxnSpPr>
            <a:cxnSpLocks/>
          </p:cNvCxnSpPr>
          <p:nvPr/>
        </p:nvCxnSpPr>
        <p:spPr>
          <a:xfrm>
            <a:off x="3513330" y="2672427"/>
            <a:ext cx="817026" cy="686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BCBCA74E-FC01-F028-CB8B-80E7E5A874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</p:spPr>
        <p:txBody>
          <a:bodyPr/>
          <a:lstStyle/>
          <a:p>
            <a:r>
              <a:rPr lang="en-GB" dirty="0"/>
              <a:t>19 March 2024</a:t>
            </a:r>
          </a:p>
        </p:txBody>
      </p:sp>
    </p:spTree>
    <p:extLst>
      <p:ext uri="{BB962C8B-B14F-4D97-AF65-F5344CB8AC3E}">
        <p14:creationId xmlns:p14="http://schemas.microsoft.com/office/powerpoint/2010/main" val="3174018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F7511-190C-82C1-0092-B77BE2DDE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P4H Coordination Team: What the Team Members Know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6ED02D-4E0B-37F4-9EE2-7970F83213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FC7A976-14DC-DAD5-B815-D3A1B5BC84AC}"/>
              </a:ext>
            </a:extLst>
          </p:cNvPr>
          <p:cNvGrpSpPr/>
          <p:nvPr/>
        </p:nvGrpSpPr>
        <p:grpSpPr>
          <a:xfrm>
            <a:off x="9906000" y="1695744"/>
            <a:ext cx="2057399" cy="2077902"/>
            <a:chOff x="1066800" y="2425627"/>
            <a:chExt cx="1089925" cy="1100788"/>
          </a:xfrm>
        </p:grpSpPr>
        <p:pic>
          <p:nvPicPr>
            <p:cNvPr id="6" name="Picture 5" descr="Icon&#10;&#10;Description automatically generated">
              <a:extLst>
                <a:ext uri="{FF2B5EF4-FFF2-40B4-BE49-F238E27FC236}">
                  <a16:creationId xmlns:a16="http://schemas.microsoft.com/office/drawing/2014/main" id="{332D5F1E-3D5F-0178-C200-EB1447F0C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2425627"/>
              <a:ext cx="1089925" cy="110078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FC2AE3C-9E70-3AFA-2CEC-9ABDF0012C8C}"/>
                </a:ext>
              </a:extLst>
            </p:cNvPr>
            <p:cNvSpPr txBox="1"/>
            <p:nvPr/>
          </p:nvSpPr>
          <p:spPr>
            <a:xfrm>
              <a:off x="1394914" y="3181494"/>
              <a:ext cx="457200" cy="277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Oswald" pitchFamily="2" charset="0"/>
                </a:rPr>
                <a:t>24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74EB085-CD78-BA25-ED9E-7946B0454B15}"/>
              </a:ext>
            </a:extLst>
          </p:cNvPr>
          <p:cNvGrpSpPr/>
          <p:nvPr/>
        </p:nvGrpSpPr>
        <p:grpSpPr>
          <a:xfrm>
            <a:off x="1833907" y="1720662"/>
            <a:ext cx="1501700" cy="1501700"/>
            <a:chOff x="2590800" y="2431059"/>
            <a:chExt cx="1089925" cy="1089925"/>
          </a:xfrm>
        </p:grpSpPr>
        <p:pic>
          <p:nvPicPr>
            <p:cNvPr id="9" name="Picture 8" descr="Icon&#10;&#10;Description automatically generated">
              <a:extLst>
                <a:ext uri="{FF2B5EF4-FFF2-40B4-BE49-F238E27FC236}">
                  <a16:creationId xmlns:a16="http://schemas.microsoft.com/office/drawing/2014/main" id="{15B06E88-EF23-E030-7C13-C5A15D2FD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0800" y="2431059"/>
              <a:ext cx="1089925" cy="108992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DD0F10B-C44C-CD33-4B5D-BE55FC00A35C}"/>
                </a:ext>
              </a:extLst>
            </p:cNvPr>
            <p:cNvSpPr txBox="1"/>
            <p:nvPr/>
          </p:nvSpPr>
          <p:spPr>
            <a:xfrm>
              <a:off x="2907162" y="3156906"/>
              <a:ext cx="457200" cy="290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Oswald" pitchFamily="2" charset="0"/>
                </a:rPr>
                <a:t>10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DFEBAA-CF30-02AE-E8D6-F24368A6ED88}"/>
              </a:ext>
            </a:extLst>
          </p:cNvPr>
          <p:cNvGrpSpPr/>
          <p:nvPr/>
        </p:nvGrpSpPr>
        <p:grpSpPr>
          <a:xfrm>
            <a:off x="6688611" y="3045077"/>
            <a:ext cx="2615351" cy="2659529"/>
            <a:chOff x="3962400" y="2431059"/>
            <a:chExt cx="1071820" cy="1089925"/>
          </a:xfrm>
        </p:grpSpPr>
        <p:pic>
          <p:nvPicPr>
            <p:cNvPr id="12" name="Picture 11" descr="Logo, icon&#10;&#10;Description automatically generated">
              <a:extLst>
                <a:ext uri="{FF2B5EF4-FFF2-40B4-BE49-F238E27FC236}">
                  <a16:creationId xmlns:a16="http://schemas.microsoft.com/office/drawing/2014/main" id="{60B3D51E-08E2-8D1D-880B-8FA73B819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2400" y="2431059"/>
              <a:ext cx="1071820" cy="1089925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055BD65-D3CD-8B13-654C-F64C1D431D12}"/>
                </a:ext>
              </a:extLst>
            </p:cNvPr>
            <p:cNvSpPr txBox="1"/>
            <p:nvPr/>
          </p:nvSpPr>
          <p:spPr>
            <a:xfrm>
              <a:off x="4269709" y="3171800"/>
              <a:ext cx="457200" cy="239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Oswald" pitchFamily="2" charset="0"/>
                </a:rPr>
                <a:t>28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E4D26C8-C57B-9FE7-92FD-96D8CC0BE747}"/>
              </a:ext>
            </a:extLst>
          </p:cNvPr>
          <p:cNvGrpSpPr/>
          <p:nvPr/>
        </p:nvGrpSpPr>
        <p:grpSpPr>
          <a:xfrm>
            <a:off x="2942064" y="4109824"/>
            <a:ext cx="1089925" cy="1089925"/>
            <a:chOff x="5264612" y="2431059"/>
            <a:chExt cx="1089925" cy="1089925"/>
          </a:xfrm>
        </p:grpSpPr>
        <p:pic>
          <p:nvPicPr>
            <p:cNvPr id="15" name="Picture 14" descr="Icon&#10;&#10;Description automatically generated">
              <a:extLst>
                <a:ext uri="{FF2B5EF4-FFF2-40B4-BE49-F238E27FC236}">
                  <a16:creationId xmlns:a16="http://schemas.microsoft.com/office/drawing/2014/main" id="{83ABB8BC-6320-5374-269C-1AA7EF1AA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4612" y="2431059"/>
              <a:ext cx="1089925" cy="108992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52B448A-2131-D900-F597-4CB23B165D0C}"/>
                </a:ext>
              </a:extLst>
            </p:cNvPr>
            <p:cNvSpPr txBox="1"/>
            <p:nvPr/>
          </p:nvSpPr>
          <p:spPr>
            <a:xfrm>
              <a:off x="5580973" y="3139403"/>
              <a:ext cx="45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Oswald" pitchFamily="2" charset="0"/>
                </a:rPr>
                <a:t>6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397DACF-2E92-4BEA-1181-F0C8AFAAB5C5}"/>
              </a:ext>
            </a:extLst>
          </p:cNvPr>
          <p:cNvGrpSpPr/>
          <p:nvPr/>
        </p:nvGrpSpPr>
        <p:grpSpPr>
          <a:xfrm>
            <a:off x="305073" y="3619747"/>
            <a:ext cx="2057400" cy="2057400"/>
            <a:chOff x="6658072" y="2431059"/>
            <a:chExt cx="1089925" cy="1089925"/>
          </a:xfrm>
        </p:grpSpPr>
        <p:pic>
          <p:nvPicPr>
            <p:cNvPr id="18" name="Picture 17" descr="Icon&#10;&#10;Description automatically generated">
              <a:extLst>
                <a:ext uri="{FF2B5EF4-FFF2-40B4-BE49-F238E27FC236}">
                  <a16:creationId xmlns:a16="http://schemas.microsoft.com/office/drawing/2014/main" id="{93C3BEC2-EAD4-A048-AFE5-E616A9E38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8072" y="2431059"/>
              <a:ext cx="1089925" cy="1089925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EFA73E-7722-4C03-81DA-5C181641D441}"/>
                </a:ext>
              </a:extLst>
            </p:cNvPr>
            <p:cNvSpPr txBox="1"/>
            <p:nvPr/>
          </p:nvSpPr>
          <p:spPr>
            <a:xfrm>
              <a:off x="6974434" y="3163500"/>
              <a:ext cx="457200" cy="277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Oswald" pitchFamily="2" charset="0"/>
                </a:rPr>
                <a:t>24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5738EAE-18BD-0F0E-AFEB-32CEE9AE7744}"/>
              </a:ext>
            </a:extLst>
          </p:cNvPr>
          <p:cNvGrpSpPr/>
          <p:nvPr/>
        </p:nvGrpSpPr>
        <p:grpSpPr>
          <a:xfrm>
            <a:off x="4633856" y="4257452"/>
            <a:ext cx="1776632" cy="1776632"/>
            <a:chOff x="2590799" y="3916337"/>
            <a:chExt cx="1089925" cy="1089925"/>
          </a:xfrm>
        </p:grpSpPr>
        <p:pic>
          <p:nvPicPr>
            <p:cNvPr id="21" name="Picture 20" descr="Icon&#10;&#10;Description automatically generated">
              <a:extLst>
                <a:ext uri="{FF2B5EF4-FFF2-40B4-BE49-F238E27FC236}">
                  <a16:creationId xmlns:a16="http://schemas.microsoft.com/office/drawing/2014/main" id="{2010E71D-05B9-056E-9D0D-4DD7F6073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0799" y="3916337"/>
              <a:ext cx="1089925" cy="1089925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3EE4865-3FB8-00F6-266F-AB8B094899B3}"/>
                </a:ext>
              </a:extLst>
            </p:cNvPr>
            <p:cNvSpPr txBox="1"/>
            <p:nvPr/>
          </p:nvSpPr>
          <p:spPr>
            <a:xfrm>
              <a:off x="2907161" y="4616206"/>
              <a:ext cx="457200" cy="264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chemeClr val="bg1"/>
                  </a:solidFill>
                  <a:latin typeface="Oswald" pitchFamily="2" charset="0"/>
                </a:rPr>
                <a:t>12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02A529-C501-91E8-9ABE-578900C56E3D}"/>
              </a:ext>
            </a:extLst>
          </p:cNvPr>
          <p:cNvGrpSpPr/>
          <p:nvPr/>
        </p:nvGrpSpPr>
        <p:grpSpPr>
          <a:xfrm>
            <a:off x="10873474" y="4701879"/>
            <a:ext cx="1089925" cy="1089925"/>
            <a:chOff x="6658072" y="3916337"/>
            <a:chExt cx="1089925" cy="1089925"/>
          </a:xfrm>
        </p:grpSpPr>
        <p:pic>
          <p:nvPicPr>
            <p:cNvPr id="24" name="Picture 23" descr="Icon&#10;&#10;Description automatically generated">
              <a:extLst>
                <a:ext uri="{FF2B5EF4-FFF2-40B4-BE49-F238E27FC236}">
                  <a16:creationId xmlns:a16="http://schemas.microsoft.com/office/drawing/2014/main" id="{8AD1B925-7E9F-6F87-9CB1-A087BF316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8072" y="3916337"/>
              <a:ext cx="1089925" cy="1089925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689A455-50E7-5368-3D2E-FC1BBFF46645}"/>
                </a:ext>
              </a:extLst>
            </p:cNvPr>
            <p:cNvSpPr txBox="1"/>
            <p:nvPr/>
          </p:nvSpPr>
          <p:spPr>
            <a:xfrm>
              <a:off x="6974434" y="4665886"/>
              <a:ext cx="45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Oswald" pitchFamily="2" charset="0"/>
                </a:rPr>
                <a:t>6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4C0AC5A-053E-6172-DE9C-F087ACCE4BD3}"/>
              </a:ext>
            </a:extLst>
          </p:cNvPr>
          <p:cNvGrpSpPr/>
          <p:nvPr/>
        </p:nvGrpSpPr>
        <p:grpSpPr>
          <a:xfrm>
            <a:off x="8299601" y="1551875"/>
            <a:ext cx="1089925" cy="1101875"/>
            <a:chOff x="3953347" y="3916337"/>
            <a:chExt cx="1089925" cy="1101875"/>
          </a:xfrm>
        </p:grpSpPr>
        <p:pic>
          <p:nvPicPr>
            <p:cNvPr id="27" name="Picture 26" descr="A picture containing text, clock&#10;&#10;Description automatically generated">
              <a:extLst>
                <a:ext uri="{FF2B5EF4-FFF2-40B4-BE49-F238E27FC236}">
                  <a16:creationId xmlns:a16="http://schemas.microsoft.com/office/drawing/2014/main" id="{E573541C-9821-E2BC-BAD1-162F130E9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3347" y="3916337"/>
              <a:ext cx="1089925" cy="1089925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7B9CEBC-901B-CFD5-1104-C1719E571ADE}"/>
                </a:ext>
              </a:extLst>
            </p:cNvPr>
            <p:cNvSpPr txBox="1"/>
            <p:nvPr/>
          </p:nvSpPr>
          <p:spPr>
            <a:xfrm>
              <a:off x="4269709" y="4710435"/>
              <a:ext cx="45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4"/>
                  </a:solidFill>
                  <a:latin typeface="Oswald" pitchFamily="2" charset="0"/>
                </a:rPr>
                <a:t>6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1A87156-C361-E579-437D-D48EC86010DB}"/>
              </a:ext>
            </a:extLst>
          </p:cNvPr>
          <p:cNvGrpSpPr/>
          <p:nvPr/>
        </p:nvGrpSpPr>
        <p:grpSpPr>
          <a:xfrm>
            <a:off x="3694322" y="2784871"/>
            <a:ext cx="985807" cy="985807"/>
            <a:chOff x="5264611" y="3916337"/>
            <a:chExt cx="1089925" cy="1089925"/>
          </a:xfrm>
        </p:grpSpPr>
        <p:pic>
          <p:nvPicPr>
            <p:cNvPr id="30" name="Picture 29" descr="Icon&#10;&#10;Description automatically generated">
              <a:extLst>
                <a:ext uri="{FF2B5EF4-FFF2-40B4-BE49-F238E27FC236}">
                  <a16:creationId xmlns:a16="http://schemas.microsoft.com/office/drawing/2014/main" id="{56269E0C-6605-CA5D-0CFC-305BDB40B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4611" y="3916337"/>
              <a:ext cx="1089925" cy="1089925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8264834-67CD-CAE7-B4E9-7FFA77FED05E}"/>
                </a:ext>
              </a:extLst>
            </p:cNvPr>
            <p:cNvSpPr txBox="1"/>
            <p:nvPr/>
          </p:nvSpPr>
          <p:spPr>
            <a:xfrm>
              <a:off x="5580973" y="4632670"/>
              <a:ext cx="45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4"/>
                  </a:solidFill>
                  <a:latin typeface="Oswald" pitchFamily="2" charset="0"/>
                </a:rPr>
                <a:t>5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FA5A96F-B596-F205-5167-AD8DA150802F}"/>
              </a:ext>
            </a:extLst>
          </p:cNvPr>
          <p:cNvGrpSpPr/>
          <p:nvPr/>
        </p:nvGrpSpPr>
        <p:grpSpPr>
          <a:xfrm>
            <a:off x="4978875" y="1524441"/>
            <a:ext cx="1905090" cy="1905090"/>
            <a:chOff x="1063305" y="3916337"/>
            <a:chExt cx="1089925" cy="1089925"/>
          </a:xfrm>
        </p:grpSpPr>
        <p:pic>
          <p:nvPicPr>
            <p:cNvPr id="33" name="Picture 32" descr="Icon&#10;&#10;Description automatically generated">
              <a:extLst>
                <a:ext uri="{FF2B5EF4-FFF2-40B4-BE49-F238E27FC236}">
                  <a16:creationId xmlns:a16="http://schemas.microsoft.com/office/drawing/2014/main" id="{6E164A2D-D29F-5995-F275-8E77E5B10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305" y="3916337"/>
              <a:ext cx="1089925" cy="1089925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243169C-13BB-8E01-1866-E1E13085BB27}"/>
                </a:ext>
              </a:extLst>
            </p:cNvPr>
            <p:cNvSpPr txBox="1"/>
            <p:nvPr/>
          </p:nvSpPr>
          <p:spPr>
            <a:xfrm>
              <a:off x="1379667" y="4665885"/>
              <a:ext cx="457200" cy="28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Oswald" pitchFamily="2" charset="0"/>
                </a:rPr>
                <a:t>18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04CDC6B4-98AD-0BD1-EB8F-3160DAA15DAB}"/>
              </a:ext>
            </a:extLst>
          </p:cNvPr>
          <p:cNvSpPr txBox="1"/>
          <p:nvPr/>
        </p:nvSpPr>
        <p:spPr>
          <a:xfrm>
            <a:off x="1509175" y="3196661"/>
            <a:ext cx="203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2D424C"/>
                </a:solidFill>
                <a:latin typeface="Arial"/>
                <a:cs typeface="Arial"/>
              </a:rPr>
              <a:t>Anthropology, Sociology, and Demography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F1E1F7F-9ED7-5511-A8B3-2BFB9651924C}"/>
              </a:ext>
            </a:extLst>
          </p:cNvPr>
          <p:cNvSpPr txBox="1"/>
          <p:nvPr/>
        </p:nvSpPr>
        <p:spPr>
          <a:xfrm>
            <a:off x="168667" y="5701170"/>
            <a:ext cx="23302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2D424C"/>
                </a:solidFill>
                <a:latin typeface="Arial"/>
                <a:cs typeface="Arial"/>
              </a:rPr>
              <a:t>Health Economics/Financing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D1B6811-AF0C-BBB4-DDB3-E8E99EA368F8}"/>
              </a:ext>
            </a:extLst>
          </p:cNvPr>
          <p:cNvSpPr txBox="1"/>
          <p:nvPr/>
        </p:nvSpPr>
        <p:spPr>
          <a:xfrm>
            <a:off x="9923773" y="3842735"/>
            <a:ext cx="20396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dirty="0">
                <a:solidFill>
                  <a:srgbClr val="2D424C"/>
                </a:solidFill>
                <a:latin typeface="Arial"/>
                <a:cs typeface="Arial"/>
              </a:rPr>
              <a:t>Business Development </a:t>
            </a:r>
            <a:br>
              <a:rPr lang="en-US" sz="1200" dirty="0">
                <a:solidFill>
                  <a:srgbClr val="2D424C"/>
                </a:solidFill>
                <a:latin typeface="Arial"/>
                <a:cs typeface="Arial"/>
              </a:rPr>
            </a:br>
            <a:r>
              <a:rPr lang="en-US" sz="1200" dirty="0">
                <a:solidFill>
                  <a:srgbClr val="2D424C"/>
                </a:solidFill>
                <a:latin typeface="Arial"/>
                <a:cs typeface="Arial"/>
              </a:rPr>
              <a:t>and Private Sector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596CCF-0A99-D74B-C3CF-A02CE598851D}"/>
              </a:ext>
            </a:extLst>
          </p:cNvPr>
          <p:cNvSpPr txBox="1"/>
          <p:nvPr/>
        </p:nvSpPr>
        <p:spPr>
          <a:xfrm>
            <a:off x="4877472" y="3483103"/>
            <a:ext cx="2039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2D424C"/>
                </a:solidFill>
                <a:latin typeface="Arial"/>
                <a:cs typeface="Arial"/>
              </a:rPr>
              <a:t>Social Health Protection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8CE3518-8867-6016-EEB1-66E2F07FBDF7}"/>
              </a:ext>
            </a:extLst>
          </p:cNvPr>
          <p:cNvSpPr txBox="1"/>
          <p:nvPr/>
        </p:nvSpPr>
        <p:spPr>
          <a:xfrm>
            <a:off x="7035736" y="5758178"/>
            <a:ext cx="2039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2D424C"/>
                </a:solidFill>
                <a:latin typeface="Arial"/>
                <a:cs typeface="Arial"/>
              </a:rPr>
              <a:t>Data and Research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D6D6F0F-3017-0ABE-BB3B-FBE0CAD1B650}"/>
              </a:ext>
            </a:extLst>
          </p:cNvPr>
          <p:cNvSpPr txBox="1"/>
          <p:nvPr/>
        </p:nvSpPr>
        <p:spPr>
          <a:xfrm>
            <a:off x="4502358" y="6071196"/>
            <a:ext cx="2039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2D424C"/>
                </a:solidFill>
                <a:latin typeface="Arial"/>
                <a:cs typeface="Arial"/>
              </a:rPr>
              <a:t>Political Economy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0FDAE1F-B3F7-4E3B-00BA-9BC3C2CE79E6}"/>
              </a:ext>
            </a:extLst>
          </p:cNvPr>
          <p:cNvSpPr txBox="1"/>
          <p:nvPr/>
        </p:nvSpPr>
        <p:spPr>
          <a:xfrm>
            <a:off x="3178209" y="3847517"/>
            <a:ext cx="2039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2D424C"/>
                </a:solidFill>
                <a:latin typeface="Arial"/>
                <a:cs typeface="Arial"/>
              </a:rPr>
              <a:t>Law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A2271FA-3EFA-D306-37A4-06DF576FF5C9}"/>
              </a:ext>
            </a:extLst>
          </p:cNvPr>
          <p:cNvSpPr txBox="1"/>
          <p:nvPr/>
        </p:nvSpPr>
        <p:spPr>
          <a:xfrm>
            <a:off x="10700278" y="5867081"/>
            <a:ext cx="1435518" cy="28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2D424C"/>
                </a:solidFill>
                <a:latin typeface="Arial"/>
                <a:cs typeface="Arial"/>
              </a:rPr>
              <a:t>Medicine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337772C-0798-ED9E-6DC3-C5F9886D49B9}"/>
              </a:ext>
            </a:extLst>
          </p:cNvPr>
          <p:cNvSpPr txBox="1"/>
          <p:nvPr/>
        </p:nvSpPr>
        <p:spPr>
          <a:xfrm>
            <a:off x="7910532" y="2737250"/>
            <a:ext cx="2039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2D424C"/>
                </a:solidFill>
                <a:latin typeface="Arial"/>
                <a:cs typeface="Arial"/>
              </a:rPr>
              <a:t>Web Management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BC3A533-F94B-CB20-B89D-532AE7811E1E}"/>
              </a:ext>
            </a:extLst>
          </p:cNvPr>
          <p:cNvSpPr txBox="1"/>
          <p:nvPr/>
        </p:nvSpPr>
        <p:spPr>
          <a:xfrm>
            <a:off x="2440004" y="5289370"/>
            <a:ext cx="2039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2D424C"/>
                </a:solidFill>
                <a:latin typeface="Arial"/>
                <a:cs typeface="Arial"/>
              </a:rPr>
              <a:t>Communications</a:t>
            </a:r>
          </a:p>
        </p:txBody>
      </p:sp>
      <p:pic>
        <p:nvPicPr>
          <p:cNvPr id="46" name="Picture 45" descr="Icon&#10;&#10;Description automatically generated">
            <a:extLst>
              <a:ext uri="{FF2B5EF4-FFF2-40B4-BE49-F238E27FC236}">
                <a16:creationId xmlns:a16="http://schemas.microsoft.com/office/drawing/2014/main" id="{78244F23-0960-12EC-55E0-F7A0EE87524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266" y="4563464"/>
            <a:ext cx="872473" cy="87247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A93F32E2-FDC4-BB5E-D113-674BBE0D971C}"/>
              </a:ext>
            </a:extLst>
          </p:cNvPr>
          <p:cNvSpPr txBox="1"/>
          <p:nvPr/>
        </p:nvSpPr>
        <p:spPr>
          <a:xfrm>
            <a:off x="8988946" y="5539147"/>
            <a:ext cx="2039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2D424C"/>
                </a:solidFill>
                <a:latin typeface="Arial"/>
                <a:cs typeface="Arial"/>
              </a:rPr>
              <a:t>Engineering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18D0FAC-6089-D217-2E80-EAC013EE78B0}"/>
              </a:ext>
            </a:extLst>
          </p:cNvPr>
          <p:cNvSpPr txBox="1"/>
          <p:nvPr/>
        </p:nvSpPr>
        <p:spPr>
          <a:xfrm>
            <a:off x="9756579" y="5128160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Oswald" pitchFamily="2" charset="0"/>
              </a:rPr>
              <a:t>1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698161E3-3488-E344-5301-C173F26658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</p:spPr>
        <p:txBody>
          <a:bodyPr/>
          <a:lstStyle/>
          <a:p>
            <a:r>
              <a:rPr lang="en-GB" dirty="0"/>
              <a:t>19 March 2024</a:t>
            </a:r>
          </a:p>
        </p:txBody>
      </p:sp>
    </p:spTree>
    <p:extLst>
      <p:ext uri="{BB962C8B-B14F-4D97-AF65-F5344CB8AC3E}">
        <p14:creationId xmlns:p14="http://schemas.microsoft.com/office/powerpoint/2010/main" val="4149045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/>
              <a:t>E</a:t>
            </a:r>
            <a:r>
              <a:rPr lang="fr-CH" sz="3600" dirty="0" err="1"/>
              <a:t>ffecting</a:t>
            </a:r>
            <a:r>
              <a:rPr lang="fr-CH" sz="3600" dirty="0"/>
              <a:t> Change: Leadership for UHC Programme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7E59AF3-CA1C-40CA-9955-AB9CEFC57B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A14706-46DD-4496-A29A-63150D686D3B}"/>
              </a:ext>
            </a:extLst>
          </p:cNvPr>
          <p:cNvSpPr txBox="1"/>
          <p:nvPr/>
        </p:nvSpPr>
        <p:spPr>
          <a:xfrm>
            <a:off x="7315200" y="1219200"/>
            <a:ext cx="47244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Road maps and advocacy are one thing,…</a:t>
            </a:r>
            <a:endParaRPr lang="en-US" sz="28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bg1"/>
                </a:solidFill>
              </a:rPr>
              <a:t>leadership another.</a:t>
            </a:r>
          </a:p>
          <a:p>
            <a:pPr>
              <a:lnSpc>
                <a:spcPct val="100000"/>
              </a:lnSpc>
            </a:pPr>
            <a:endParaRPr lang="en-US" sz="28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bg1"/>
                </a:solidFill>
              </a:rPr>
              <a:t>L4UHC </a:t>
            </a:r>
            <a:r>
              <a:rPr lang="en-US" sz="2800" dirty="0">
                <a:solidFill>
                  <a:schemeClr val="bg1"/>
                </a:solidFill>
              </a:rPr>
              <a:t>helps senior decision makers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Boost leadership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Foster high levels of trust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Build networks</a:t>
            </a:r>
          </a:p>
        </p:txBody>
      </p:sp>
      <p:pic>
        <p:nvPicPr>
          <p:cNvPr id="4" name="Picture 3" descr="A person climbing a rock&#10;&#10;Description automatically generated with medium confidence">
            <a:extLst>
              <a:ext uri="{FF2B5EF4-FFF2-40B4-BE49-F238E27FC236}">
                <a16:creationId xmlns:a16="http://schemas.microsoft.com/office/drawing/2014/main" id="{01383009-EA46-73F2-16D7-336CE95E2B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50" y="4748777"/>
            <a:ext cx="4114800" cy="1629756"/>
          </a:xfrm>
          <a:prstGeom prst="rect">
            <a:avLst/>
          </a:prstGeom>
        </p:spPr>
      </p:pic>
      <p:pic>
        <p:nvPicPr>
          <p:cNvPr id="16" name="Picture 15" descr="A collage of a person's face&#10;&#10;Description automatically generated">
            <a:extLst>
              <a:ext uri="{FF2B5EF4-FFF2-40B4-BE49-F238E27FC236}">
                <a16:creationId xmlns:a16="http://schemas.microsoft.com/office/drawing/2014/main" id="{21A8A8E5-7755-3AB1-594F-512AEF62BE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51" y="3479477"/>
            <a:ext cx="6257099" cy="1216940"/>
          </a:xfrm>
          <a:prstGeom prst="rect">
            <a:avLst/>
          </a:prstGeom>
        </p:spPr>
      </p:pic>
      <p:pic>
        <p:nvPicPr>
          <p:cNvPr id="18" name="Picture 17" descr="A collage of people in a hospital&#10;&#10;Description automatically generated">
            <a:extLst>
              <a:ext uri="{FF2B5EF4-FFF2-40B4-BE49-F238E27FC236}">
                <a16:creationId xmlns:a16="http://schemas.microsoft.com/office/drawing/2014/main" id="{6CD1DD70-6A50-79FB-B8B9-3BC5C29616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51" y="2022738"/>
            <a:ext cx="6257099" cy="1253433"/>
          </a:xfrm>
          <a:prstGeom prst="rect">
            <a:avLst/>
          </a:prstGeom>
        </p:spPr>
      </p:pic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E113470C-69CD-A4E2-9C7E-A64E174310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</p:spPr>
        <p:txBody>
          <a:bodyPr/>
          <a:lstStyle/>
          <a:p>
            <a:r>
              <a:rPr lang="en-GB" dirty="0"/>
              <a:t>19 March 2024</a:t>
            </a:r>
          </a:p>
        </p:txBody>
      </p:sp>
    </p:spTree>
    <p:extLst>
      <p:ext uri="{BB962C8B-B14F-4D97-AF65-F5344CB8AC3E}">
        <p14:creationId xmlns:p14="http://schemas.microsoft.com/office/powerpoint/2010/main" val="1479565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5860F90-B919-4D93-B2A7-5624421BA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087" y="393260"/>
            <a:ext cx="8416966" cy="1006475"/>
          </a:xfrm>
        </p:spPr>
        <p:txBody>
          <a:bodyPr>
            <a:noAutofit/>
          </a:bodyPr>
          <a:lstStyle/>
          <a:p>
            <a:pPr algn="ctr"/>
            <a:br>
              <a:rPr lang="fr-CH" dirty="0"/>
            </a:br>
            <a:r>
              <a:rPr lang="en-US" dirty="0"/>
              <a:t>Functional health financing &amp; social health protection networks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28546A-F639-4B2F-8D59-559AC3BB6D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10938" y="6323013"/>
            <a:ext cx="881062" cy="274637"/>
          </a:xfrm>
          <a:prstGeom prst="rect">
            <a:avLst/>
          </a:prstGeom>
        </p:spPr>
        <p:txBody>
          <a:bodyPr/>
          <a:lstStyle/>
          <a:p>
            <a:fld id="{22BD4907-038B-4C7F-8200-EEA9663A5E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7BE807-3322-4772-8EB1-BC5796A9FBAB}"/>
              </a:ext>
            </a:extLst>
          </p:cNvPr>
          <p:cNvSpPr txBox="1"/>
          <p:nvPr/>
        </p:nvSpPr>
        <p:spPr>
          <a:xfrm>
            <a:off x="530087" y="1696278"/>
            <a:ext cx="8112166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3"/>
              </a:buClr>
            </a:pPr>
            <a:r>
              <a:rPr lang="en-US" sz="2400" b="1" dirty="0">
                <a:latin typeface="+mj-lt"/>
              </a:rPr>
              <a:t>a) Enhanced regional HF &amp; SHP exchanges</a:t>
            </a:r>
            <a:r>
              <a:rPr lang="en-US" sz="2400" dirty="0">
                <a:latin typeface="+mj-lt"/>
              </a:rPr>
              <a:t>: </a:t>
            </a:r>
          </a:p>
          <a:p>
            <a:pPr>
              <a:buClr>
                <a:schemeClr val="accent3"/>
              </a:buClr>
            </a:pPr>
            <a:endParaRPr lang="en-US" sz="2400" dirty="0">
              <a:latin typeface="+mj-lt"/>
            </a:endParaRP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Africa, Asia, Eastern Europe and Central Asia, and Latin America and the Caribbean focused community networking for knowledge sharing, (connecting, i</a:t>
            </a:r>
            <a:r>
              <a:rPr lang="fr-CH" sz="2000" dirty="0" err="1">
                <a:latin typeface="+mj-lt"/>
              </a:rPr>
              <a:t>ncentivizing</a:t>
            </a:r>
            <a:r>
              <a:rPr lang="fr-CH" sz="2000" dirty="0">
                <a:latin typeface="+mj-lt"/>
              </a:rPr>
              <a:t> and </a:t>
            </a:r>
            <a:r>
              <a:rPr lang="fr-CH" sz="2000" dirty="0" err="1">
                <a:latin typeface="+mj-lt"/>
              </a:rPr>
              <a:t>facilitating</a:t>
            </a:r>
            <a:r>
              <a:rPr lang="fr-CH" sz="2000" dirty="0">
                <a:latin typeface="+mj-lt"/>
              </a:rPr>
              <a:t>).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000" dirty="0" err="1">
                <a:latin typeface="+mj-lt"/>
              </a:rPr>
              <a:t>Developing</a:t>
            </a:r>
            <a:r>
              <a:rPr lang="fr-CH" sz="2000" dirty="0">
                <a:latin typeface="+mj-lt"/>
              </a:rPr>
              <a:t> and </a:t>
            </a:r>
            <a:r>
              <a:rPr lang="fr-CH" sz="2000" dirty="0" err="1">
                <a:latin typeface="+mj-lt"/>
              </a:rPr>
              <a:t>implementing</a:t>
            </a:r>
            <a:r>
              <a:rPr lang="fr-CH" sz="2000" dirty="0">
                <a:latin typeface="+mj-lt"/>
              </a:rPr>
              <a:t> joint </a:t>
            </a:r>
            <a:r>
              <a:rPr lang="fr-CH" sz="2000" dirty="0" err="1">
                <a:latin typeface="+mj-lt"/>
              </a:rPr>
              <a:t>products</a:t>
            </a:r>
            <a:r>
              <a:rPr lang="fr-CH" sz="2000" dirty="0">
                <a:latin typeface="+mj-lt"/>
              </a:rPr>
              <a:t> and services.</a:t>
            </a:r>
          </a:p>
          <a:p>
            <a:pPr>
              <a:spcAft>
                <a:spcPts val="600"/>
              </a:spcAft>
            </a:pPr>
            <a:endParaRPr lang="fr-CH" sz="2400" dirty="0">
              <a:latin typeface="+mj-lt"/>
            </a:endParaRPr>
          </a:p>
          <a:p>
            <a:pPr>
              <a:spcAft>
                <a:spcPts val="600"/>
              </a:spcAft>
            </a:pPr>
            <a:r>
              <a:rPr lang="fr-CH" sz="2400" dirty="0">
                <a:latin typeface="+mj-lt"/>
              </a:rPr>
              <a:t>b) </a:t>
            </a:r>
            <a:r>
              <a:rPr lang="fr-CH" sz="2400" b="1" dirty="0">
                <a:latin typeface="+mj-lt"/>
              </a:rPr>
              <a:t>Collaboration </a:t>
            </a:r>
            <a:r>
              <a:rPr lang="fr-CH" sz="2400" b="1" dirty="0" err="1">
                <a:latin typeface="+mj-lt"/>
              </a:rPr>
              <a:t>with</a:t>
            </a:r>
            <a:r>
              <a:rPr lang="fr-CH" sz="2400" b="1" dirty="0">
                <a:latin typeface="+mj-lt"/>
              </a:rPr>
              <a:t> </a:t>
            </a:r>
            <a:r>
              <a:rPr lang="fr-CH" sz="2400" b="1" dirty="0" err="1">
                <a:latin typeface="+mj-lt"/>
              </a:rPr>
              <a:t>regional</a:t>
            </a:r>
            <a:r>
              <a:rPr lang="fr-CH" sz="2400" b="1" dirty="0">
                <a:latin typeface="+mj-lt"/>
              </a:rPr>
              <a:t> networks:</a:t>
            </a:r>
          </a:p>
          <a:p>
            <a:pPr>
              <a:spcAft>
                <a:spcPts val="600"/>
              </a:spcAft>
            </a:pPr>
            <a:endParaRPr lang="fr-CH" sz="2400" dirty="0">
              <a:latin typeface="+mj-lt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Link with broader health systems and social health protection initiatives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Innovations for social health protection and health financing  by promoting </a:t>
            </a:r>
            <a:r>
              <a:rPr lang="fr-CH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evidence</a:t>
            </a:r>
            <a:r>
              <a:rPr lang="fr-CH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CH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accountability</a:t>
            </a:r>
            <a:r>
              <a:rPr lang="fr-CH" sz="2000" dirty="0">
                <a:latin typeface="Calibri" panose="020F0502020204030204" pitchFamily="34" charset="0"/>
                <a:cs typeface="Calibri" panose="020F0502020204030204" pitchFamily="34" charset="0"/>
              </a:rPr>
              <a:t> and country </a:t>
            </a:r>
            <a:r>
              <a:rPr lang="fr-CH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ownership</a:t>
            </a:r>
            <a:r>
              <a:rPr lang="fr-CH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endParaRPr lang="fr-CH" sz="2800" dirty="0">
              <a:latin typeface="+mj-lt"/>
            </a:endParaRPr>
          </a:p>
          <a:p>
            <a:pPr>
              <a:buClr>
                <a:schemeClr val="accent3"/>
              </a:buClr>
            </a:pPr>
            <a:r>
              <a:rPr lang="fr-CH" sz="1400" dirty="0">
                <a:latin typeface="+mj-lt"/>
              </a:rPr>
              <a:t>					</a:t>
            </a:r>
            <a:endParaRPr lang="fr-CH" sz="2400" dirty="0"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DB6FC0-B7AC-7F5A-F57A-95F3B6991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5117" y="1000146"/>
            <a:ext cx="2542001" cy="8642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F282AC-0EA5-369C-D7D0-9E45DF4584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1738" y="2004076"/>
            <a:ext cx="2845034" cy="828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6D5A7C-8FEB-8EDB-DC5B-B37B23F33B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0961" y="2908459"/>
            <a:ext cx="1922106" cy="11155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69583C-A3AD-42C9-66AB-B662E892A0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3149" y="5395831"/>
            <a:ext cx="3057730" cy="7757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3DC193-56EE-CA15-653D-E19DA72C9F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7819" y="4189208"/>
            <a:ext cx="2533650" cy="904875"/>
          </a:xfrm>
          <a:prstGeom prst="rect">
            <a:avLst/>
          </a:prstGeom>
        </p:spPr>
      </p:pic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01AD2704-AE37-FA53-216C-2DF576CB1F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5700" y="6322558"/>
            <a:ext cx="4114800" cy="274638"/>
          </a:xfrm>
        </p:spPr>
        <p:txBody>
          <a:bodyPr/>
          <a:lstStyle/>
          <a:p>
            <a:r>
              <a:rPr lang="en-GB" dirty="0"/>
              <a:t>19 March 2024</a:t>
            </a:r>
          </a:p>
        </p:txBody>
      </p:sp>
    </p:spTree>
    <p:extLst>
      <p:ext uri="{BB962C8B-B14F-4D97-AF65-F5344CB8AC3E}">
        <p14:creationId xmlns:p14="http://schemas.microsoft.com/office/powerpoint/2010/main" val="4253616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black circle with a dark background&#10;&#10;Description automatically generated">
            <a:extLst>
              <a:ext uri="{FF2B5EF4-FFF2-40B4-BE49-F238E27FC236}">
                <a16:creationId xmlns:a16="http://schemas.microsoft.com/office/drawing/2014/main" id="{1AE5F0A1-9E66-34A1-9167-2902007312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3000"/>
          </a:blip>
          <a:stretch>
            <a:fillRect/>
          </a:stretch>
        </p:blipFill>
        <p:spPr>
          <a:xfrm>
            <a:off x="2885303" y="1814383"/>
            <a:ext cx="6414529" cy="45678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z="3600" dirty="0">
                <a:latin typeface="Oswald" pitchFamily="2" charset="0"/>
              </a:rPr>
              <a:t>P4H </a:t>
            </a:r>
            <a:r>
              <a:rPr lang="fr-CH" dirty="0" err="1"/>
              <a:t>Network’s</a:t>
            </a:r>
            <a:r>
              <a:rPr lang="fr-CH" sz="3600" dirty="0">
                <a:latin typeface="Oswald" pitchFamily="2" charset="0"/>
              </a:rPr>
              <a:t> Digital </a:t>
            </a:r>
            <a:r>
              <a:rPr lang="fr-CH" sz="3600" dirty="0" err="1">
                <a:latin typeface="Oswald" pitchFamily="2" charset="0"/>
              </a:rPr>
              <a:t>Ecosystem</a:t>
            </a:r>
            <a:endParaRPr lang="fr-CH" sz="3600" dirty="0">
              <a:latin typeface="Oswald" pitchFamily="2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D9D10A-DD34-241E-4BD3-23593C646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433" y="4172864"/>
            <a:ext cx="3457580" cy="210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E0D3E9-4D99-826A-0343-7EFE6C1E16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2513" y="1895576"/>
            <a:ext cx="4709419" cy="251187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0D29CFC-FBA9-42CF-A68F-7BA7B54EF2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dirty="0" smtClean="0"/>
              <a:pPr/>
              <a:t>14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083E63-6D6F-FD91-B397-E1CD1407BB0E}"/>
              </a:ext>
            </a:extLst>
          </p:cNvPr>
          <p:cNvSpPr/>
          <p:nvPr/>
        </p:nvSpPr>
        <p:spPr>
          <a:xfrm>
            <a:off x="1220110" y="1894702"/>
            <a:ext cx="4709295" cy="251254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D43751-B1D3-520A-B245-4C1006D212F4}"/>
              </a:ext>
            </a:extLst>
          </p:cNvPr>
          <p:cNvSpPr/>
          <p:nvPr/>
        </p:nvSpPr>
        <p:spPr>
          <a:xfrm>
            <a:off x="6265784" y="4173837"/>
            <a:ext cx="3459890" cy="211437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8230341-69BA-563C-9D82-1F495BEFF3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9208" y="4758484"/>
            <a:ext cx="2991080" cy="152158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FD799D3-34C0-127D-06CE-A4FD607EF715}"/>
              </a:ext>
            </a:extLst>
          </p:cNvPr>
          <p:cNvSpPr/>
          <p:nvPr/>
        </p:nvSpPr>
        <p:spPr>
          <a:xfrm>
            <a:off x="2998108" y="4757350"/>
            <a:ext cx="2993080" cy="1523999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screenshot of a web search&#10;&#10;Description automatically generated">
            <a:extLst>
              <a:ext uri="{FF2B5EF4-FFF2-40B4-BE49-F238E27FC236}">
                <a16:creationId xmlns:a16="http://schemas.microsoft.com/office/drawing/2014/main" id="{58F13733-2D33-A645-3177-E5A114690C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941" y="1893303"/>
            <a:ext cx="4386649" cy="197811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C3D6F0A-042F-D645-2597-EB51F32391B3}"/>
              </a:ext>
            </a:extLst>
          </p:cNvPr>
          <p:cNvSpPr/>
          <p:nvPr/>
        </p:nvSpPr>
        <p:spPr>
          <a:xfrm>
            <a:off x="6265787" y="1894699"/>
            <a:ext cx="4386647" cy="1977084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938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E24D41-FD66-4952-A2DB-9D56995C4B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571" y="827314"/>
            <a:ext cx="7543801" cy="2764025"/>
          </a:xfrm>
        </p:spPr>
        <p:txBody>
          <a:bodyPr>
            <a:normAutofit/>
          </a:bodyPr>
          <a:lstStyle/>
          <a:p>
            <a:pPr algn="l"/>
            <a:r>
              <a:rPr lang="fr-FR" sz="4400" dirty="0"/>
              <a:t>The </a:t>
            </a:r>
            <a:r>
              <a:rPr lang="fr-FR" sz="4400" dirty="0" err="1"/>
              <a:t>r</a:t>
            </a:r>
            <a:r>
              <a:rPr lang="fr-FR" sz="4400" b="1" dirty="0" err="1">
                <a:solidFill>
                  <a:schemeClr val="bg1"/>
                </a:solidFill>
              </a:rPr>
              <a:t>ole</a:t>
            </a:r>
            <a:r>
              <a:rPr lang="fr-FR" sz="4400" b="1" dirty="0">
                <a:solidFill>
                  <a:schemeClr val="bg1"/>
                </a:solidFill>
              </a:rPr>
              <a:t> of collaboration to support the efforts in the </a:t>
            </a:r>
            <a:r>
              <a:rPr lang="fr-FR" sz="4400" b="1" dirty="0" err="1">
                <a:solidFill>
                  <a:schemeClr val="bg1"/>
                </a:solidFill>
              </a:rPr>
              <a:t>field</a:t>
            </a:r>
            <a:r>
              <a:rPr lang="fr-FR" sz="4400" b="1" dirty="0">
                <a:solidFill>
                  <a:schemeClr val="bg1"/>
                </a:solidFill>
              </a:rPr>
              <a:t> of Health </a:t>
            </a:r>
            <a:r>
              <a:rPr lang="fr-FR" sz="4400" b="1" dirty="0" err="1">
                <a:solidFill>
                  <a:schemeClr val="bg1"/>
                </a:solidFill>
              </a:rPr>
              <a:t>Financing</a:t>
            </a:r>
            <a:r>
              <a:rPr lang="fr-FR" sz="4400" b="1" dirty="0">
                <a:solidFill>
                  <a:schemeClr val="bg1"/>
                </a:solidFill>
              </a:rPr>
              <a:t> &amp; Social Health Protection in </a:t>
            </a:r>
            <a:r>
              <a:rPr lang="fr-FR" sz="4400" b="1" dirty="0" err="1">
                <a:solidFill>
                  <a:schemeClr val="bg1"/>
                </a:solidFill>
              </a:rPr>
              <a:t>Cameroon</a:t>
            </a:r>
            <a:endParaRPr lang="fr-FR" sz="4400" b="1" dirty="0">
              <a:solidFill>
                <a:schemeClr val="bg1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696E52B-532F-4C23-998D-67B151D94D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8577" y="5216254"/>
            <a:ext cx="5643589" cy="1561830"/>
          </a:xfrm>
        </p:spPr>
        <p:txBody>
          <a:bodyPr>
            <a:noAutofit/>
          </a:bodyPr>
          <a:lstStyle/>
          <a:p>
            <a:pPr algn="l"/>
            <a:r>
              <a:rPr lang="fr-FR" sz="2000" dirty="0"/>
              <a:t>Aminata TOU NANA</a:t>
            </a:r>
          </a:p>
          <a:p>
            <a:pPr algn="l"/>
            <a:r>
              <a:rPr lang="fr-FR" sz="2000" dirty="0"/>
              <a:t>Senior Health Advisor/</a:t>
            </a:r>
          </a:p>
          <a:p>
            <a:pPr algn="l"/>
            <a:r>
              <a:rPr lang="fr-FR" sz="2000" dirty="0"/>
              <a:t>Public Financial Management </a:t>
            </a:r>
            <a:r>
              <a:rPr lang="fr-FR" sz="2000" dirty="0" err="1"/>
              <a:t>specialist</a:t>
            </a:r>
            <a:endParaRPr lang="fr-FR" sz="2000" dirty="0"/>
          </a:p>
          <a:p>
            <a:pPr algn="l"/>
            <a:r>
              <a:rPr lang="fr-FR" sz="2000" dirty="0"/>
              <a:t>P4H Country Focal Person in </a:t>
            </a:r>
            <a:r>
              <a:rPr lang="fr-FR" sz="2000" dirty="0" err="1"/>
              <a:t>Cameroon</a:t>
            </a:r>
            <a:endParaRPr lang="fr-FR" sz="2000" dirty="0"/>
          </a:p>
        </p:txBody>
      </p:sp>
      <p:grpSp>
        <p:nvGrpSpPr>
          <p:cNvPr id="4" name="Groupe 7">
            <a:extLst>
              <a:ext uri="{FF2B5EF4-FFF2-40B4-BE49-F238E27FC236}">
                <a16:creationId xmlns:a16="http://schemas.microsoft.com/office/drawing/2014/main" id="{3F38E377-4EDB-8449-64C7-BFCAD04C1C32}"/>
              </a:ext>
            </a:extLst>
          </p:cNvPr>
          <p:cNvGrpSpPr/>
          <p:nvPr/>
        </p:nvGrpSpPr>
        <p:grpSpPr>
          <a:xfrm>
            <a:off x="564901" y="5258791"/>
            <a:ext cx="4341579" cy="1543789"/>
            <a:chOff x="1809124" y="1587939"/>
            <a:chExt cx="3256184" cy="1157842"/>
          </a:xfrm>
        </p:grpSpPr>
        <p:pic>
          <p:nvPicPr>
            <p:cNvPr id="5" name="Grafik 7">
              <a:extLst>
                <a:ext uri="{FF2B5EF4-FFF2-40B4-BE49-F238E27FC236}">
                  <a16:creationId xmlns:a16="http://schemas.microsoft.com/office/drawing/2014/main" id="{5904429C-BCB8-7493-8B30-09AFC83196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36429" y="2233672"/>
              <a:ext cx="1228879" cy="512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Image 17">
              <a:extLst>
                <a:ext uri="{FF2B5EF4-FFF2-40B4-BE49-F238E27FC236}">
                  <a16:creationId xmlns:a16="http://schemas.microsoft.com/office/drawing/2014/main" id="{8AAE7B31-2F58-8B60-30A3-558D3136D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09124" y="1587939"/>
              <a:ext cx="1814186" cy="1139470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232280E-5C22-80CB-D2D2-E37C13C9B91E}"/>
              </a:ext>
            </a:extLst>
          </p:cNvPr>
          <p:cNvSpPr txBox="1"/>
          <p:nvPr/>
        </p:nvSpPr>
        <p:spPr>
          <a:xfrm>
            <a:off x="10546915" y="5563466"/>
            <a:ext cx="1454585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en-GB" sz="1600" dirty="0">
                <a:solidFill>
                  <a:schemeClr val="bg1"/>
                </a:solidFill>
                <a:latin typeface="Oswald ExtraLight" pitchFamily="2" charset="0"/>
              </a:rPr>
              <a:t>19 March 2024</a:t>
            </a:r>
          </a:p>
        </p:txBody>
      </p:sp>
    </p:spTree>
    <p:extLst>
      <p:ext uri="{BB962C8B-B14F-4D97-AF65-F5344CB8AC3E}">
        <p14:creationId xmlns:p14="http://schemas.microsoft.com/office/powerpoint/2010/main" val="2734846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389D63-6C77-4F7E-BDE3-EC3F673E6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4" y="546236"/>
            <a:ext cx="9785895" cy="10930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kern="1200" dirty="0"/>
              <a:t>Main </a:t>
            </a:r>
            <a:r>
              <a:rPr lang="en-US" sz="3100" dirty="0"/>
              <a:t>development partners involved in Universal Health Coverage (UHC) in Cameroon</a:t>
            </a:r>
            <a:endParaRPr lang="en-US" sz="3100" kern="1200" dirty="0"/>
          </a:p>
        </p:txBody>
      </p:sp>
      <p:sp>
        <p:nvSpPr>
          <p:cNvPr id="1037" name="Footer Placeholder 3">
            <a:extLst>
              <a:ext uri="{FF2B5EF4-FFF2-40B4-BE49-F238E27FC236}">
                <a16:creationId xmlns:a16="http://schemas.microsoft.com/office/drawing/2014/main" id="{C375806F-1469-9F23-CB49-0C9C28DE7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 dirty="0"/>
              <a:t>19 March 2024</a:t>
            </a:r>
          </a:p>
        </p:txBody>
      </p:sp>
      <p:pic>
        <p:nvPicPr>
          <p:cNvPr id="4" name="Espace réservé du contenu 3" descr="Organisation Mondiale de la Santé, Madagascar - World NTD Day">
            <a:extLst>
              <a:ext uri="{FF2B5EF4-FFF2-40B4-BE49-F238E27FC236}">
                <a16:creationId xmlns:a16="http://schemas.microsoft.com/office/drawing/2014/main" id="{6FCF7BDB-4DC2-47E7-9451-4136559B14F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224" y="2143059"/>
            <a:ext cx="1282992" cy="854776"/>
          </a:xfrm>
          <a:prstGeom prst="rect">
            <a:avLst/>
          </a:prstGeom>
        </p:spPr>
      </p:pic>
      <p:pic>
        <p:nvPicPr>
          <p:cNvPr id="5" name="Image 4" descr="UNICEF logo : histoire, signification et évolution, symbole">
            <a:extLst>
              <a:ext uri="{FF2B5EF4-FFF2-40B4-BE49-F238E27FC236}">
                <a16:creationId xmlns:a16="http://schemas.microsoft.com/office/drawing/2014/main" id="{91317B62-E87F-4571-8FC8-298FD45ED2B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638" y="3324027"/>
            <a:ext cx="1626362" cy="994757"/>
          </a:xfrm>
          <a:prstGeom prst="rect">
            <a:avLst/>
          </a:prstGeom>
        </p:spPr>
      </p:pic>
      <p:pic>
        <p:nvPicPr>
          <p:cNvPr id="6" name="Image 5" descr="GIZ (COOPERATION ALLEMANDE) - SAVI">
            <a:extLst>
              <a:ext uri="{FF2B5EF4-FFF2-40B4-BE49-F238E27FC236}">
                <a16:creationId xmlns:a16="http://schemas.microsoft.com/office/drawing/2014/main" id="{16869DDA-DAF5-415E-87C7-A2B95EAE71B9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18"/>
          <a:stretch/>
        </p:blipFill>
        <p:spPr bwMode="auto">
          <a:xfrm>
            <a:off x="4469638" y="4405190"/>
            <a:ext cx="1815778" cy="1313436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CD228E-1175-410D-A385-72DAFBB4056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432739" y="4536236"/>
            <a:ext cx="2779097" cy="1051344"/>
          </a:xfrm>
          <a:prstGeom prst="rect">
            <a:avLst/>
          </a:prstGeom>
        </p:spPr>
      </p:pic>
      <p:pic>
        <p:nvPicPr>
          <p:cNvPr id="8" name="Grafik 488">
            <a:extLst>
              <a:ext uri="{FF2B5EF4-FFF2-40B4-BE49-F238E27FC236}">
                <a16:creationId xmlns:a16="http://schemas.microsoft.com/office/drawing/2014/main" id="{8F308469-7E5F-4EF2-9245-EEC7D4C6158F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082" y="3441063"/>
            <a:ext cx="1653683" cy="994757"/>
          </a:xfrm>
          <a:prstGeom prst="rect">
            <a:avLst/>
          </a:prstGeom>
        </p:spPr>
      </p:pic>
      <p:pic>
        <p:nvPicPr>
          <p:cNvPr id="1026" name="Picture 2" descr="La Banque Mondiale — UMOA-Titres">
            <a:extLst>
              <a:ext uri="{FF2B5EF4-FFF2-40B4-BE49-F238E27FC236}">
                <a16:creationId xmlns:a16="http://schemas.microsoft.com/office/drawing/2014/main" id="{5DFCF0E0-3EF1-439D-91C2-BBF86B870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395" y="2086473"/>
            <a:ext cx="1282992" cy="105134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ccueil - Le Fonds mondial de lutte contre le sida, la ...">
            <a:extLst>
              <a:ext uri="{FF2B5EF4-FFF2-40B4-BE49-F238E27FC236}">
                <a16:creationId xmlns:a16="http://schemas.microsoft.com/office/drawing/2014/main" id="{BE246E7E-9880-4ADC-BC98-AC5752B0C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160" y="1994114"/>
            <a:ext cx="1653683" cy="116163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rganisation Internationale du Travail (OIT) | ICI Cocoa ...">
            <a:extLst>
              <a:ext uri="{FF2B5EF4-FFF2-40B4-BE49-F238E27FC236}">
                <a16:creationId xmlns:a16="http://schemas.microsoft.com/office/drawing/2014/main" id="{E9E41C52-06A7-4634-BCDD-C5915EFB2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809" y="3441063"/>
            <a:ext cx="1055315" cy="99475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4H Network (@P4HNetwork) / X">
            <a:extLst>
              <a:ext uri="{FF2B5EF4-FFF2-40B4-BE49-F238E27FC236}">
                <a16:creationId xmlns:a16="http://schemas.microsoft.com/office/drawing/2014/main" id="{7D823D3F-C0EF-4E2E-B27B-B2E0EBDC5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160" y="3110186"/>
            <a:ext cx="1220068" cy="114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e 7">
            <a:extLst>
              <a:ext uri="{FF2B5EF4-FFF2-40B4-BE49-F238E27FC236}">
                <a16:creationId xmlns:a16="http://schemas.microsoft.com/office/drawing/2014/main" id="{7DC28E83-B7F6-DE9E-FF65-E8CCD1AF86C9}"/>
              </a:ext>
            </a:extLst>
          </p:cNvPr>
          <p:cNvGrpSpPr/>
          <p:nvPr/>
        </p:nvGrpSpPr>
        <p:grpSpPr>
          <a:xfrm>
            <a:off x="9713844" y="5851058"/>
            <a:ext cx="2333086" cy="746137"/>
            <a:chOff x="1809124" y="1587939"/>
            <a:chExt cx="3536883" cy="1157842"/>
          </a:xfrm>
        </p:grpSpPr>
        <p:pic>
          <p:nvPicPr>
            <p:cNvPr id="9" name="Grafik 7">
              <a:extLst>
                <a:ext uri="{FF2B5EF4-FFF2-40B4-BE49-F238E27FC236}">
                  <a16:creationId xmlns:a16="http://schemas.microsoft.com/office/drawing/2014/main" id="{2ED837EA-F2A0-B52B-616D-CBB07B4419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836429" y="2233672"/>
              <a:ext cx="1228879" cy="512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feld 16">
              <a:extLst>
                <a:ext uri="{FF2B5EF4-FFF2-40B4-BE49-F238E27FC236}">
                  <a16:creationId xmlns:a16="http://schemas.microsoft.com/office/drawing/2014/main" id="{A7CB6ED4-FCC3-51FE-3AB8-0188527993AC}"/>
                </a:ext>
              </a:extLst>
            </p:cNvPr>
            <p:cNvSpPr txBox="1"/>
            <p:nvPr userDrawn="1"/>
          </p:nvSpPr>
          <p:spPr>
            <a:xfrm>
              <a:off x="3796321" y="1842935"/>
              <a:ext cx="1549686" cy="323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9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1" name="Image 17">
              <a:extLst>
                <a:ext uri="{FF2B5EF4-FFF2-40B4-BE49-F238E27FC236}">
                  <a16:creationId xmlns:a16="http://schemas.microsoft.com/office/drawing/2014/main" id="{4198D97E-2843-1447-ADF6-6C1B95452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809124" y="1587939"/>
              <a:ext cx="1814186" cy="11394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8863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1B0A80-1E80-4A4C-9A06-8E629B4D7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52" y="365125"/>
            <a:ext cx="11035748" cy="1306443"/>
          </a:xfrm>
        </p:spPr>
        <p:txBody>
          <a:bodyPr>
            <a:normAutofit fontScale="90000"/>
          </a:bodyPr>
          <a:lstStyle/>
          <a:p>
            <a:r>
              <a:rPr lang="fr-FR" sz="4000" b="1" dirty="0"/>
              <a:t>Added value of the P4H Country Focal Person (P4H-CFP)</a:t>
            </a:r>
            <a:br>
              <a:rPr lang="fr-FR" sz="4000" b="1" dirty="0"/>
            </a:br>
            <a:endParaRPr lang="fr-FR" sz="40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9F50FF-EBDA-4B24-A401-9141C8422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853" y="1759226"/>
            <a:ext cx="7917676" cy="446470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sz="2300" b="1" dirty="0"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fr-FR" sz="2300" b="1" dirty="0" err="1">
                <a:latin typeface="Calibri" panose="020F0502020204030204" pitchFamily="34" charset="0"/>
                <a:cs typeface="Calibri" panose="020F0502020204030204" pitchFamily="34" charset="0"/>
              </a:rPr>
              <a:t>Improve</a:t>
            </a:r>
            <a:r>
              <a:rPr lang="fr-FR" sz="2300" b="1" dirty="0">
                <a:latin typeface="Calibri" panose="020F0502020204030204" pitchFamily="34" charset="0"/>
                <a:cs typeface="Calibri" panose="020F0502020204030204" pitchFamily="34" charset="0"/>
              </a:rPr>
              <a:t> communication </a:t>
            </a:r>
            <a:r>
              <a:rPr lang="fr-FR" sz="2300" b="1" dirty="0" err="1">
                <a:latin typeface="Calibri" panose="020F0502020204030204" pitchFamily="34" charset="0"/>
                <a:cs typeface="Calibri" panose="020F0502020204030204" pitchFamily="34" charset="0"/>
              </a:rPr>
              <a:t>between</a:t>
            </a:r>
            <a:r>
              <a:rPr lang="fr-FR" sz="23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3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  <a:r>
              <a:rPr lang="fr-FR" sz="23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300" b="1" dirty="0" err="1">
                <a:latin typeface="Calibri" panose="020F0502020204030204" pitchFamily="34" charset="0"/>
                <a:cs typeface="Calibri" panose="020F0502020204030204" pitchFamily="34" charset="0"/>
              </a:rPr>
              <a:t>partners</a:t>
            </a:r>
            <a:r>
              <a:rPr lang="fr-FR" sz="2300" b="1" dirty="0">
                <a:latin typeface="Calibri" panose="020F0502020204030204" pitchFamily="34" charset="0"/>
                <a:cs typeface="Calibri" panose="020F0502020204030204" pitchFamily="34" charset="0"/>
              </a:rPr>
              <a:t> and the national </a:t>
            </a:r>
            <a:r>
              <a:rPr lang="fr-FR" sz="2300" b="1" dirty="0" err="1">
                <a:latin typeface="Calibri" panose="020F0502020204030204" pitchFamily="34" charset="0"/>
                <a:cs typeface="Calibri" panose="020F0502020204030204" pitchFamily="34" charset="0"/>
              </a:rPr>
              <a:t>authorities</a:t>
            </a:r>
            <a:endParaRPr lang="fr-FR" sz="23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Establishment of a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health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financing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technical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working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group and UHC,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facilitated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by the P4H-CFP</a:t>
            </a:r>
          </a:p>
          <a:p>
            <a:pPr lvl="1"/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Monthly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meetings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recommendations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channelled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to the national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authoritiesby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the P4H-CFP</a:t>
            </a:r>
          </a:p>
          <a:p>
            <a:pPr lvl="1"/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Discussions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between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partners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for a joint support on national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requests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in SHP/HF</a:t>
            </a:r>
          </a:p>
          <a:p>
            <a:pPr marL="0" indent="0">
              <a:buNone/>
            </a:pPr>
            <a:r>
              <a:rPr lang="fr-FR" sz="2300" b="1" dirty="0">
                <a:latin typeface="Calibri" panose="020F0502020204030204" pitchFamily="34" charset="0"/>
                <a:cs typeface="Calibri" panose="020F0502020204030204" pitchFamily="34" charset="0"/>
              </a:rPr>
              <a:t>2. Support a </a:t>
            </a:r>
            <a:r>
              <a:rPr lang="fr-FR" sz="2300" b="1" dirty="0" err="1">
                <a:latin typeface="Calibri" panose="020F0502020204030204" pitchFamily="34" charset="0"/>
                <a:cs typeface="Calibri" panose="020F0502020204030204" pitchFamily="34" charset="0"/>
              </a:rPr>
              <a:t>synergy</a:t>
            </a:r>
            <a:r>
              <a:rPr lang="fr-FR" sz="2300" b="1" dirty="0">
                <a:latin typeface="Calibri" panose="020F0502020204030204" pitchFamily="34" charset="0"/>
                <a:cs typeface="Calibri" panose="020F0502020204030204" pitchFamily="34" charset="0"/>
              </a:rPr>
              <a:t> of actions </a:t>
            </a:r>
            <a:r>
              <a:rPr lang="fr-FR" sz="2300" b="1" dirty="0" err="1">
                <a:latin typeface="Calibri" panose="020F0502020204030204" pitchFamily="34" charset="0"/>
                <a:cs typeface="Calibri" panose="020F0502020204030204" pitchFamily="34" charset="0"/>
              </a:rPr>
              <a:t>between</a:t>
            </a:r>
            <a:r>
              <a:rPr lang="fr-FR" sz="23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3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  <a:r>
              <a:rPr lang="fr-FR" sz="23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300" b="1" dirty="0" err="1">
                <a:latin typeface="Calibri" panose="020F0502020204030204" pitchFamily="34" charset="0"/>
                <a:cs typeface="Calibri" panose="020F0502020204030204" pitchFamily="34" charset="0"/>
              </a:rPr>
              <a:t>partners</a:t>
            </a:r>
            <a:r>
              <a:rPr lang="fr-FR" sz="2300" b="1" dirty="0">
                <a:latin typeface="Calibri" panose="020F0502020204030204" pitchFamily="34" charset="0"/>
                <a:cs typeface="Calibri" panose="020F0502020204030204" pitchFamily="34" charset="0"/>
              </a:rPr>
              <a:t> and the national </a:t>
            </a:r>
            <a:r>
              <a:rPr lang="fr-FR" sz="2300" b="1" dirty="0" err="1">
                <a:latin typeface="Calibri" panose="020F0502020204030204" pitchFamily="34" charset="0"/>
                <a:cs typeface="Calibri" panose="020F0502020204030204" pitchFamily="34" charset="0"/>
              </a:rPr>
              <a:t>authorities</a:t>
            </a:r>
            <a:endParaRPr lang="fr-FR" sz="23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Common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advocacy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on the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disbursment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resources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through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the establishment of a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mutltisectoral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committee</a:t>
            </a:r>
            <a:endParaRPr lang="fr-FR" sz="2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Co-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financing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of UHC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related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activities</a:t>
            </a:r>
            <a:endParaRPr lang="fr-FR" sz="2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Joint support for training on UHC and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health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financing</a:t>
            </a:r>
            <a:endParaRPr lang="fr-FR" sz="2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fr-FR" sz="23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>
              <a:buNone/>
            </a:pPr>
            <a:r>
              <a:rPr lang="fr-FR" sz="2300" b="1" dirty="0">
                <a:latin typeface="Calibri" panose="020F0502020204030204" pitchFamily="34" charset="0"/>
                <a:cs typeface="Calibri" panose="020F0502020204030204" pitchFamily="34" charset="0"/>
              </a:rPr>
              <a:t>3. In collaboration </a:t>
            </a:r>
            <a:r>
              <a:rPr lang="fr-FR" sz="2300" b="1" dirty="0" err="1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fr-FR" sz="2300" b="1" dirty="0">
                <a:latin typeface="Calibri" panose="020F0502020204030204" pitchFamily="34" charset="0"/>
                <a:cs typeface="Calibri" panose="020F0502020204030204" pitchFamily="34" charset="0"/>
              </a:rPr>
              <a:t> all </a:t>
            </a:r>
            <a:r>
              <a:rPr lang="fr-FR" sz="23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  <a:r>
              <a:rPr lang="fr-FR" sz="23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300" b="1" dirty="0" err="1">
                <a:latin typeface="Calibri" panose="020F0502020204030204" pitchFamily="34" charset="0"/>
                <a:cs typeface="Calibri" panose="020F0502020204030204" pitchFamily="34" charset="0"/>
              </a:rPr>
              <a:t>partners</a:t>
            </a:r>
            <a:r>
              <a:rPr lang="fr-FR" sz="23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23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techincal</a:t>
            </a:r>
            <a:r>
              <a:rPr lang="fr-FR" sz="2300" b="1" dirty="0">
                <a:latin typeface="Calibri" panose="020F0502020204030204" pitchFamily="34" charset="0"/>
                <a:cs typeface="Calibri" panose="020F0502020204030204" pitchFamily="34" charset="0"/>
              </a:rPr>
              <a:t> support in:</a:t>
            </a:r>
          </a:p>
          <a:p>
            <a:pPr lvl="1"/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Public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financial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 management</a:t>
            </a:r>
          </a:p>
          <a:p>
            <a:pPr lvl="1"/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Gender</a:t>
            </a:r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-sensitive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budgeting</a:t>
            </a:r>
            <a:endParaRPr lang="fr-FR" sz="2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2300" dirty="0">
                <a:latin typeface="Calibri" panose="020F0502020204030204" pitchFamily="34" charset="0"/>
                <a:cs typeface="Calibri" panose="020F0502020204030204" pitchFamily="34" charset="0"/>
              </a:rPr>
              <a:t>Health </a:t>
            </a:r>
            <a:r>
              <a:rPr lang="fr-F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Financing</a:t>
            </a:r>
            <a:endParaRPr lang="fr-FR" sz="2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Puzzle blanc avec une pièce rouge">
            <a:extLst>
              <a:ext uri="{FF2B5EF4-FFF2-40B4-BE49-F238E27FC236}">
                <a16:creationId xmlns:a16="http://schemas.microsoft.com/office/drawing/2014/main" id="{27570CDB-AF1A-B013-29EA-08FDB55BAA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994" r="26431"/>
          <a:stretch/>
        </p:blipFill>
        <p:spPr>
          <a:xfrm>
            <a:off x="8329655" y="1714815"/>
            <a:ext cx="3074161" cy="3794153"/>
          </a:xfrm>
          <a:prstGeom prst="rect">
            <a:avLst/>
          </a:prstGeom>
        </p:spPr>
      </p:pic>
      <p:grpSp>
        <p:nvGrpSpPr>
          <p:cNvPr id="4" name="Groupe 7">
            <a:extLst>
              <a:ext uri="{FF2B5EF4-FFF2-40B4-BE49-F238E27FC236}">
                <a16:creationId xmlns:a16="http://schemas.microsoft.com/office/drawing/2014/main" id="{691340CE-1F88-A18B-EF9D-2F3953B2EFCE}"/>
              </a:ext>
            </a:extLst>
          </p:cNvPr>
          <p:cNvGrpSpPr/>
          <p:nvPr/>
        </p:nvGrpSpPr>
        <p:grpSpPr>
          <a:xfrm>
            <a:off x="9713844" y="5851058"/>
            <a:ext cx="2333086" cy="746137"/>
            <a:chOff x="1809124" y="1587939"/>
            <a:chExt cx="3536883" cy="1157842"/>
          </a:xfrm>
        </p:grpSpPr>
        <p:pic>
          <p:nvPicPr>
            <p:cNvPr id="6" name="Grafik 7">
              <a:extLst>
                <a:ext uri="{FF2B5EF4-FFF2-40B4-BE49-F238E27FC236}">
                  <a16:creationId xmlns:a16="http://schemas.microsoft.com/office/drawing/2014/main" id="{B443895B-031A-F9BD-E47A-6065DFD3AC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36429" y="2233672"/>
              <a:ext cx="1228879" cy="512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feld 16">
              <a:extLst>
                <a:ext uri="{FF2B5EF4-FFF2-40B4-BE49-F238E27FC236}">
                  <a16:creationId xmlns:a16="http://schemas.microsoft.com/office/drawing/2014/main" id="{A5FB5CF4-E1DF-396F-0CA8-F8F22EA2F097}"/>
                </a:ext>
              </a:extLst>
            </p:cNvPr>
            <p:cNvSpPr txBox="1"/>
            <p:nvPr userDrawn="1"/>
          </p:nvSpPr>
          <p:spPr>
            <a:xfrm>
              <a:off x="3796321" y="1842935"/>
              <a:ext cx="1549686" cy="323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9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8" name="Image 17">
              <a:extLst>
                <a:ext uri="{FF2B5EF4-FFF2-40B4-BE49-F238E27FC236}">
                  <a16:creationId xmlns:a16="http://schemas.microsoft.com/office/drawing/2014/main" id="{D0AD4FEC-57EC-D133-80D5-61715BD90A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09124" y="1587939"/>
              <a:ext cx="1814186" cy="11394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676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711F71-71BE-46AB-AF33-5F32E0627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b="1" dirty="0"/>
              <a:t>Example of a collaboration facilitated by the P4H-CFP: </a:t>
            </a:r>
            <a:br>
              <a:rPr lang="en-US" sz="3000" b="1" dirty="0"/>
            </a:br>
            <a:r>
              <a:rPr lang="en-US" sz="3000" b="1" dirty="0"/>
              <a:t>experience sharing between Chad &amp; Cameroon</a:t>
            </a:r>
          </a:p>
        </p:txBody>
      </p:sp>
      <p:pic>
        <p:nvPicPr>
          <p:cNvPr id="24" name="Espace réservé pour une image  23" descr="Une image contenant mur, intérieur, meubles, bureau&#10;&#10;Description générée automatiquement">
            <a:extLst>
              <a:ext uri="{FF2B5EF4-FFF2-40B4-BE49-F238E27FC236}">
                <a16:creationId xmlns:a16="http://schemas.microsoft.com/office/drawing/2014/main" id="{4EEFB40E-AFDC-4B4B-8185-3188C3EB0CE8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" r="1722"/>
          <a:stretch/>
        </p:blipFill>
        <p:spPr>
          <a:xfrm>
            <a:off x="6507786" y="1827558"/>
            <a:ext cx="5028023" cy="3905048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A5BB2D-D888-4A3B-94FF-7C2E7DA67A1B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145069" y="1827558"/>
            <a:ext cx="6222133" cy="4187825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114300" lvl="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P4H members involved</a:t>
            </a:r>
            <a:r>
              <a:rPr lang="en-US" dirty="0"/>
              <a:t>: WHO, WBG, ILO, AFD, GIZ</a:t>
            </a:r>
          </a:p>
          <a:p>
            <a:pPr marL="114300" lvl="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National authorities involved: sectorial ministries of Chad &amp; Cameroon</a:t>
            </a:r>
          </a:p>
          <a:p>
            <a:pPr marL="114300" lvl="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UHC related topics discussed:</a:t>
            </a:r>
            <a:endParaRPr lang="en-US" dirty="0"/>
          </a:p>
          <a:p>
            <a:pPr marL="742950" lvl="1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</a:rPr>
              <a:t>Development partners’ alignment</a:t>
            </a:r>
          </a:p>
          <a:p>
            <a:pPr marL="742950" lvl="1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Implementation issues</a:t>
            </a:r>
          </a:p>
          <a:p>
            <a:pPr marL="742950" lvl="1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Resource mobilization</a:t>
            </a:r>
            <a:endParaRPr lang="en-US" sz="2200" dirty="0">
              <a:effectLst/>
            </a:endParaRPr>
          </a:p>
          <a:p>
            <a:pPr marL="114300" lvl="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WHO &amp; ILO offices provided support during the 10 days’ mission</a:t>
            </a:r>
          </a:p>
          <a:p>
            <a:pPr marL="114300" lvl="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Chad delegation has visited a region in Cameroon where a specific health financing mechanism is implemented: “le </a:t>
            </a:r>
            <a:r>
              <a:rPr lang="en-US" dirty="0" err="1">
                <a:effectLst/>
              </a:rPr>
              <a:t>chèque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sant</a:t>
            </a:r>
            <a:r>
              <a:rPr lang="en-US" dirty="0" err="1"/>
              <a:t>é</a:t>
            </a:r>
            <a:r>
              <a:rPr lang="en-US" dirty="0"/>
              <a:t>”</a:t>
            </a:r>
            <a:endParaRPr lang="en-US" dirty="0">
              <a:effectLst/>
            </a:endParaRPr>
          </a:p>
          <a:p>
            <a:pPr marL="342900" lvl="0" indent="-22860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grpSp>
        <p:nvGrpSpPr>
          <p:cNvPr id="3" name="Groupe 7">
            <a:extLst>
              <a:ext uri="{FF2B5EF4-FFF2-40B4-BE49-F238E27FC236}">
                <a16:creationId xmlns:a16="http://schemas.microsoft.com/office/drawing/2014/main" id="{34BCC499-1C08-AE32-0A68-3180F4C560CE}"/>
              </a:ext>
            </a:extLst>
          </p:cNvPr>
          <p:cNvGrpSpPr/>
          <p:nvPr/>
        </p:nvGrpSpPr>
        <p:grpSpPr>
          <a:xfrm>
            <a:off x="9713844" y="5851058"/>
            <a:ext cx="2333086" cy="746137"/>
            <a:chOff x="1809124" y="1587939"/>
            <a:chExt cx="3536883" cy="1157842"/>
          </a:xfrm>
        </p:grpSpPr>
        <p:pic>
          <p:nvPicPr>
            <p:cNvPr id="5" name="Grafik 7">
              <a:extLst>
                <a:ext uri="{FF2B5EF4-FFF2-40B4-BE49-F238E27FC236}">
                  <a16:creationId xmlns:a16="http://schemas.microsoft.com/office/drawing/2014/main" id="{C1CAAD47-A619-8481-B7FF-F43E914938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36429" y="2233672"/>
              <a:ext cx="1228879" cy="512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feld 16">
              <a:extLst>
                <a:ext uri="{FF2B5EF4-FFF2-40B4-BE49-F238E27FC236}">
                  <a16:creationId xmlns:a16="http://schemas.microsoft.com/office/drawing/2014/main" id="{056C8485-831C-F296-303F-A0AA6FAAD951}"/>
                </a:ext>
              </a:extLst>
            </p:cNvPr>
            <p:cNvSpPr txBox="1"/>
            <p:nvPr userDrawn="1"/>
          </p:nvSpPr>
          <p:spPr>
            <a:xfrm>
              <a:off x="3796321" y="1842935"/>
              <a:ext cx="1549686" cy="323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9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7" name="Image 17">
              <a:extLst>
                <a:ext uri="{FF2B5EF4-FFF2-40B4-BE49-F238E27FC236}">
                  <a16:creationId xmlns:a16="http://schemas.microsoft.com/office/drawing/2014/main" id="{340368E2-B10B-7131-516B-99B13D28F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09124" y="1587939"/>
              <a:ext cx="1814186" cy="11394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56779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A5D861-C5E7-4F61-820D-4F92D9FA2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400" b="1" dirty="0"/>
              <a:t>The development partners entrust the P4H-CFP to coordinate the implementation of joint activities</a:t>
            </a:r>
          </a:p>
        </p:txBody>
      </p:sp>
      <p:pic>
        <p:nvPicPr>
          <p:cNvPr id="6" name="Espace réservé pour une image  5" descr="Une image contenant texte, habits, femme, personne&#10;&#10;Description générée automatiquement">
            <a:extLst>
              <a:ext uri="{FF2B5EF4-FFF2-40B4-BE49-F238E27FC236}">
                <a16:creationId xmlns:a16="http://schemas.microsoft.com/office/drawing/2014/main" id="{1E1AC104-5099-44BD-8678-87B5E22EA5DD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" r="1722"/>
          <a:stretch/>
        </p:blipFill>
        <p:spPr>
          <a:xfrm>
            <a:off x="6275941" y="1681511"/>
            <a:ext cx="4968320" cy="3859636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BDD73C-6E00-478C-890F-C088DFA7361F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0" y="1868020"/>
            <a:ext cx="5624513" cy="39830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2200" b="1" dirty="0"/>
              <a:t>Study on Health Financing bottlenecks</a:t>
            </a:r>
          </a:p>
          <a:p>
            <a:pPr marL="0" indent="0">
              <a:buNone/>
            </a:pPr>
            <a:endParaRPr lang="en-US" sz="2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200" dirty="0"/>
              <a:t>Terms of reference drafted by the P4H-CFP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200" dirty="0"/>
              <a:t>Study co-financed by the Global Fund and GIZ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200" dirty="0"/>
              <a:t>In-site supervision facilitated by the P4H-CFP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200" dirty="0"/>
              <a:t>All development partners and the national authorities have participated in the launch and end-presentation of the study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grpSp>
        <p:nvGrpSpPr>
          <p:cNvPr id="3" name="Groupe 7">
            <a:extLst>
              <a:ext uri="{FF2B5EF4-FFF2-40B4-BE49-F238E27FC236}">
                <a16:creationId xmlns:a16="http://schemas.microsoft.com/office/drawing/2014/main" id="{5325B1A0-BF0F-11D6-CF8F-4523E221E1EF}"/>
              </a:ext>
            </a:extLst>
          </p:cNvPr>
          <p:cNvGrpSpPr/>
          <p:nvPr/>
        </p:nvGrpSpPr>
        <p:grpSpPr>
          <a:xfrm>
            <a:off x="9713844" y="5851058"/>
            <a:ext cx="2333086" cy="746137"/>
            <a:chOff x="1809124" y="1587939"/>
            <a:chExt cx="3536883" cy="1157842"/>
          </a:xfrm>
        </p:grpSpPr>
        <p:pic>
          <p:nvPicPr>
            <p:cNvPr id="5" name="Grafik 7">
              <a:extLst>
                <a:ext uri="{FF2B5EF4-FFF2-40B4-BE49-F238E27FC236}">
                  <a16:creationId xmlns:a16="http://schemas.microsoft.com/office/drawing/2014/main" id="{318297A0-EF5B-5970-2406-A16B2245B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36429" y="2233672"/>
              <a:ext cx="1228879" cy="512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feld 16">
              <a:extLst>
                <a:ext uri="{FF2B5EF4-FFF2-40B4-BE49-F238E27FC236}">
                  <a16:creationId xmlns:a16="http://schemas.microsoft.com/office/drawing/2014/main" id="{D31DA23A-63F0-3FBE-B1DE-914C4F359EAF}"/>
                </a:ext>
              </a:extLst>
            </p:cNvPr>
            <p:cNvSpPr txBox="1"/>
            <p:nvPr userDrawn="1"/>
          </p:nvSpPr>
          <p:spPr>
            <a:xfrm>
              <a:off x="3796321" y="1842935"/>
              <a:ext cx="1549686" cy="323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9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8" name="Image 17">
              <a:extLst>
                <a:ext uri="{FF2B5EF4-FFF2-40B4-BE49-F238E27FC236}">
                  <a16:creationId xmlns:a16="http://schemas.microsoft.com/office/drawing/2014/main" id="{0940FAE0-F718-4E08-E956-FF86B5596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09124" y="1587939"/>
              <a:ext cx="1814186" cy="11394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52002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Top Corners Rounded 14">
            <a:extLst>
              <a:ext uri="{FF2B5EF4-FFF2-40B4-BE49-F238E27FC236}">
                <a16:creationId xmlns:a16="http://schemas.microsoft.com/office/drawing/2014/main" id="{9EF57505-8666-4F83-A47E-083412F86536}"/>
              </a:ext>
            </a:extLst>
          </p:cNvPr>
          <p:cNvSpPr/>
          <p:nvPr/>
        </p:nvSpPr>
        <p:spPr>
          <a:xfrm rot="10800000">
            <a:off x="0" y="0"/>
            <a:ext cx="12192000" cy="5822496"/>
          </a:xfrm>
          <a:prstGeom prst="round2Same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4" name="Picture 43" descr="Graphical user interface, application, icon&#10;&#10;Description automatically generated">
            <a:extLst>
              <a:ext uri="{FF2B5EF4-FFF2-40B4-BE49-F238E27FC236}">
                <a16:creationId xmlns:a16="http://schemas.microsoft.com/office/drawing/2014/main" id="{C5872E0D-4415-49CD-8904-6D14355E8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170" y="566057"/>
            <a:ext cx="7868545" cy="510902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443F69-B194-410F-98ED-7E5EC8FE16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28 February 2024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CF1CF11-2799-40B5-850F-60ACFE212F8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825412" y="1675606"/>
            <a:ext cx="3600061" cy="100942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300000"/>
              </a:lnSpc>
              <a:buNone/>
            </a:pPr>
            <a:r>
              <a:rPr lang="en-US" sz="2400" dirty="0">
                <a:solidFill>
                  <a:schemeClr val="bg2"/>
                </a:solidFill>
                <a:latin typeface="+mj-lt"/>
              </a:rPr>
              <a:t>CONNECT WITH US </a:t>
            </a:r>
          </a:p>
        </p:txBody>
      </p:sp>
      <p:pic>
        <p:nvPicPr>
          <p:cNvPr id="22" name="Graphic 21">
            <a:hlinkClick r:id="rId4"/>
            <a:extLst>
              <a:ext uri="{FF2B5EF4-FFF2-40B4-BE49-F238E27FC236}">
                <a16:creationId xmlns:a16="http://schemas.microsoft.com/office/drawing/2014/main" id="{4D19F96D-C6CE-459B-97BE-4E12FBCD3E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50257" y="2935060"/>
            <a:ext cx="596900" cy="596900"/>
          </a:xfrm>
          <a:prstGeom prst="rect">
            <a:avLst/>
          </a:prstGeom>
        </p:spPr>
      </p:pic>
      <p:pic>
        <p:nvPicPr>
          <p:cNvPr id="26" name="Graphic 25">
            <a:hlinkClick r:id="rId7"/>
            <a:extLst>
              <a:ext uri="{FF2B5EF4-FFF2-40B4-BE49-F238E27FC236}">
                <a16:creationId xmlns:a16="http://schemas.microsoft.com/office/drawing/2014/main" id="{217C7E98-5509-456A-98A0-DE21CE010E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68120" y="2935060"/>
            <a:ext cx="596900" cy="5969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80CEFE0-053F-413F-AFF9-B9C4B5FB0B7A}"/>
              </a:ext>
            </a:extLst>
          </p:cNvPr>
          <p:cNvSpPr txBox="1"/>
          <p:nvPr/>
        </p:nvSpPr>
        <p:spPr>
          <a:xfrm>
            <a:off x="215707" y="403811"/>
            <a:ext cx="4615900" cy="3914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3800" dirty="0">
                <a:solidFill>
                  <a:srgbClr val="C3D4DB"/>
                </a:solidFill>
                <a:latin typeface="Oswald" pitchFamily="2" charset="0"/>
              </a:rPr>
              <a:t>THANK YOU</a:t>
            </a:r>
          </a:p>
        </p:txBody>
      </p:sp>
      <p:sp>
        <p:nvSpPr>
          <p:cNvPr id="45" name="Slide Number Placeholder 44">
            <a:extLst>
              <a:ext uri="{FF2B5EF4-FFF2-40B4-BE49-F238E27FC236}">
                <a16:creationId xmlns:a16="http://schemas.microsoft.com/office/drawing/2014/main" id="{A3B6205C-04E9-4357-93AA-47482CEAC4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D4907-038B-4C7F-8200-EEA9663A5E2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" name="Graphic 1">
            <a:hlinkClick r:id="rId10"/>
            <a:extLst>
              <a:ext uri="{FF2B5EF4-FFF2-40B4-BE49-F238E27FC236}">
                <a16:creationId xmlns:a16="http://schemas.microsoft.com/office/drawing/2014/main" id="{1B8C1386-4AC9-3837-6A68-84143A4DA8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03581" y="2935060"/>
            <a:ext cx="596900" cy="5969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890FAE5-39E4-68D5-5ADB-C0E4EE4ADC56}"/>
              </a:ext>
            </a:extLst>
          </p:cNvPr>
          <p:cNvGrpSpPr/>
          <p:nvPr/>
        </p:nvGrpSpPr>
        <p:grpSpPr>
          <a:xfrm>
            <a:off x="7606165" y="2890643"/>
            <a:ext cx="704595" cy="690606"/>
            <a:chOff x="7585572" y="2890644"/>
            <a:chExt cx="718324" cy="711200"/>
          </a:xfrm>
        </p:grpSpPr>
        <p:pic>
          <p:nvPicPr>
            <p:cNvPr id="4" name="Picture 3" descr="A white plate with black border&#10;&#10;Description automatically generated">
              <a:extLst>
                <a:ext uri="{FF2B5EF4-FFF2-40B4-BE49-F238E27FC236}">
                  <a16:creationId xmlns:a16="http://schemas.microsoft.com/office/drawing/2014/main" id="{A95C85B0-CF64-EBB9-D18F-11D54C133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585572" y="2890644"/>
              <a:ext cx="718324" cy="711200"/>
            </a:xfrm>
            <a:prstGeom prst="rect">
              <a:avLst/>
            </a:prstGeom>
          </p:spPr>
        </p:pic>
        <p:pic>
          <p:nvPicPr>
            <p:cNvPr id="8" name="Picture 7" descr="A black and white logo&#10;&#10;Description automatically generated">
              <a:hlinkClick r:id="rId14"/>
              <a:extLst>
                <a:ext uri="{FF2B5EF4-FFF2-40B4-BE49-F238E27FC236}">
                  <a16:creationId xmlns:a16="http://schemas.microsoft.com/office/drawing/2014/main" id="{21B7A5FB-F695-E4BF-79B6-E471ED9DD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651610" y="2951572"/>
              <a:ext cx="580948" cy="5623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8862986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skabelon">
  <a:themeElements>
    <a:clrScheme name="P4H">
      <a:dk1>
        <a:srgbClr val="000000"/>
      </a:dk1>
      <a:lt1>
        <a:sysClr val="window" lastClr="FFFFFF"/>
      </a:lt1>
      <a:dk2>
        <a:srgbClr val="2D424C"/>
      </a:dk2>
      <a:lt2>
        <a:srgbClr val="E8E7E2"/>
      </a:lt2>
      <a:accent1>
        <a:srgbClr val="EA3A32"/>
      </a:accent1>
      <a:accent2>
        <a:srgbClr val="4C7E96"/>
      </a:accent2>
      <a:accent3>
        <a:srgbClr val="8C2222"/>
      </a:accent3>
      <a:accent4>
        <a:srgbClr val="2D424C"/>
      </a:accent4>
      <a:accent5>
        <a:srgbClr val="5EAABC"/>
      </a:accent5>
      <a:accent6>
        <a:srgbClr val="000000"/>
      </a:accent6>
      <a:hlink>
        <a:srgbClr val="0563C1"/>
      </a:hlink>
      <a:folHlink>
        <a:srgbClr val="954F72"/>
      </a:folHlink>
    </a:clrScheme>
    <a:fontScheme name="P4H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2"/>
          </a:solidFill>
        </a:ln>
      </a:spPr>
      <a:bodyPr rtlCol="0" anchor="ctr"/>
      <a:lstStyle>
        <a:defPPr algn="ctr">
          <a:defRPr sz="16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skabelon.potx" id="{4CFA67E2-C373-4A32-850E-77E53FF6ED6D}" vid="{B7E3D859-B7A2-43D4-B0E4-92BB3E409F93}"/>
    </a:ext>
  </a:extLst>
</a:theme>
</file>

<file path=ppt/theme/theme2.xml><?xml version="1.0" encoding="utf-8"?>
<a:theme xmlns:a="http://schemas.openxmlformats.org/drawingml/2006/main" name="Office Theme">
  <a:themeElements>
    <a:clrScheme name="P4H">
      <a:dk1>
        <a:srgbClr val="000000"/>
      </a:dk1>
      <a:lt1>
        <a:sysClr val="window" lastClr="FFFFFF"/>
      </a:lt1>
      <a:dk2>
        <a:srgbClr val="2D424C"/>
      </a:dk2>
      <a:lt2>
        <a:srgbClr val="E8E7E2"/>
      </a:lt2>
      <a:accent1>
        <a:srgbClr val="EA3A32"/>
      </a:accent1>
      <a:accent2>
        <a:srgbClr val="4C7E96"/>
      </a:accent2>
      <a:accent3>
        <a:srgbClr val="8C2222"/>
      </a:accent3>
      <a:accent4>
        <a:srgbClr val="2D424C"/>
      </a:accent4>
      <a:accent5>
        <a:srgbClr val="5EAABC"/>
      </a:accent5>
      <a:accent6>
        <a:srgbClr val="0000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5.1_Template_PowerPoint_19 January 2022.pptx" id="{A2F6C716-3A6F-4C38-BBD4-89C956816407}" vid="{2AAC1A87-DA51-448C-8876-7173DCCDEF9B}"/>
    </a:ext>
  </a:extLst>
</a:theme>
</file>

<file path=ppt/theme/theme3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skabelon</Template>
  <TotalTime>0</TotalTime>
  <Words>1212</Words>
  <Application>Microsoft Office PowerPoint</Application>
  <PresentationFormat>Widescreen</PresentationFormat>
  <Paragraphs>299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Fira Sans</vt:lpstr>
      <vt:lpstr>Oswald</vt:lpstr>
      <vt:lpstr>Oswald ExtraLight</vt:lpstr>
      <vt:lpstr>Trebuchet MS</vt:lpstr>
      <vt:lpstr>Tw Cen MT Regular</vt:lpstr>
      <vt:lpstr>Verdana</vt:lpstr>
      <vt:lpstr>PowerPoint skabelon</vt:lpstr>
      <vt:lpstr>Office Theme</vt:lpstr>
      <vt:lpstr> P4H in a Nutshell</vt:lpstr>
      <vt:lpstr>P4H Pioneers in Social Health Protection and Health Financing</vt:lpstr>
      <vt:lpstr>Our Mission</vt:lpstr>
      <vt:lpstr> Minds Meet: Health, Social and Finance Sectors</vt:lpstr>
      <vt:lpstr>P4H Network’s Key Principles</vt:lpstr>
      <vt:lpstr>Results Framework</vt:lpstr>
      <vt:lpstr>P4H Across the World</vt:lpstr>
      <vt:lpstr>Institutional Diversity</vt:lpstr>
      <vt:lpstr>P4H Country and Regional Focal Persons</vt:lpstr>
      <vt:lpstr> </vt:lpstr>
      <vt:lpstr>P4H Coordination Team: What the Team Members Know</vt:lpstr>
      <vt:lpstr>Effecting Change: Leadership for UHC Programme</vt:lpstr>
      <vt:lpstr> Functional health financing &amp; social health protection networks</vt:lpstr>
      <vt:lpstr>P4H Network’s Digital Ecosystem</vt:lpstr>
      <vt:lpstr>The role of collaboration to support the efforts in the field of Health Financing &amp; Social Health Protection in Cameroon</vt:lpstr>
      <vt:lpstr>Main development partners involved in Universal Health Coverage (UHC) in Cameroon</vt:lpstr>
      <vt:lpstr>Added value of the P4H Country Focal Person (P4H-CFP) </vt:lpstr>
      <vt:lpstr>Example of a collaboration facilitated by the P4H-CFP:  experience sharing between Chad &amp; Cameroon</vt:lpstr>
      <vt:lpstr>The development partners entrust the P4H-CFP to coordinate the implementation of joint activities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P4H in a Nutshell</dc:title>
  <dc:creator/>
  <cp:lastModifiedBy/>
  <cp:revision>1545</cp:revision>
  <cp:lastPrinted>2024-02-27T20:39:15Z</cp:lastPrinted>
  <dcterms:created xsi:type="dcterms:W3CDTF">2018-02-21T15:03:06Z</dcterms:created>
  <dcterms:modified xsi:type="dcterms:W3CDTF">2024-02-29T18:20:03Z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  <property fmtid="{D5CDD505-2E9C-101B-9397-08002B2CF9AE}" pid="3" name="MSIP_Label_5c92d8e1-39df-4225-b078-90397cb1f5b7_Enabled">
    <vt:lpwstr>true</vt:lpwstr>
  </property>
  <property fmtid="{D5CDD505-2E9C-101B-9397-08002B2CF9AE}" pid="4" name="MSIP_Label_5c92d8e1-39df-4225-b078-90397cb1f5b7_SetDate">
    <vt:lpwstr>2022-02-04T16:59:25Z</vt:lpwstr>
  </property>
  <property fmtid="{D5CDD505-2E9C-101B-9397-08002B2CF9AE}" pid="5" name="MSIP_Label_5c92d8e1-39df-4225-b078-90397cb1f5b7_Method">
    <vt:lpwstr>Standard</vt:lpwstr>
  </property>
  <property fmtid="{D5CDD505-2E9C-101B-9397-08002B2CF9AE}" pid="6" name="MSIP_Label_5c92d8e1-39df-4225-b078-90397cb1f5b7_Name">
    <vt:lpwstr>Palantir Internal</vt:lpwstr>
  </property>
  <property fmtid="{D5CDD505-2E9C-101B-9397-08002B2CF9AE}" pid="7" name="MSIP_Label_5c92d8e1-39df-4225-b078-90397cb1f5b7_SiteId">
    <vt:lpwstr>76463010-5dd7-40c7-b509-7ce28ba39430</vt:lpwstr>
  </property>
  <property fmtid="{D5CDD505-2E9C-101B-9397-08002B2CF9AE}" pid="8" name="MSIP_Label_5c92d8e1-39df-4225-b078-90397cb1f5b7_ActionId">
    <vt:lpwstr>993f03d4-7ab8-489b-b129-6c548e06f984</vt:lpwstr>
  </property>
  <property fmtid="{D5CDD505-2E9C-101B-9397-08002B2CF9AE}" pid="9" name="MSIP_Label_5c92d8e1-39df-4225-b078-90397cb1f5b7_ContentBits">
    <vt:lpwstr>0</vt:lpwstr>
  </property>
</Properties>
</file>