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 id="2147483773" r:id="rId2"/>
    <p:sldMasterId id="2147483787" r:id="rId3"/>
    <p:sldMasterId id="2147483830" r:id="rId4"/>
  </p:sldMasterIdLst>
  <p:notesMasterIdLst>
    <p:notesMasterId r:id="rId18"/>
  </p:notesMasterIdLst>
  <p:handoutMasterIdLst>
    <p:handoutMasterId r:id="rId19"/>
  </p:handoutMasterIdLst>
  <p:sldIdLst>
    <p:sldId id="256" r:id="rId5"/>
    <p:sldId id="8038" r:id="rId6"/>
    <p:sldId id="258" r:id="rId7"/>
    <p:sldId id="8050" r:id="rId8"/>
    <p:sldId id="287" r:id="rId9"/>
    <p:sldId id="8046" r:id="rId10"/>
    <p:sldId id="8052" r:id="rId11"/>
    <p:sldId id="8053" r:id="rId12"/>
    <p:sldId id="8051" r:id="rId13"/>
    <p:sldId id="8041" r:id="rId14"/>
    <p:sldId id="288" r:id="rId15"/>
    <p:sldId id="8054" r:id="rId16"/>
    <p:sldId id="8043" r:id="rId17"/>
  </p:sldIdLst>
  <p:sldSz cx="12192000" cy="6858000"/>
  <p:notesSz cx="9144000"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SSI" initials="L" lastIdx="1" clrIdx="0">
    <p:extLst>
      <p:ext uri="{19B8F6BF-5375-455C-9EA6-DF929625EA0E}">
        <p15:presenceInfo xmlns:p15="http://schemas.microsoft.com/office/powerpoint/2012/main" userId="LASS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21D0F6-2DD9-4106-AAEA-451FBE6CCE83}" v="158" dt="2024-12-06T09:24:37.47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2" autoAdjust="0"/>
    <p:restoredTop sz="90511" autoAdjust="0"/>
  </p:normalViewPr>
  <p:slideViewPr>
    <p:cSldViewPr snapToGrid="0">
      <p:cViewPr varScale="1">
        <p:scale>
          <a:sx n="67" d="100"/>
          <a:sy n="67" d="100"/>
        </p:scale>
        <p:origin x="580" y="48"/>
      </p:cViewPr>
      <p:guideLst>
        <p:guide orient="horz" pos="2160"/>
        <p:guide pos="3840"/>
      </p:guideLst>
    </p:cSldViewPr>
  </p:slideViewPr>
  <p:notesTextViewPr>
    <p:cViewPr>
      <p:scale>
        <a:sx n="1" d="1"/>
        <a:sy n="1" d="1"/>
      </p:scale>
      <p:origin x="0" y="0"/>
    </p:cViewPr>
  </p:notesTextViewPr>
  <p:notesViewPr>
    <p:cSldViewPr snapToGrid="0" showGuides="1">
      <p:cViewPr varScale="1">
        <p:scale>
          <a:sx n="75" d="100"/>
          <a:sy n="75" d="100"/>
        </p:scale>
        <p:origin x="1628"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KOIHI Raphaël Tony Kouadjo" userId="4009225f-fed4-4f0f-8538-390ec8e0836e" providerId="ADAL" clId="{1C21D0F6-2DD9-4106-AAEA-451FBE6CCE83}"/>
    <pc:docChg chg="undo custSel addSld delSld modSld sldOrd">
      <pc:chgData name="TIKOIHI Raphaël Tony Kouadjo" userId="4009225f-fed4-4f0f-8538-390ec8e0836e" providerId="ADAL" clId="{1C21D0F6-2DD9-4106-AAEA-451FBE6CCE83}" dt="2024-12-10T10:44:48.428" v="1703" actId="20577"/>
      <pc:docMkLst>
        <pc:docMk/>
      </pc:docMkLst>
      <pc:sldChg chg="modSp mod">
        <pc:chgData name="TIKOIHI Raphaël Tony Kouadjo" userId="4009225f-fed4-4f0f-8538-390ec8e0836e" providerId="ADAL" clId="{1C21D0F6-2DD9-4106-AAEA-451FBE6CCE83}" dt="2024-12-04T13:28:04.739" v="7" actId="27636"/>
        <pc:sldMkLst>
          <pc:docMk/>
          <pc:sldMk cId="4164086829" sldId="258"/>
        </pc:sldMkLst>
        <pc:spChg chg="mod">
          <ac:chgData name="TIKOIHI Raphaël Tony Kouadjo" userId="4009225f-fed4-4f0f-8538-390ec8e0836e" providerId="ADAL" clId="{1C21D0F6-2DD9-4106-AAEA-451FBE6CCE83}" dt="2024-12-04T13:28:04.717" v="6" actId="2711"/>
          <ac:spMkLst>
            <pc:docMk/>
            <pc:sldMk cId="4164086829" sldId="258"/>
            <ac:spMk id="2" creationId="{00000000-0000-0000-0000-000000000000}"/>
          </ac:spMkLst>
        </pc:spChg>
        <pc:spChg chg="mod">
          <ac:chgData name="TIKOIHI Raphaël Tony Kouadjo" userId="4009225f-fed4-4f0f-8538-390ec8e0836e" providerId="ADAL" clId="{1C21D0F6-2DD9-4106-AAEA-451FBE6CCE83}" dt="2024-12-04T13:28:04.739" v="7" actId="27636"/>
          <ac:spMkLst>
            <pc:docMk/>
            <pc:sldMk cId="4164086829" sldId="258"/>
            <ac:spMk id="3" creationId="{00000000-0000-0000-0000-000000000000}"/>
          </ac:spMkLst>
        </pc:spChg>
      </pc:sldChg>
      <pc:sldChg chg="modSp mod">
        <pc:chgData name="TIKOIHI Raphaël Tony Kouadjo" userId="4009225f-fed4-4f0f-8538-390ec8e0836e" providerId="ADAL" clId="{1C21D0F6-2DD9-4106-AAEA-451FBE6CCE83}" dt="2024-12-05T18:21:53.991" v="1200" actId="1076"/>
        <pc:sldMkLst>
          <pc:docMk/>
          <pc:sldMk cId="3621416977" sldId="287"/>
        </pc:sldMkLst>
        <pc:graphicFrameChg chg="mod">
          <ac:chgData name="TIKOIHI Raphaël Tony Kouadjo" userId="4009225f-fed4-4f0f-8538-390ec8e0836e" providerId="ADAL" clId="{1C21D0F6-2DD9-4106-AAEA-451FBE6CCE83}" dt="2024-12-05T18:21:53.991" v="1200" actId="1076"/>
          <ac:graphicFrameMkLst>
            <pc:docMk/>
            <pc:sldMk cId="3621416977" sldId="287"/>
            <ac:graphicFrameMk id="5" creationId="{1E1BB1E5-446F-74E3-0EA9-BA5A1749CCBA}"/>
          </ac:graphicFrameMkLst>
        </pc:graphicFrameChg>
      </pc:sldChg>
      <pc:sldChg chg="modSp mod">
        <pc:chgData name="TIKOIHI Raphaël Tony Kouadjo" userId="4009225f-fed4-4f0f-8538-390ec8e0836e" providerId="ADAL" clId="{1C21D0F6-2DD9-4106-AAEA-451FBE6CCE83}" dt="2024-12-10T10:44:12.441" v="1672" actId="20577"/>
        <pc:sldMkLst>
          <pc:docMk/>
          <pc:sldMk cId="3391346237" sldId="288"/>
        </pc:sldMkLst>
        <pc:spChg chg="mod">
          <ac:chgData name="TIKOIHI Raphaël Tony Kouadjo" userId="4009225f-fed4-4f0f-8538-390ec8e0836e" providerId="ADAL" clId="{1C21D0F6-2DD9-4106-AAEA-451FBE6CCE83}" dt="2024-12-05T16:59:36.337" v="499" actId="20577"/>
          <ac:spMkLst>
            <pc:docMk/>
            <pc:sldMk cId="3391346237" sldId="288"/>
            <ac:spMk id="2" creationId="{00000000-0000-0000-0000-000000000000}"/>
          </ac:spMkLst>
        </pc:spChg>
        <pc:spChg chg="mod">
          <ac:chgData name="TIKOIHI Raphaël Tony Kouadjo" userId="4009225f-fed4-4f0f-8538-390ec8e0836e" providerId="ADAL" clId="{1C21D0F6-2DD9-4106-AAEA-451FBE6CCE83}" dt="2024-12-04T13:33:05.818" v="46" actId="2711"/>
          <ac:spMkLst>
            <pc:docMk/>
            <pc:sldMk cId="3391346237" sldId="288"/>
            <ac:spMk id="7" creationId="{2D113B35-FB9E-BC3B-5D05-B895C0D88AA7}"/>
          </ac:spMkLst>
        </pc:spChg>
        <pc:spChg chg="mod">
          <ac:chgData name="TIKOIHI Raphaël Tony Kouadjo" userId="4009225f-fed4-4f0f-8538-390ec8e0836e" providerId="ADAL" clId="{1C21D0F6-2DD9-4106-AAEA-451FBE6CCE83}" dt="2024-12-04T13:33:05.818" v="46" actId="2711"/>
          <ac:spMkLst>
            <pc:docMk/>
            <pc:sldMk cId="3391346237" sldId="288"/>
            <ac:spMk id="8" creationId="{CB647409-A594-CE00-05FE-A083C02188CF}"/>
          </ac:spMkLst>
        </pc:spChg>
        <pc:spChg chg="mod">
          <ac:chgData name="TIKOIHI Raphaël Tony Kouadjo" userId="4009225f-fed4-4f0f-8538-390ec8e0836e" providerId="ADAL" clId="{1C21D0F6-2DD9-4106-AAEA-451FBE6CCE83}" dt="2024-12-04T13:33:22.550" v="49" actId="404"/>
          <ac:spMkLst>
            <pc:docMk/>
            <pc:sldMk cId="3391346237" sldId="288"/>
            <ac:spMk id="10" creationId="{0C604F3E-B472-FF7F-8DD3-6A0B61513350}"/>
          </ac:spMkLst>
        </pc:spChg>
        <pc:spChg chg="mod">
          <ac:chgData name="TIKOIHI Raphaël Tony Kouadjo" userId="4009225f-fed4-4f0f-8538-390ec8e0836e" providerId="ADAL" clId="{1C21D0F6-2DD9-4106-AAEA-451FBE6CCE83}" dt="2024-12-04T13:33:05.818" v="46" actId="2711"/>
          <ac:spMkLst>
            <pc:docMk/>
            <pc:sldMk cId="3391346237" sldId="288"/>
            <ac:spMk id="14" creationId="{8405AF14-6734-C15E-92A8-BDBE36771DD1}"/>
          </ac:spMkLst>
        </pc:spChg>
        <pc:spChg chg="mod">
          <ac:chgData name="TIKOIHI Raphaël Tony Kouadjo" userId="4009225f-fed4-4f0f-8538-390ec8e0836e" providerId="ADAL" clId="{1C21D0F6-2DD9-4106-AAEA-451FBE6CCE83}" dt="2024-12-04T13:33:05.818" v="46" actId="2711"/>
          <ac:spMkLst>
            <pc:docMk/>
            <pc:sldMk cId="3391346237" sldId="288"/>
            <ac:spMk id="15" creationId="{2FA5F00D-1220-8DE5-3699-CA451BEA9929}"/>
          </ac:spMkLst>
        </pc:spChg>
        <pc:spChg chg="mod">
          <ac:chgData name="TIKOIHI Raphaël Tony Kouadjo" userId="4009225f-fed4-4f0f-8538-390ec8e0836e" providerId="ADAL" clId="{1C21D0F6-2DD9-4106-AAEA-451FBE6CCE83}" dt="2024-12-04T13:33:05.818" v="46" actId="2711"/>
          <ac:spMkLst>
            <pc:docMk/>
            <pc:sldMk cId="3391346237" sldId="288"/>
            <ac:spMk id="16" creationId="{F841B4F2-4DF2-329F-2452-967C5055FA3C}"/>
          </ac:spMkLst>
        </pc:spChg>
        <pc:spChg chg="mod">
          <ac:chgData name="TIKOIHI Raphaël Tony Kouadjo" userId="4009225f-fed4-4f0f-8538-390ec8e0836e" providerId="ADAL" clId="{1C21D0F6-2DD9-4106-AAEA-451FBE6CCE83}" dt="2024-12-04T13:33:05.818" v="46" actId="2711"/>
          <ac:spMkLst>
            <pc:docMk/>
            <pc:sldMk cId="3391346237" sldId="288"/>
            <ac:spMk id="17" creationId="{FC04533D-C15F-DC6E-329F-D14E1B541F44}"/>
          </ac:spMkLst>
        </pc:spChg>
        <pc:spChg chg="mod">
          <ac:chgData name="TIKOIHI Raphaël Tony Kouadjo" userId="4009225f-fed4-4f0f-8538-390ec8e0836e" providerId="ADAL" clId="{1C21D0F6-2DD9-4106-AAEA-451FBE6CCE83}" dt="2024-12-04T13:33:05.818" v="46" actId="2711"/>
          <ac:spMkLst>
            <pc:docMk/>
            <pc:sldMk cId="3391346237" sldId="288"/>
            <ac:spMk id="18" creationId="{2E1AC4D4-8C02-3E4C-9238-0589EFFE69F2}"/>
          </ac:spMkLst>
        </pc:spChg>
        <pc:spChg chg="mod">
          <ac:chgData name="TIKOIHI Raphaël Tony Kouadjo" userId="4009225f-fed4-4f0f-8538-390ec8e0836e" providerId="ADAL" clId="{1C21D0F6-2DD9-4106-AAEA-451FBE6CCE83}" dt="2024-12-04T13:33:05.818" v="46" actId="2711"/>
          <ac:spMkLst>
            <pc:docMk/>
            <pc:sldMk cId="3391346237" sldId="288"/>
            <ac:spMk id="19" creationId="{8EE50117-1831-8324-3250-22C29309CB34}"/>
          </ac:spMkLst>
        </pc:spChg>
        <pc:spChg chg="mod">
          <ac:chgData name="TIKOIHI Raphaël Tony Kouadjo" userId="4009225f-fed4-4f0f-8538-390ec8e0836e" providerId="ADAL" clId="{1C21D0F6-2DD9-4106-AAEA-451FBE6CCE83}" dt="2024-12-04T13:33:05.818" v="46" actId="2711"/>
          <ac:spMkLst>
            <pc:docMk/>
            <pc:sldMk cId="3391346237" sldId="288"/>
            <ac:spMk id="20" creationId="{0288CB77-A23F-56E6-9C6E-18837A163CD5}"/>
          </ac:spMkLst>
        </pc:spChg>
        <pc:spChg chg="mod">
          <ac:chgData name="TIKOIHI Raphaël Tony Kouadjo" userId="4009225f-fed4-4f0f-8538-390ec8e0836e" providerId="ADAL" clId="{1C21D0F6-2DD9-4106-AAEA-451FBE6CCE83}" dt="2024-12-04T13:33:05.818" v="46" actId="2711"/>
          <ac:spMkLst>
            <pc:docMk/>
            <pc:sldMk cId="3391346237" sldId="288"/>
            <ac:spMk id="21" creationId="{D3AC0736-13B4-5EC2-94FA-305E05E1D52C}"/>
          </ac:spMkLst>
        </pc:spChg>
        <pc:spChg chg="mod">
          <ac:chgData name="TIKOIHI Raphaël Tony Kouadjo" userId="4009225f-fed4-4f0f-8538-390ec8e0836e" providerId="ADAL" clId="{1C21D0F6-2DD9-4106-AAEA-451FBE6CCE83}" dt="2024-12-10T10:44:12.441" v="1672" actId="20577"/>
          <ac:spMkLst>
            <pc:docMk/>
            <pc:sldMk cId="3391346237" sldId="288"/>
            <ac:spMk id="23" creationId="{0C604F3E-B472-FF7F-8DD3-6A0B61513350}"/>
          </ac:spMkLst>
        </pc:spChg>
        <pc:grpChg chg="mod">
          <ac:chgData name="TIKOIHI Raphaël Tony Kouadjo" userId="4009225f-fed4-4f0f-8538-390ec8e0836e" providerId="ADAL" clId="{1C21D0F6-2DD9-4106-AAEA-451FBE6CCE83}" dt="2024-12-04T13:33:05.818" v="46" actId="2711"/>
          <ac:grpSpMkLst>
            <pc:docMk/>
            <pc:sldMk cId="3391346237" sldId="288"/>
            <ac:grpSpMk id="5" creationId="{68CA7F4D-0CE9-96FF-E730-2E966BF631C0}"/>
          </ac:grpSpMkLst>
        </pc:grpChg>
        <pc:grpChg chg="mod">
          <ac:chgData name="TIKOIHI Raphaël Tony Kouadjo" userId="4009225f-fed4-4f0f-8538-390ec8e0836e" providerId="ADAL" clId="{1C21D0F6-2DD9-4106-AAEA-451FBE6CCE83}" dt="2024-12-04T13:33:05.818" v="46" actId="2711"/>
          <ac:grpSpMkLst>
            <pc:docMk/>
            <pc:sldMk cId="3391346237" sldId="288"/>
            <ac:grpSpMk id="6" creationId="{B7879D70-AF90-3856-DF9F-5DF617CEA7E9}"/>
          </ac:grpSpMkLst>
        </pc:grpChg>
        <pc:grpChg chg="mod">
          <ac:chgData name="TIKOIHI Raphaël Tony Kouadjo" userId="4009225f-fed4-4f0f-8538-390ec8e0836e" providerId="ADAL" clId="{1C21D0F6-2DD9-4106-AAEA-451FBE6CCE83}" dt="2024-12-04T13:33:05.818" v="46" actId="2711"/>
          <ac:grpSpMkLst>
            <pc:docMk/>
            <pc:sldMk cId="3391346237" sldId="288"/>
            <ac:grpSpMk id="12" creationId="{28A7AA43-D172-A80D-6E91-0893716E9EDA}"/>
          </ac:grpSpMkLst>
        </pc:grpChg>
        <pc:grpChg chg="mod">
          <ac:chgData name="TIKOIHI Raphaël Tony Kouadjo" userId="4009225f-fed4-4f0f-8538-390ec8e0836e" providerId="ADAL" clId="{1C21D0F6-2DD9-4106-AAEA-451FBE6CCE83}" dt="2024-12-04T13:33:05.818" v="46" actId="2711"/>
          <ac:grpSpMkLst>
            <pc:docMk/>
            <pc:sldMk cId="3391346237" sldId="288"/>
            <ac:grpSpMk id="13" creationId="{6B8ED9CB-1CF4-F8AF-4ABC-C618B3998F83}"/>
          </ac:grpSpMkLst>
        </pc:grpChg>
        <pc:picChg chg="mod">
          <ac:chgData name="TIKOIHI Raphaël Tony Kouadjo" userId="4009225f-fed4-4f0f-8538-390ec8e0836e" providerId="ADAL" clId="{1C21D0F6-2DD9-4106-AAEA-451FBE6CCE83}" dt="2024-12-04T13:33:05.818" v="46" actId="2711"/>
          <ac:picMkLst>
            <pc:docMk/>
            <pc:sldMk cId="3391346237" sldId="288"/>
            <ac:picMk id="9" creationId="{79D7A95C-7446-E08A-AD9E-87D432414688}"/>
          </ac:picMkLst>
        </pc:picChg>
        <pc:picChg chg="mod">
          <ac:chgData name="TIKOIHI Raphaël Tony Kouadjo" userId="4009225f-fed4-4f0f-8538-390ec8e0836e" providerId="ADAL" clId="{1C21D0F6-2DD9-4106-AAEA-451FBE6CCE83}" dt="2024-12-04T13:33:05.818" v="46" actId="2711"/>
          <ac:picMkLst>
            <pc:docMk/>
            <pc:sldMk cId="3391346237" sldId="288"/>
            <ac:picMk id="11" creationId="{EE486FDA-840F-2F02-AA35-769A5AEF96EF}"/>
          </ac:picMkLst>
        </pc:picChg>
      </pc:sldChg>
      <pc:sldChg chg="addSp delSp modSp mod">
        <pc:chgData name="TIKOIHI Raphaël Tony Kouadjo" userId="4009225f-fed4-4f0f-8538-390ec8e0836e" providerId="ADAL" clId="{1C21D0F6-2DD9-4106-AAEA-451FBE6CCE83}" dt="2024-12-05T17:30:30.604" v="1139" actId="20577"/>
        <pc:sldMkLst>
          <pc:docMk/>
          <pc:sldMk cId="2162415288" sldId="8038"/>
        </pc:sldMkLst>
        <pc:spChg chg="mod">
          <ac:chgData name="TIKOIHI Raphaël Tony Kouadjo" userId="4009225f-fed4-4f0f-8538-390ec8e0836e" providerId="ADAL" clId="{1C21D0F6-2DD9-4106-AAEA-451FBE6CCE83}" dt="2024-12-05T17:21:26.830" v="1017" actId="1076"/>
          <ac:spMkLst>
            <pc:docMk/>
            <pc:sldMk cId="2162415288" sldId="8038"/>
            <ac:spMk id="2" creationId="{E20D09A7-83DA-47D7-8835-65AA6E22E227}"/>
          </ac:spMkLst>
        </pc:spChg>
        <pc:spChg chg="mod">
          <ac:chgData name="TIKOIHI Raphaël Tony Kouadjo" userId="4009225f-fed4-4f0f-8538-390ec8e0836e" providerId="ADAL" clId="{1C21D0F6-2DD9-4106-AAEA-451FBE6CCE83}" dt="2024-12-05T17:00:07.657" v="529" actId="403"/>
          <ac:spMkLst>
            <pc:docMk/>
            <pc:sldMk cId="2162415288" sldId="8038"/>
            <ac:spMk id="3" creationId="{E4902C58-E153-4BF7-950A-D1AAB4AFC986}"/>
          </ac:spMkLst>
        </pc:spChg>
        <pc:spChg chg="mod">
          <ac:chgData name="TIKOIHI Raphaël Tony Kouadjo" userId="4009225f-fed4-4f0f-8538-390ec8e0836e" providerId="ADAL" clId="{1C21D0F6-2DD9-4106-AAEA-451FBE6CCE83}" dt="2024-12-05T17:29:18.289" v="1137" actId="1038"/>
          <ac:spMkLst>
            <pc:docMk/>
            <pc:sldMk cId="2162415288" sldId="8038"/>
            <ac:spMk id="5" creationId="{6699AC3C-FE44-4341-B799-F20DE8937C2B}"/>
          </ac:spMkLst>
        </pc:spChg>
        <pc:spChg chg="mod">
          <ac:chgData name="TIKOIHI Raphaël Tony Kouadjo" userId="4009225f-fed4-4f0f-8538-390ec8e0836e" providerId="ADAL" clId="{1C21D0F6-2DD9-4106-AAEA-451FBE6CCE83}" dt="2024-12-05T17:30:30.604" v="1139" actId="20577"/>
          <ac:spMkLst>
            <pc:docMk/>
            <pc:sldMk cId="2162415288" sldId="8038"/>
            <ac:spMk id="6" creationId="{00000000-0000-0000-0000-000000000000}"/>
          </ac:spMkLst>
        </pc:spChg>
        <pc:spChg chg="mod">
          <ac:chgData name="TIKOIHI Raphaël Tony Kouadjo" userId="4009225f-fed4-4f0f-8538-390ec8e0836e" providerId="ADAL" clId="{1C21D0F6-2DD9-4106-AAEA-451FBE6CCE83}" dt="2024-12-05T17:00:07.657" v="529" actId="403"/>
          <ac:spMkLst>
            <pc:docMk/>
            <pc:sldMk cId="2162415288" sldId="8038"/>
            <ac:spMk id="7" creationId="{AAE41742-CF4A-4F94-8B35-9ACD7CFFA56B}"/>
          </ac:spMkLst>
        </pc:spChg>
        <pc:spChg chg="add mod ord">
          <ac:chgData name="TIKOIHI Raphaël Tony Kouadjo" userId="4009225f-fed4-4f0f-8538-390ec8e0836e" providerId="ADAL" clId="{1C21D0F6-2DD9-4106-AAEA-451FBE6CCE83}" dt="2024-12-05T17:26:42.922" v="1102" actId="167"/>
          <ac:spMkLst>
            <pc:docMk/>
            <pc:sldMk cId="2162415288" sldId="8038"/>
            <ac:spMk id="8" creationId="{33B3CB37-6A57-626A-5595-4C03932E5E58}"/>
          </ac:spMkLst>
        </pc:spChg>
        <pc:spChg chg="mod">
          <ac:chgData name="TIKOIHI Raphaël Tony Kouadjo" userId="4009225f-fed4-4f0f-8538-390ec8e0836e" providerId="ADAL" clId="{1C21D0F6-2DD9-4106-AAEA-451FBE6CCE83}" dt="2024-12-05T17:14:53.624" v="914" actId="1076"/>
          <ac:spMkLst>
            <pc:docMk/>
            <pc:sldMk cId="2162415288" sldId="8038"/>
            <ac:spMk id="9" creationId="{83FC3BF6-085A-465A-AC29-C6850C13445A}"/>
          </ac:spMkLst>
        </pc:spChg>
        <pc:spChg chg="mod">
          <ac:chgData name="TIKOIHI Raphaël Tony Kouadjo" userId="4009225f-fed4-4f0f-8538-390ec8e0836e" providerId="ADAL" clId="{1C21D0F6-2DD9-4106-AAEA-451FBE6CCE83}" dt="2024-12-05T17:00:07.657" v="529" actId="403"/>
          <ac:spMkLst>
            <pc:docMk/>
            <pc:sldMk cId="2162415288" sldId="8038"/>
            <ac:spMk id="11" creationId="{69D05AF8-0362-40E3-A7E7-10278B88F503}"/>
          </ac:spMkLst>
        </pc:spChg>
        <pc:spChg chg="mod">
          <ac:chgData name="TIKOIHI Raphaël Tony Kouadjo" userId="4009225f-fed4-4f0f-8538-390ec8e0836e" providerId="ADAL" clId="{1C21D0F6-2DD9-4106-AAEA-451FBE6CCE83}" dt="2024-12-05T17:00:07.657" v="529" actId="403"/>
          <ac:spMkLst>
            <pc:docMk/>
            <pc:sldMk cId="2162415288" sldId="8038"/>
            <ac:spMk id="12" creationId="{70053719-8142-4D73-BD76-5FA6F7C9E069}"/>
          </ac:spMkLst>
        </pc:spChg>
        <pc:spChg chg="mod">
          <ac:chgData name="TIKOIHI Raphaël Tony Kouadjo" userId="4009225f-fed4-4f0f-8538-390ec8e0836e" providerId="ADAL" clId="{1C21D0F6-2DD9-4106-AAEA-451FBE6CCE83}" dt="2024-12-05T17:21:32.045" v="1018" actId="1076"/>
          <ac:spMkLst>
            <pc:docMk/>
            <pc:sldMk cId="2162415288" sldId="8038"/>
            <ac:spMk id="13" creationId="{8645047F-D9CB-4CC1-BC0F-1C4292F5A94A}"/>
          </ac:spMkLst>
        </pc:spChg>
        <pc:spChg chg="mod">
          <ac:chgData name="TIKOIHI Raphaël Tony Kouadjo" userId="4009225f-fed4-4f0f-8538-390ec8e0836e" providerId="ADAL" clId="{1C21D0F6-2DD9-4106-AAEA-451FBE6CCE83}" dt="2024-12-05T17:00:07.657" v="529" actId="403"/>
          <ac:spMkLst>
            <pc:docMk/>
            <pc:sldMk cId="2162415288" sldId="8038"/>
            <ac:spMk id="15" creationId="{7CEDD191-1D4E-49C5-8444-8F22619709F6}"/>
          </ac:spMkLst>
        </pc:spChg>
        <pc:spChg chg="mod">
          <ac:chgData name="TIKOIHI Raphaël Tony Kouadjo" userId="4009225f-fed4-4f0f-8538-390ec8e0836e" providerId="ADAL" clId="{1C21D0F6-2DD9-4106-AAEA-451FBE6CCE83}" dt="2024-12-05T17:00:07.657" v="529" actId="403"/>
          <ac:spMkLst>
            <pc:docMk/>
            <pc:sldMk cId="2162415288" sldId="8038"/>
            <ac:spMk id="16" creationId="{C065D71D-6D12-4F7F-8EFA-813DA9004804}"/>
          </ac:spMkLst>
        </pc:spChg>
        <pc:spChg chg="mod">
          <ac:chgData name="TIKOIHI Raphaël Tony Kouadjo" userId="4009225f-fed4-4f0f-8538-390ec8e0836e" providerId="ADAL" clId="{1C21D0F6-2DD9-4106-AAEA-451FBE6CCE83}" dt="2024-12-05T17:21:37.165" v="1019" actId="1076"/>
          <ac:spMkLst>
            <pc:docMk/>
            <pc:sldMk cId="2162415288" sldId="8038"/>
            <ac:spMk id="17" creationId="{BF9B6AB6-6147-424D-8F82-81A2B273645F}"/>
          </ac:spMkLst>
        </pc:spChg>
        <pc:spChg chg="mod">
          <ac:chgData name="TIKOIHI Raphaël Tony Kouadjo" userId="4009225f-fed4-4f0f-8538-390ec8e0836e" providerId="ADAL" clId="{1C21D0F6-2DD9-4106-AAEA-451FBE6CCE83}" dt="2024-12-05T17:00:07.657" v="529" actId="403"/>
          <ac:spMkLst>
            <pc:docMk/>
            <pc:sldMk cId="2162415288" sldId="8038"/>
            <ac:spMk id="19" creationId="{1E05DB33-7027-4243-B2B1-AE959B934587}"/>
          </ac:spMkLst>
        </pc:spChg>
        <pc:spChg chg="mod">
          <ac:chgData name="TIKOIHI Raphaël Tony Kouadjo" userId="4009225f-fed4-4f0f-8538-390ec8e0836e" providerId="ADAL" clId="{1C21D0F6-2DD9-4106-AAEA-451FBE6CCE83}" dt="2024-12-05T17:00:07.657" v="529" actId="403"/>
          <ac:spMkLst>
            <pc:docMk/>
            <pc:sldMk cId="2162415288" sldId="8038"/>
            <ac:spMk id="20" creationId="{53CAB0D8-22D4-44B8-BBE1-517EC44C45DC}"/>
          </ac:spMkLst>
        </pc:spChg>
        <pc:spChg chg="mod">
          <ac:chgData name="TIKOIHI Raphaël Tony Kouadjo" userId="4009225f-fed4-4f0f-8538-390ec8e0836e" providerId="ADAL" clId="{1C21D0F6-2DD9-4106-AAEA-451FBE6CCE83}" dt="2024-12-05T17:21:55.166" v="1026" actId="1076"/>
          <ac:spMkLst>
            <pc:docMk/>
            <pc:sldMk cId="2162415288" sldId="8038"/>
            <ac:spMk id="22" creationId="{7A635083-451F-40BF-9734-33850F7342D3}"/>
          </ac:spMkLst>
        </pc:spChg>
        <pc:spChg chg="mod">
          <ac:chgData name="TIKOIHI Raphaël Tony Kouadjo" userId="4009225f-fed4-4f0f-8538-390ec8e0836e" providerId="ADAL" clId="{1C21D0F6-2DD9-4106-AAEA-451FBE6CCE83}" dt="2024-12-05T17:00:07.657" v="529" actId="403"/>
          <ac:spMkLst>
            <pc:docMk/>
            <pc:sldMk cId="2162415288" sldId="8038"/>
            <ac:spMk id="24" creationId="{FA5ECFFC-D03C-4BA5-970C-397D92480096}"/>
          </ac:spMkLst>
        </pc:spChg>
        <pc:spChg chg="mod">
          <ac:chgData name="TIKOIHI Raphaël Tony Kouadjo" userId="4009225f-fed4-4f0f-8538-390ec8e0836e" providerId="ADAL" clId="{1C21D0F6-2DD9-4106-AAEA-451FBE6CCE83}" dt="2024-12-05T17:00:07.657" v="529" actId="403"/>
          <ac:spMkLst>
            <pc:docMk/>
            <pc:sldMk cId="2162415288" sldId="8038"/>
            <ac:spMk id="25" creationId="{90B1D260-A41C-4E95-A755-8E359C341F2F}"/>
          </ac:spMkLst>
        </pc:spChg>
        <pc:spChg chg="mod">
          <ac:chgData name="TIKOIHI Raphaël Tony Kouadjo" userId="4009225f-fed4-4f0f-8538-390ec8e0836e" providerId="ADAL" clId="{1C21D0F6-2DD9-4106-AAEA-451FBE6CCE83}" dt="2024-12-05T17:11:06.276" v="790" actId="207"/>
          <ac:spMkLst>
            <pc:docMk/>
            <pc:sldMk cId="2162415288" sldId="8038"/>
            <ac:spMk id="26" creationId="{4728F631-D96B-D216-9D22-04CB67E8796F}"/>
          </ac:spMkLst>
        </pc:spChg>
        <pc:spChg chg="mod">
          <ac:chgData name="TIKOIHI Raphaël Tony Kouadjo" userId="4009225f-fed4-4f0f-8538-390ec8e0836e" providerId="ADAL" clId="{1C21D0F6-2DD9-4106-AAEA-451FBE6CCE83}" dt="2024-12-05T17:25:45.922" v="1089" actId="1076"/>
          <ac:spMkLst>
            <pc:docMk/>
            <pc:sldMk cId="2162415288" sldId="8038"/>
            <ac:spMk id="27" creationId="{72A83EA8-E44D-4CC9-982F-1B8B609D21F2}"/>
          </ac:spMkLst>
        </pc:spChg>
        <pc:spChg chg="mod">
          <ac:chgData name="TIKOIHI Raphaël Tony Kouadjo" userId="4009225f-fed4-4f0f-8538-390ec8e0836e" providerId="ADAL" clId="{1C21D0F6-2DD9-4106-AAEA-451FBE6CCE83}" dt="2024-12-05T17:27:00.282" v="1116" actId="1038"/>
          <ac:spMkLst>
            <pc:docMk/>
            <pc:sldMk cId="2162415288" sldId="8038"/>
            <ac:spMk id="28" creationId="{AF674A17-AAE5-4964-89E9-E927EF4D90FD}"/>
          </ac:spMkLst>
        </pc:spChg>
        <pc:spChg chg="mod">
          <ac:chgData name="TIKOIHI Raphaël Tony Kouadjo" userId="4009225f-fed4-4f0f-8538-390ec8e0836e" providerId="ADAL" clId="{1C21D0F6-2DD9-4106-AAEA-451FBE6CCE83}" dt="2024-12-05T17:27:06.781" v="1117" actId="1076"/>
          <ac:spMkLst>
            <pc:docMk/>
            <pc:sldMk cId="2162415288" sldId="8038"/>
            <ac:spMk id="29" creationId="{F09FA8CE-2609-4B18-A96B-C2D56CF5BE9D}"/>
          </ac:spMkLst>
        </pc:spChg>
        <pc:spChg chg="mod">
          <ac:chgData name="TIKOIHI Raphaël Tony Kouadjo" userId="4009225f-fed4-4f0f-8538-390ec8e0836e" providerId="ADAL" clId="{1C21D0F6-2DD9-4106-AAEA-451FBE6CCE83}" dt="2024-12-05T17:27:11.886" v="1118" actId="1076"/>
          <ac:spMkLst>
            <pc:docMk/>
            <pc:sldMk cId="2162415288" sldId="8038"/>
            <ac:spMk id="30" creationId="{0FB775DB-7BDA-40F8-8943-FE3A0A82B375}"/>
          </ac:spMkLst>
        </pc:spChg>
        <pc:spChg chg="mod">
          <ac:chgData name="TIKOIHI Raphaël Tony Kouadjo" userId="4009225f-fed4-4f0f-8538-390ec8e0836e" providerId="ADAL" clId="{1C21D0F6-2DD9-4106-AAEA-451FBE6CCE83}" dt="2024-12-05T17:27:45.504" v="1125" actId="20577"/>
          <ac:spMkLst>
            <pc:docMk/>
            <pc:sldMk cId="2162415288" sldId="8038"/>
            <ac:spMk id="31" creationId="{1B1F7E83-9D5F-403A-AEC1-1DBFB6EEEFA9}"/>
          </ac:spMkLst>
        </pc:spChg>
        <pc:spChg chg="mod">
          <ac:chgData name="TIKOIHI Raphaël Tony Kouadjo" userId="4009225f-fed4-4f0f-8538-390ec8e0836e" providerId="ADAL" clId="{1C21D0F6-2DD9-4106-AAEA-451FBE6CCE83}" dt="2024-12-05T17:23:27.503" v="1041" actId="1076"/>
          <ac:spMkLst>
            <pc:docMk/>
            <pc:sldMk cId="2162415288" sldId="8038"/>
            <ac:spMk id="32" creationId="{6622EE78-8826-4D13-896F-3CE387814C90}"/>
          </ac:spMkLst>
        </pc:spChg>
        <pc:spChg chg="mod">
          <ac:chgData name="TIKOIHI Raphaël Tony Kouadjo" userId="4009225f-fed4-4f0f-8538-390ec8e0836e" providerId="ADAL" clId="{1C21D0F6-2DD9-4106-AAEA-451FBE6CCE83}" dt="2024-12-05T17:11:06.276" v="790" actId="207"/>
          <ac:spMkLst>
            <pc:docMk/>
            <pc:sldMk cId="2162415288" sldId="8038"/>
            <ac:spMk id="33" creationId="{BAC10419-F119-F93F-D81A-FABF94279B71}"/>
          </ac:spMkLst>
        </pc:spChg>
        <pc:spChg chg="del mod">
          <ac:chgData name="TIKOIHI Raphaël Tony Kouadjo" userId="4009225f-fed4-4f0f-8538-390ec8e0836e" providerId="ADAL" clId="{1C21D0F6-2DD9-4106-AAEA-451FBE6CCE83}" dt="2024-12-05T17:28:51.012" v="1132" actId="478"/>
          <ac:spMkLst>
            <pc:docMk/>
            <pc:sldMk cId="2162415288" sldId="8038"/>
            <ac:spMk id="35" creationId="{799F9077-28BC-4897-D784-4EC1B7067573}"/>
          </ac:spMkLst>
        </pc:spChg>
        <pc:spChg chg="add del">
          <ac:chgData name="TIKOIHI Raphaël Tony Kouadjo" userId="4009225f-fed4-4f0f-8538-390ec8e0836e" providerId="ADAL" clId="{1C21D0F6-2DD9-4106-AAEA-451FBE6CCE83}" dt="2024-12-05T17:13:53.409" v="891" actId="22"/>
          <ac:spMkLst>
            <pc:docMk/>
            <pc:sldMk cId="2162415288" sldId="8038"/>
            <ac:spMk id="36" creationId="{6B946FDA-9AFE-89B6-DF80-79FF273DFB7E}"/>
          </ac:spMkLst>
        </pc:spChg>
        <pc:spChg chg="mod">
          <ac:chgData name="TIKOIHI Raphaël Tony Kouadjo" userId="4009225f-fed4-4f0f-8538-390ec8e0836e" providerId="ADAL" clId="{1C21D0F6-2DD9-4106-AAEA-451FBE6CCE83}" dt="2024-12-05T17:00:07.657" v="529" actId="403"/>
          <ac:spMkLst>
            <pc:docMk/>
            <pc:sldMk cId="2162415288" sldId="8038"/>
            <ac:spMk id="38" creationId="{DF09941B-320D-42F6-BBDC-697B3D68E4FC}"/>
          </ac:spMkLst>
        </pc:spChg>
        <pc:spChg chg="mod">
          <ac:chgData name="TIKOIHI Raphaël Tony Kouadjo" userId="4009225f-fed4-4f0f-8538-390ec8e0836e" providerId="ADAL" clId="{1C21D0F6-2DD9-4106-AAEA-451FBE6CCE83}" dt="2024-12-05T17:23:44.686" v="1043" actId="1076"/>
          <ac:spMkLst>
            <pc:docMk/>
            <pc:sldMk cId="2162415288" sldId="8038"/>
            <ac:spMk id="39" creationId="{3A837B94-CD7C-46F8-B906-D4E292308213}"/>
          </ac:spMkLst>
        </pc:spChg>
        <pc:spChg chg="mod">
          <ac:chgData name="TIKOIHI Raphaël Tony Kouadjo" userId="4009225f-fed4-4f0f-8538-390ec8e0836e" providerId="ADAL" clId="{1C21D0F6-2DD9-4106-AAEA-451FBE6CCE83}" dt="2024-12-05T17:00:07.657" v="529" actId="403"/>
          <ac:spMkLst>
            <pc:docMk/>
            <pc:sldMk cId="2162415288" sldId="8038"/>
            <ac:spMk id="40" creationId="{9A7E587A-766E-F1E0-4C43-7AF3A276B406}"/>
          </ac:spMkLst>
        </pc:spChg>
        <pc:spChg chg="mod">
          <ac:chgData name="TIKOIHI Raphaël Tony Kouadjo" userId="4009225f-fed4-4f0f-8538-390ec8e0836e" providerId="ADAL" clId="{1C21D0F6-2DD9-4106-AAEA-451FBE6CCE83}" dt="2024-12-05T17:27:42.649" v="1123" actId="20577"/>
          <ac:spMkLst>
            <pc:docMk/>
            <pc:sldMk cId="2162415288" sldId="8038"/>
            <ac:spMk id="41" creationId="{E8AA0709-5CC6-3573-171A-6D2F4FF20EA9}"/>
          </ac:spMkLst>
        </pc:spChg>
        <pc:spChg chg="mod">
          <ac:chgData name="TIKOIHI Raphaël Tony Kouadjo" userId="4009225f-fed4-4f0f-8538-390ec8e0836e" providerId="ADAL" clId="{1C21D0F6-2DD9-4106-AAEA-451FBE6CCE83}" dt="2024-12-05T17:25:02.209" v="1081" actId="1076"/>
          <ac:spMkLst>
            <pc:docMk/>
            <pc:sldMk cId="2162415288" sldId="8038"/>
            <ac:spMk id="42" creationId="{49FCCDB6-6341-B1FF-9A9F-964FF429D838}"/>
          </ac:spMkLst>
        </pc:spChg>
        <pc:spChg chg="mod">
          <ac:chgData name="TIKOIHI Raphaël Tony Kouadjo" userId="4009225f-fed4-4f0f-8538-390ec8e0836e" providerId="ADAL" clId="{1C21D0F6-2DD9-4106-AAEA-451FBE6CCE83}" dt="2024-12-05T17:24:00.599" v="1044" actId="1076"/>
          <ac:spMkLst>
            <pc:docMk/>
            <pc:sldMk cId="2162415288" sldId="8038"/>
            <ac:spMk id="43" creationId="{BB2D7612-B51C-417D-8AB4-D43CA5AFCC99}"/>
          </ac:spMkLst>
        </pc:spChg>
        <pc:spChg chg="mod">
          <ac:chgData name="TIKOIHI Raphaël Tony Kouadjo" userId="4009225f-fed4-4f0f-8538-390ec8e0836e" providerId="ADAL" clId="{1C21D0F6-2DD9-4106-AAEA-451FBE6CCE83}" dt="2024-12-05T17:25:08.538" v="1082" actId="1076"/>
          <ac:spMkLst>
            <pc:docMk/>
            <pc:sldMk cId="2162415288" sldId="8038"/>
            <ac:spMk id="44" creationId="{9F3B5A5C-D55A-43EE-80B7-2C870122EFC4}"/>
          </ac:spMkLst>
        </pc:spChg>
        <pc:spChg chg="mod">
          <ac:chgData name="TIKOIHI Raphaël Tony Kouadjo" userId="4009225f-fed4-4f0f-8538-390ec8e0836e" providerId="ADAL" clId="{1C21D0F6-2DD9-4106-AAEA-451FBE6CCE83}" dt="2024-12-05T17:21:43.633" v="1020" actId="1076"/>
          <ac:spMkLst>
            <pc:docMk/>
            <pc:sldMk cId="2162415288" sldId="8038"/>
            <ac:spMk id="45" creationId="{8509F017-E035-4B04-D7B2-915F1FE28D0B}"/>
          </ac:spMkLst>
        </pc:spChg>
        <pc:spChg chg="mod">
          <ac:chgData name="TIKOIHI Raphaël Tony Kouadjo" userId="4009225f-fed4-4f0f-8538-390ec8e0836e" providerId="ADAL" clId="{1C21D0F6-2DD9-4106-AAEA-451FBE6CCE83}" dt="2024-12-05T17:27:19.462" v="1119" actId="1076"/>
          <ac:spMkLst>
            <pc:docMk/>
            <pc:sldMk cId="2162415288" sldId="8038"/>
            <ac:spMk id="46" creationId="{8111BCE8-BE21-824B-C86F-CBB1D58C6B7E}"/>
          </ac:spMkLst>
        </pc:spChg>
        <pc:spChg chg="add del">
          <ac:chgData name="TIKOIHI Raphaël Tony Kouadjo" userId="4009225f-fed4-4f0f-8538-390ec8e0836e" providerId="ADAL" clId="{1C21D0F6-2DD9-4106-AAEA-451FBE6CCE83}" dt="2024-12-05T17:22:59.077" v="1035" actId="22"/>
          <ac:spMkLst>
            <pc:docMk/>
            <pc:sldMk cId="2162415288" sldId="8038"/>
            <ac:spMk id="48" creationId="{9170DBD0-393E-CEB4-8096-BDE0F56A159E}"/>
          </ac:spMkLst>
        </pc:spChg>
        <pc:spChg chg="add mod">
          <ac:chgData name="TIKOIHI Raphaël Tony Kouadjo" userId="4009225f-fed4-4f0f-8538-390ec8e0836e" providerId="ADAL" clId="{1C21D0F6-2DD9-4106-AAEA-451FBE6CCE83}" dt="2024-12-05T17:24:30.961" v="1073" actId="6549"/>
          <ac:spMkLst>
            <pc:docMk/>
            <pc:sldMk cId="2162415288" sldId="8038"/>
            <ac:spMk id="49" creationId="{5BB61373-001D-972C-C159-DC5115B2F72D}"/>
          </ac:spMkLst>
        </pc:spChg>
        <pc:grpChg chg="mod">
          <ac:chgData name="TIKOIHI Raphaël Tony Kouadjo" userId="4009225f-fed4-4f0f-8538-390ec8e0836e" providerId="ADAL" clId="{1C21D0F6-2DD9-4106-AAEA-451FBE6CCE83}" dt="2024-12-05T17:22:22.580" v="1029" actId="14100"/>
          <ac:grpSpMkLst>
            <pc:docMk/>
            <pc:sldMk cId="2162415288" sldId="8038"/>
            <ac:grpSpMk id="4" creationId="{F75430F2-C29B-490A-A12B-C953EE76E860}"/>
          </ac:grpSpMkLst>
        </pc:grpChg>
        <pc:grpChg chg="mod">
          <ac:chgData name="TIKOIHI Raphaël Tony Kouadjo" userId="4009225f-fed4-4f0f-8538-390ec8e0836e" providerId="ADAL" clId="{1C21D0F6-2DD9-4106-AAEA-451FBE6CCE83}" dt="2024-12-05T17:22:56.102" v="1033" actId="14100"/>
          <ac:grpSpMkLst>
            <pc:docMk/>
            <pc:sldMk cId="2162415288" sldId="8038"/>
            <ac:grpSpMk id="10" creationId="{C62A3799-0CD7-4C64-8242-AC9EA24CA07C}"/>
          </ac:grpSpMkLst>
        </pc:grpChg>
        <pc:grpChg chg="mod">
          <ac:chgData name="TIKOIHI Raphaël Tony Kouadjo" userId="4009225f-fed4-4f0f-8538-390ec8e0836e" providerId="ADAL" clId="{1C21D0F6-2DD9-4106-AAEA-451FBE6CCE83}" dt="2024-12-05T17:23:04.283" v="1036" actId="14100"/>
          <ac:grpSpMkLst>
            <pc:docMk/>
            <pc:sldMk cId="2162415288" sldId="8038"/>
            <ac:grpSpMk id="14" creationId="{1F283355-3C29-4FB8-A131-09D9EB725ACF}"/>
          </ac:grpSpMkLst>
        </pc:grpChg>
        <pc:grpChg chg="mod">
          <ac:chgData name="TIKOIHI Raphaël Tony Kouadjo" userId="4009225f-fed4-4f0f-8538-390ec8e0836e" providerId="ADAL" clId="{1C21D0F6-2DD9-4106-AAEA-451FBE6CCE83}" dt="2024-12-05T17:23:07.349" v="1037" actId="14100"/>
          <ac:grpSpMkLst>
            <pc:docMk/>
            <pc:sldMk cId="2162415288" sldId="8038"/>
            <ac:grpSpMk id="18" creationId="{E733BE8E-BFBE-43EA-A9FD-BD45F197DD84}"/>
          </ac:grpSpMkLst>
        </pc:grpChg>
        <pc:grpChg chg="add mod ord">
          <ac:chgData name="TIKOIHI Raphaël Tony Kouadjo" userId="4009225f-fed4-4f0f-8538-390ec8e0836e" providerId="ADAL" clId="{1C21D0F6-2DD9-4106-AAEA-451FBE6CCE83}" dt="2024-12-05T17:23:16.565" v="1040" actId="14100"/>
          <ac:grpSpMkLst>
            <pc:docMk/>
            <pc:sldMk cId="2162415288" sldId="8038"/>
            <ac:grpSpMk id="21" creationId="{765776EF-B551-F31B-BAA7-AA2701951BB6}"/>
          </ac:grpSpMkLst>
        </pc:grpChg>
        <pc:grpChg chg="mod">
          <ac:chgData name="TIKOIHI Raphaël Tony Kouadjo" userId="4009225f-fed4-4f0f-8538-390ec8e0836e" providerId="ADAL" clId="{1C21D0F6-2DD9-4106-AAEA-451FBE6CCE83}" dt="2024-12-05T17:24:49.686" v="1080" actId="1035"/>
          <ac:grpSpMkLst>
            <pc:docMk/>
            <pc:sldMk cId="2162415288" sldId="8038"/>
            <ac:grpSpMk id="23" creationId="{2CC8895A-9474-4AF5-956A-D6B3CEFA3279}"/>
          </ac:grpSpMkLst>
        </pc:grpChg>
        <pc:grpChg chg="mod ord">
          <ac:chgData name="TIKOIHI Raphaël Tony Kouadjo" userId="4009225f-fed4-4f0f-8538-390ec8e0836e" providerId="ADAL" clId="{1C21D0F6-2DD9-4106-AAEA-451FBE6CCE83}" dt="2024-12-05T17:23:10.462" v="1038" actId="14100"/>
          <ac:grpSpMkLst>
            <pc:docMk/>
            <pc:sldMk cId="2162415288" sldId="8038"/>
            <ac:grpSpMk id="37" creationId="{AD7A437D-363D-E4ED-CA44-93D8F169889E}"/>
          </ac:grpSpMkLst>
        </pc:grpChg>
      </pc:sldChg>
      <pc:sldChg chg="modSp del mod">
        <pc:chgData name="TIKOIHI Raphaël Tony Kouadjo" userId="4009225f-fed4-4f0f-8538-390ec8e0836e" providerId="ADAL" clId="{1C21D0F6-2DD9-4106-AAEA-451FBE6CCE83}" dt="2024-12-04T13:29:42.506" v="24" actId="2696"/>
        <pc:sldMkLst>
          <pc:docMk/>
          <pc:sldMk cId="2898273736" sldId="8040"/>
        </pc:sldMkLst>
        <pc:spChg chg="mod">
          <ac:chgData name="TIKOIHI Raphaël Tony Kouadjo" userId="4009225f-fed4-4f0f-8538-390ec8e0836e" providerId="ADAL" clId="{1C21D0F6-2DD9-4106-AAEA-451FBE6CCE83}" dt="2024-12-04T13:29:35.777" v="23" actId="2711"/>
          <ac:spMkLst>
            <pc:docMk/>
            <pc:sldMk cId="2898273736" sldId="8040"/>
            <ac:spMk id="3" creationId="{00000000-0000-0000-0000-000000000000}"/>
          </ac:spMkLst>
        </pc:spChg>
        <pc:spChg chg="mod">
          <ac:chgData name="TIKOIHI Raphaël Tony Kouadjo" userId="4009225f-fed4-4f0f-8538-390ec8e0836e" providerId="ADAL" clId="{1C21D0F6-2DD9-4106-AAEA-451FBE6CCE83}" dt="2024-12-04T13:29:27.935" v="22" actId="2711"/>
          <ac:spMkLst>
            <pc:docMk/>
            <pc:sldMk cId="2898273736" sldId="8040"/>
            <ac:spMk id="72" creationId="{B6D16A82-F733-407C-81DD-72F05E5CC9FA}"/>
          </ac:spMkLst>
        </pc:spChg>
      </pc:sldChg>
      <pc:sldChg chg="addSp delSp modSp mod ord">
        <pc:chgData name="TIKOIHI Raphaël Tony Kouadjo" userId="4009225f-fed4-4f0f-8538-390ec8e0836e" providerId="ADAL" clId="{1C21D0F6-2DD9-4106-AAEA-451FBE6CCE83}" dt="2024-12-05T16:59:31.400" v="498" actId="20577"/>
        <pc:sldMkLst>
          <pc:docMk/>
          <pc:sldMk cId="4005297449" sldId="8041"/>
        </pc:sldMkLst>
        <pc:spChg chg="mod">
          <ac:chgData name="TIKOIHI Raphaël Tony Kouadjo" userId="4009225f-fed4-4f0f-8538-390ec8e0836e" providerId="ADAL" clId="{1C21D0F6-2DD9-4106-AAEA-451FBE6CCE83}" dt="2024-12-05T16:59:31.400" v="498" actId="20577"/>
          <ac:spMkLst>
            <pc:docMk/>
            <pc:sldMk cId="4005297449" sldId="8041"/>
            <ac:spMk id="17" creationId="{58CD3983-5604-AF9E-9606-35907909CA1B}"/>
          </ac:spMkLst>
        </pc:spChg>
        <pc:spChg chg="mod">
          <ac:chgData name="TIKOIHI Raphaël Tony Kouadjo" userId="4009225f-fed4-4f0f-8538-390ec8e0836e" providerId="ADAL" clId="{1C21D0F6-2DD9-4106-AAEA-451FBE6CCE83}" dt="2024-12-04T13:30:23.854" v="27" actId="2711"/>
          <ac:spMkLst>
            <pc:docMk/>
            <pc:sldMk cId="4005297449" sldId="8041"/>
            <ac:spMk id="21" creationId="{571F9175-BE54-B917-48F0-43EE7DE5E19B}"/>
          </ac:spMkLst>
        </pc:spChg>
        <pc:spChg chg="mod">
          <ac:chgData name="TIKOIHI Raphaël Tony Kouadjo" userId="4009225f-fed4-4f0f-8538-390ec8e0836e" providerId="ADAL" clId="{1C21D0F6-2DD9-4106-AAEA-451FBE6CCE83}" dt="2024-12-04T13:30:33.554" v="29" actId="2711"/>
          <ac:spMkLst>
            <pc:docMk/>
            <pc:sldMk cId="4005297449" sldId="8041"/>
            <ac:spMk id="22" creationId="{A3C121A1-ED72-705B-6554-27C4EE858B7C}"/>
          </ac:spMkLst>
        </pc:spChg>
        <pc:graphicFrameChg chg="mod">
          <ac:chgData name="TIKOIHI Raphaël Tony Kouadjo" userId="4009225f-fed4-4f0f-8538-390ec8e0836e" providerId="ADAL" clId="{1C21D0F6-2DD9-4106-AAEA-451FBE6CCE83}" dt="2024-12-04T14:03:22.157" v="394"/>
          <ac:graphicFrameMkLst>
            <pc:docMk/>
            <pc:sldMk cId="4005297449" sldId="8041"/>
            <ac:graphicFrameMk id="19" creationId="{56CE5CB4-737E-1886-E1B1-79A52D9AD6DA}"/>
          </ac:graphicFrameMkLst>
        </pc:graphicFrameChg>
        <pc:graphicFrameChg chg="mod">
          <ac:chgData name="TIKOIHI Raphaël Tony Kouadjo" userId="4009225f-fed4-4f0f-8538-390ec8e0836e" providerId="ADAL" clId="{1C21D0F6-2DD9-4106-AAEA-451FBE6CCE83}" dt="2024-12-04T13:48:32.268" v="267"/>
          <ac:graphicFrameMkLst>
            <pc:docMk/>
            <pc:sldMk cId="4005297449" sldId="8041"/>
            <ac:graphicFrameMk id="20" creationId="{0248A375-36DF-C775-F5BB-2662E8FFFD7F}"/>
          </ac:graphicFrameMkLst>
        </pc:graphicFrameChg>
        <pc:picChg chg="add mod">
          <ac:chgData name="TIKOIHI Raphaël Tony Kouadjo" userId="4009225f-fed4-4f0f-8538-390ec8e0836e" providerId="ADAL" clId="{1C21D0F6-2DD9-4106-AAEA-451FBE6CCE83}" dt="2024-12-04T13:49:30.407" v="280" actId="1076"/>
          <ac:picMkLst>
            <pc:docMk/>
            <pc:sldMk cId="4005297449" sldId="8041"/>
            <ac:picMk id="3" creationId="{CDD65CCD-F725-A03D-8EB5-A3E8B4EC3AAC}"/>
          </ac:picMkLst>
        </pc:picChg>
        <pc:picChg chg="add mod">
          <ac:chgData name="TIKOIHI Raphaël Tony Kouadjo" userId="4009225f-fed4-4f0f-8538-390ec8e0836e" providerId="ADAL" clId="{1C21D0F6-2DD9-4106-AAEA-451FBE6CCE83}" dt="2024-12-04T13:49:16.689" v="276" actId="1076"/>
          <ac:picMkLst>
            <pc:docMk/>
            <pc:sldMk cId="4005297449" sldId="8041"/>
            <ac:picMk id="5" creationId="{A3153DA7-9246-2E89-A693-255A0A3A35B9}"/>
          </ac:picMkLst>
        </pc:picChg>
        <pc:picChg chg="add del mod">
          <ac:chgData name="TIKOIHI Raphaël Tony Kouadjo" userId="4009225f-fed4-4f0f-8538-390ec8e0836e" providerId="ADAL" clId="{1C21D0F6-2DD9-4106-AAEA-451FBE6CCE83}" dt="2024-12-04T13:50:24.848" v="285" actId="478"/>
          <ac:picMkLst>
            <pc:docMk/>
            <pc:sldMk cId="4005297449" sldId="8041"/>
            <ac:picMk id="7" creationId="{22E509D3-CA98-971F-AC51-FFFD680CF19D}"/>
          </ac:picMkLst>
        </pc:picChg>
        <pc:picChg chg="add del mod">
          <ac:chgData name="TIKOIHI Raphaël Tony Kouadjo" userId="4009225f-fed4-4f0f-8538-390ec8e0836e" providerId="ADAL" clId="{1C21D0F6-2DD9-4106-AAEA-451FBE6CCE83}" dt="2024-12-04T13:50:25.646" v="286" actId="478"/>
          <ac:picMkLst>
            <pc:docMk/>
            <pc:sldMk cId="4005297449" sldId="8041"/>
            <ac:picMk id="9" creationId="{BF122F0D-6852-1648-F800-9D711EF1A7C5}"/>
          </ac:picMkLst>
        </pc:picChg>
        <pc:picChg chg="add del mod">
          <ac:chgData name="TIKOIHI Raphaël Tony Kouadjo" userId="4009225f-fed4-4f0f-8538-390ec8e0836e" providerId="ADAL" clId="{1C21D0F6-2DD9-4106-AAEA-451FBE6CCE83}" dt="2024-12-04T13:50:26.292" v="287" actId="478"/>
          <ac:picMkLst>
            <pc:docMk/>
            <pc:sldMk cId="4005297449" sldId="8041"/>
            <ac:picMk id="11" creationId="{93C3AFC9-02DA-F46F-B6A9-42C5350063E3}"/>
          </ac:picMkLst>
        </pc:picChg>
        <pc:picChg chg="add del mod">
          <ac:chgData name="TIKOIHI Raphaël Tony Kouadjo" userId="4009225f-fed4-4f0f-8538-390ec8e0836e" providerId="ADAL" clId="{1C21D0F6-2DD9-4106-AAEA-451FBE6CCE83}" dt="2024-12-04T13:50:23.912" v="284" actId="478"/>
          <ac:picMkLst>
            <pc:docMk/>
            <pc:sldMk cId="4005297449" sldId="8041"/>
            <ac:picMk id="13" creationId="{793EAE1B-6549-AB72-A09F-5AA5BC942427}"/>
          </ac:picMkLst>
        </pc:picChg>
        <pc:picChg chg="add del mod">
          <ac:chgData name="TIKOIHI Raphaël Tony Kouadjo" userId="4009225f-fed4-4f0f-8538-390ec8e0836e" providerId="ADAL" clId="{1C21D0F6-2DD9-4106-AAEA-451FBE6CCE83}" dt="2024-12-04T13:50:27.495" v="288" actId="478"/>
          <ac:picMkLst>
            <pc:docMk/>
            <pc:sldMk cId="4005297449" sldId="8041"/>
            <ac:picMk id="15" creationId="{6E8F59BC-543A-A1E6-477E-E8A0BB15E67D}"/>
          </ac:picMkLst>
        </pc:picChg>
        <pc:picChg chg="add del mod">
          <ac:chgData name="TIKOIHI Raphaël Tony Kouadjo" userId="4009225f-fed4-4f0f-8538-390ec8e0836e" providerId="ADAL" clId="{1C21D0F6-2DD9-4106-AAEA-451FBE6CCE83}" dt="2024-12-04T13:50:29.191" v="289" actId="478"/>
          <ac:picMkLst>
            <pc:docMk/>
            <pc:sldMk cId="4005297449" sldId="8041"/>
            <ac:picMk id="18" creationId="{353479F4-70D8-1B7E-2087-2C9C6CA20E87}"/>
          </ac:picMkLst>
        </pc:picChg>
        <pc:picChg chg="add del mod">
          <ac:chgData name="TIKOIHI Raphaël Tony Kouadjo" userId="4009225f-fed4-4f0f-8538-390ec8e0836e" providerId="ADAL" clId="{1C21D0F6-2DD9-4106-AAEA-451FBE6CCE83}" dt="2024-12-04T13:50:29.778" v="290" actId="478"/>
          <ac:picMkLst>
            <pc:docMk/>
            <pc:sldMk cId="4005297449" sldId="8041"/>
            <ac:picMk id="24" creationId="{EAAD546D-C9B1-E0C8-22F8-97ED9EC1AF51}"/>
          </ac:picMkLst>
        </pc:picChg>
        <pc:picChg chg="add del mod">
          <ac:chgData name="TIKOIHI Raphaël Tony Kouadjo" userId="4009225f-fed4-4f0f-8538-390ec8e0836e" providerId="ADAL" clId="{1C21D0F6-2DD9-4106-AAEA-451FBE6CCE83}" dt="2024-12-04T13:51:36.278" v="303" actId="478"/>
          <ac:picMkLst>
            <pc:docMk/>
            <pc:sldMk cId="4005297449" sldId="8041"/>
            <ac:picMk id="26" creationId="{3928AF7E-4E18-D84D-C652-6438F5F8FA44}"/>
          </ac:picMkLst>
        </pc:picChg>
        <pc:picChg chg="add del mod">
          <ac:chgData name="TIKOIHI Raphaël Tony Kouadjo" userId="4009225f-fed4-4f0f-8538-390ec8e0836e" providerId="ADAL" clId="{1C21D0F6-2DD9-4106-AAEA-451FBE6CCE83}" dt="2024-12-04T13:51:36.278" v="303" actId="478"/>
          <ac:picMkLst>
            <pc:docMk/>
            <pc:sldMk cId="4005297449" sldId="8041"/>
            <ac:picMk id="28" creationId="{651C4E8E-5A6F-1052-3BF1-CF1904785F10}"/>
          </ac:picMkLst>
        </pc:picChg>
        <pc:picChg chg="add mod">
          <ac:chgData name="TIKOIHI Raphaël Tony Kouadjo" userId="4009225f-fed4-4f0f-8538-390ec8e0836e" providerId="ADAL" clId="{1C21D0F6-2DD9-4106-AAEA-451FBE6CCE83}" dt="2024-12-04T13:52:02.362" v="306" actId="1076"/>
          <ac:picMkLst>
            <pc:docMk/>
            <pc:sldMk cId="4005297449" sldId="8041"/>
            <ac:picMk id="30" creationId="{0CF51EF7-CF1A-1DDE-315D-95DCEB5B30A0}"/>
          </ac:picMkLst>
        </pc:picChg>
        <pc:picChg chg="add mod">
          <ac:chgData name="TIKOIHI Raphaël Tony Kouadjo" userId="4009225f-fed4-4f0f-8538-390ec8e0836e" providerId="ADAL" clId="{1C21D0F6-2DD9-4106-AAEA-451FBE6CCE83}" dt="2024-12-04T13:59:41.887" v="316" actId="1076"/>
          <ac:picMkLst>
            <pc:docMk/>
            <pc:sldMk cId="4005297449" sldId="8041"/>
            <ac:picMk id="32" creationId="{3210D08D-897D-F609-F44A-350F74B41C1B}"/>
          </ac:picMkLst>
        </pc:picChg>
        <pc:picChg chg="add mod">
          <ac:chgData name="TIKOIHI Raphaël Tony Kouadjo" userId="4009225f-fed4-4f0f-8538-390ec8e0836e" providerId="ADAL" clId="{1C21D0F6-2DD9-4106-AAEA-451FBE6CCE83}" dt="2024-12-04T14:04:19.591" v="405" actId="1038"/>
          <ac:picMkLst>
            <pc:docMk/>
            <pc:sldMk cId="4005297449" sldId="8041"/>
            <ac:picMk id="34" creationId="{D4A4F10C-F7DE-782F-5DC7-5FAA90DD023A}"/>
          </ac:picMkLst>
        </pc:picChg>
        <pc:picChg chg="add mod">
          <ac:chgData name="TIKOIHI Raphaël Tony Kouadjo" userId="4009225f-fed4-4f0f-8538-390ec8e0836e" providerId="ADAL" clId="{1C21D0F6-2DD9-4106-AAEA-451FBE6CCE83}" dt="2024-12-04T14:03:35.717" v="397" actId="1076"/>
          <ac:picMkLst>
            <pc:docMk/>
            <pc:sldMk cId="4005297449" sldId="8041"/>
            <ac:picMk id="36" creationId="{CAFD38DE-E39E-7E3F-8217-3E08E5F031DD}"/>
          </ac:picMkLst>
        </pc:picChg>
        <pc:picChg chg="add mod">
          <ac:chgData name="TIKOIHI Raphaël Tony Kouadjo" userId="4009225f-fed4-4f0f-8538-390ec8e0836e" providerId="ADAL" clId="{1C21D0F6-2DD9-4106-AAEA-451FBE6CCE83}" dt="2024-12-04T14:03:14.128" v="393" actId="208"/>
          <ac:picMkLst>
            <pc:docMk/>
            <pc:sldMk cId="4005297449" sldId="8041"/>
            <ac:picMk id="38" creationId="{897A6835-4B39-340C-0F39-82EAE1981282}"/>
          </ac:picMkLst>
        </pc:picChg>
        <pc:picChg chg="add mod">
          <ac:chgData name="TIKOIHI Raphaël Tony Kouadjo" userId="4009225f-fed4-4f0f-8538-390ec8e0836e" providerId="ADAL" clId="{1C21D0F6-2DD9-4106-AAEA-451FBE6CCE83}" dt="2024-12-04T14:02:49.459" v="380" actId="1037"/>
          <ac:picMkLst>
            <pc:docMk/>
            <pc:sldMk cId="4005297449" sldId="8041"/>
            <ac:picMk id="40" creationId="{F3F311C5-AC99-D608-C38F-D7274ACCE999}"/>
          </ac:picMkLst>
        </pc:picChg>
        <pc:picChg chg="add mod">
          <ac:chgData name="TIKOIHI Raphaël Tony Kouadjo" userId="4009225f-fed4-4f0f-8538-390ec8e0836e" providerId="ADAL" clId="{1C21D0F6-2DD9-4106-AAEA-451FBE6CCE83}" dt="2024-12-04T14:04:44.583" v="411" actId="1076"/>
          <ac:picMkLst>
            <pc:docMk/>
            <pc:sldMk cId="4005297449" sldId="8041"/>
            <ac:picMk id="42" creationId="{80D49FD7-4A9D-A91C-DA1F-C22C4302E3DD}"/>
          </ac:picMkLst>
        </pc:picChg>
        <pc:picChg chg="add mod">
          <ac:chgData name="TIKOIHI Raphaël Tony Kouadjo" userId="4009225f-fed4-4f0f-8538-390ec8e0836e" providerId="ADAL" clId="{1C21D0F6-2DD9-4106-AAEA-451FBE6CCE83}" dt="2024-12-04T14:01:24.301" v="359" actId="1035"/>
          <ac:picMkLst>
            <pc:docMk/>
            <pc:sldMk cId="4005297449" sldId="8041"/>
            <ac:picMk id="44" creationId="{122454EB-27F2-EFFA-F92D-9989F015FE9E}"/>
          </ac:picMkLst>
        </pc:picChg>
        <pc:picChg chg="add mod">
          <ac:chgData name="TIKOIHI Raphaël Tony Kouadjo" userId="4009225f-fed4-4f0f-8538-390ec8e0836e" providerId="ADAL" clId="{1C21D0F6-2DD9-4106-AAEA-451FBE6CCE83}" dt="2024-12-04T13:59:46.281" v="317" actId="1076"/>
          <ac:picMkLst>
            <pc:docMk/>
            <pc:sldMk cId="4005297449" sldId="8041"/>
            <ac:picMk id="46" creationId="{701B8C13-1A8E-75BA-6752-647AEEB20017}"/>
          </ac:picMkLst>
        </pc:picChg>
        <pc:picChg chg="add mod">
          <ac:chgData name="TIKOIHI Raphaël Tony Kouadjo" userId="4009225f-fed4-4f0f-8538-390ec8e0836e" providerId="ADAL" clId="{1C21D0F6-2DD9-4106-AAEA-451FBE6CCE83}" dt="2024-12-04T14:00:14.768" v="325" actId="1076"/>
          <ac:picMkLst>
            <pc:docMk/>
            <pc:sldMk cId="4005297449" sldId="8041"/>
            <ac:picMk id="48" creationId="{85DC3C88-0380-B66C-05E2-B2F6D08DD7C2}"/>
          </ac:picMkLst>
        </pc:picChg>
      </pc:sldChg>
      <pc:sldChg chg="addSp modSp mod modAnim">
        <pc:chgData name="TIKOIHI Raphaël Tony Kouadjo" userId="4009225f-fed4-4f0f-8538-390ec8e0836e" providerId="ADAL" clId="{1C21D0F6-2DD9-4106-AAEA-451FBE6CCE83}" dt="2024-12-06T09:25:07.755" v="1655" actId="688"/>
        <pc:sldMkLst>
          <pc:docMk/>
          <pc:sldMk cId="69187077" sldId="8043"/>
        </pc:sldMkLst>
        <pc:spChg chg="mod">
          <ac:chgData name="TIKOIHI Raphaël Tony Kouadjo" userId="4009225f-fed4-4f0f-8538-390ec8e0836e" providerId="ADAL" clId="{1C21D0F6-2DD9-4106-AAEA-451FBE6CCE83}" dt="2024-12-06T09:25:07.755" v="1655" actId="688"/>
          <ac:spMkLst>
            <pc:docMk/>
            <pc:sldMk cId="69187077" sldId="8043"/>
            <ac:spMk id="4" creationId="{1544A5C8-9BE1-4643-8AAF-A881504EBA1B}"/>
          </ac:spMkLst>
        </pc:spChg>
        <pc:picChg chg="mod">
          <ac:chgData name="TIKOIHI Raphaël Tony Kouadjo" userId="4009225f-fed4-4f0f-8538-390ec8e0836e" providerId="ADAL" clId="{1C21D0F6-2DD9-4106-AAEA-451FBE6CCE83}" dt="2024-12-04T13:35:27.595" v="257" actId="1076"/>
          <ac:picMkLst>
            <pc:docMk/>
            <pc:sldMk cId="69187077" sldId="8043"/>
            <ac:picMk id="2" creationId="{00000000-0000-0000-0000-000000000000}"/>
          </ac:picMkLst>
        </pc:picChg>
        <pc:picChg chg="add mod">
          <ac:chgData name="TIKOIHI Raphaël Tony Kouadjo" userId="4009225f-fed4-4f0f-8538-390ec8e0836e" providerId="ADAL" clId="{1C21D0F6-2DD9-4106-AAEA-451FBE6CCE83}" dt="2024-12-06T09:17:12.312" v="1635" actId="1076"/>
          <ac:picMkLst>
            <pc:docMk/>
            <pc:sldMk cId="69187077" sldId="8043"/>
            <ac:picMk id="3" creationId="{323DEF18-4953-D7E2-0636-D2DF50DD3F89}"/>
          </ac:picMkLst>
        </pc:picChg>
        <pc:picChg chg="mod">
          <ac:chgData name="TIKOIHI Raphaël Tony Kouadjo" userId="4009225f-fed4-4f0f-8538-390ec8e0836e" providerId="ADAL" clId="{1C21D0F6-2DD9-4106-AAEA-451FBE6CCE83}" dt="2024-12-06T09:18:57.618" v="1637" actId="14826"/>
          <ac:picMkLst>
            <pc:docMk/>
            <pc:sldMk cId="69187077" sldId="8043"/>
            <ac:picMk id="5" creationId="{00000000-0000-0000-0000-000000000000}"/>
          </ac:picMkLst>
        </pc:picChg>
        <pc:picChg chg="mod">
          <ac:chgData name="TIKOIHI Raphaël Tony Kouadjo" userId="4009225f-fed4-4f0f-8538-390ec8e0836e" providerId="ADAL" clId="{1C21D0F6-2DD9-4106-AAEA-451FBE6CCE83}" dt="2024-12-06T09:17:14.156" v="1636" actId="1076"/>
          <ac:picMkLst>
            <pc:docMk/>
            <pc:sldMk cId="69187077" sldId="8043"/>
            <ac:picMk id="7" creationId="{88B4BA8F-AAA7-EADF-A42B-C7BF2B1ADC3C}"/>
          </ac:picMkLst>
        </pc:picChg>
        <pc:picChg chg="mod">
          <ac:chgData name="TIKOIHI Raphaël Tony Kouadjo" userId="4009225f-fed4-4f0f-8538-390ec8e0836e" providerId="ADAL" clId="{1C21D0F6-2DD9-4106-AAEA-451FBE6CCE83}" dt="2024-12-04T13:35:33.129" v="258" actId="1076"/>
          <ac:picMkLst>
            <pc:docMk/>
            <pc:sldMk cId="69187077" sldId="8043"/>
            <ac:picMk id="13" creationId="{00000000-0000-0000-0000-000000000000}"/>
          </ac:picMkLst>
        </pc:picChg>
        <pc:picChg chg="mod">
          <ac:chgData name="TIKOIHI Raphaël Tony Kouadjo" userId="4009225f-fed4-4f0f-8538-390ec8e0836e" providerId="ADAL" clId="{1C21D0F6-2DD9-4106-AAEA-451FBE6CCE83}" dt="2024-12-04T13:35:21.309" v="256" actId="1076"/>
          <ac:picMkLst>
            <pc:docMk/>
            <pc:sldMk cId="69187077" sldId="8043"/>
            <ac:picMk id="14" creationId="{00000000-0000-0000-0000-000000000000}"/>
          </ac:picMkLst>
        </pc:picChg>
      </pc:sldChg>
      <pc:sldChg chg="del">
        <pc:chgData name="TIKOIHI Raphaël Tony Kouadjo" userId="4009225f-fed4-4f0f-8538-390ec8e0836e" providerId="ADAL" clId="{1C21D0F6-2DD9-4106-AAEA-451FBE6CCE83}" dt="2024-12-04T13:29:45.318" v="25" actId="2696"/>
        <pc:sldMkLst>
          <pc:docMk/>
          <pc:sldMk cId="1450499976" sldId="8044"/>
        </pc:sldMkLst>
      </pc:sldChg>
      <pc:sldChg chg="addSp delSp modSp mod">
        <pc:chgData name="TIKOIHI Raphaël Tony Kouadjo" userId="4009225f-fed4-4f0f-8538-390ec8e0836e" providerId="ADAL" clId="{1C21D0F6-2DD9-4106-AAEA-451FBE6CCE83}" dt="2024-12-04T14:09:37.080" v="424" actId="12100"/>
        <pc:sldMkLst>
          <pc:docMk/>
          <pc:sldMk cId="3726907928" sldId="8046"/>
        </pc:sldMkLst>
        <pc:graphicFrameChg chg="mod">
          <ac:chgData name="TIKOIHI Raphaël Tony Kouadjo" userId="4009225f-fed4-4f0f-8538-390ec8e0836e" providerId="ADAL" clId="{1C21D0F6-2DD9-4106-AAEA-451FBE6CCE83}" dt="2024-12-04T14:09:37.080" v="424" actId="12100"/>
          <ac:graphicFrameMkLst>
            <pc:docMk/>
            <pc:sldMk cId="3726907928" sldId="8046"/>
            <ac:graphicFrameMk id="8" creationId="{DACD2C52-9A38-B539-CDC3-9F437666FA6E}"/>
          </ac:graphicFrameMkLst>
        </pc:graphicFrameChg>
        <pc:picChg chg="add del mod">
          <ac:chgData name="TIKOIHI Raphaël Tony Kouadjo" userId="4009225f-fed4-4f0f-8538-390ec8e0836e" providerId="ADAL" clId="{1C21D0F6-2DD9-4106-AAEA-451FBE6CCE83}" dt="2024-12-04T14:08:56.960" v="420" actId="478"/>
          <ac:picMkLst>
            <pc:docMk/>
            <pc:sldMk cId="3726907928" sldId="8046"/>
            <ac:picMk id="3" creationId="{F4E3BB38-28EA-55ED-EA3A-4D952CADFF48}"/>
          </ac:picMkLst>
        </pc:picChg>
        <pc:picChg chg="add del mod">
          <ac:chgData name="TIKOIHI Raphaël Tony Kouadjo" userId="4009225f-fed4-4f0f-8538-390ec8e0836e" providerId="ADAL" clId="{1C21D0F6-2DD9-4106-AAEA-451FBE6CCE83}" dt="2024-12-04T14:08:58.822" v="421" actId="478"/>
          <ac:picMkLst>
            <pc:docMk/>
            <pc:sldMk cId="3726907928" sldId="8046"/>
            <ac:picMk id="7" creationId="{8DCB7D8A-B928-08B3-1D1E-760B50F37F60}"/>
          </ac:picMkLst>
        </pc:picChg>
        <pc:picChg chg="add del mod">
          <ac:chgData name="TIKOIHI Raphaël Tony Kouadjo" userId="4009225f-fed4-4f0f-8538-390ec8e0836e" providerId="ADAL" clId="{1C21D0F6-2DD9-4106-AAEA-451FBE6CCE83}" dt="2024-12-04T14:09:00.533" v="422" actId="478"/>
          <ac:picMkLst>
            <pc:docMk/>
            <pc:sldMk cId="3726907928" sldId="8046"/>
            <ac:picMk id="10" creationId="{3B204F72-996C-5480-F48E-780090CA1A26}"/>
          </ac:picMkLst>
        </pc:picChg>
      </pc:sldChg>
      <pc:sldChg chg="modSp mod">
        <pc:chgData name="TIKOIHI Raphaël Tony Kouadjo" userId="4009225f-fed4-4f0f-8538-390ec8e0836e" providerId="ADAL" clId="{1C21D0F6-2DD9-4106-AAEA-451FBE6CCE83}" dt="2024-12-04T13:29:18.504" v="21"/>
        <pc:sldMkLst>
          <pc:docMk/>
          <pc:sldMk cId="2298182144" sldId="8050"/>
        </pc:sldMkLst>
        <pc:spChg chg="mod">
          <ac:chgData name="TIKOIHI Raphaël Tony Kouadjo" userId="4009225f-fed4-4f0f-8538-390ec8e0836e" providerId="ADAL" clId="{1C21D0F6-2DD9-4106-AAEA-451FBE6CCE83}" dt="2024-12-04T13:28:18.699" v="8" actId="2711"/>
          <ac:spMkLst>
            <pc:docMk/>
            <pc:sldMk cId="2298182144" sldId="8050"/>
            <ac:spMk id="2" creationId="{9CA89F41-B5BF-A80D-8740-34F24FD3D78B}"/>
          </ac:spMkLst>
        </pc:spChg>
        <pc:spChg chg="mod">
          <ac:chgData name="TIKOIHI Raphaël Tony Kouadjo" userId="4009225f-fed4-4f0f-8538-390ec8e0836e" providerId="ADAL" clId="{1C21D0F6-2DD9-4106-AAEA-451FBE6CCE83}" dt="2024-12-04T13:28:45.345" v="12" actId="404"/>
          <ac:spMkLst>
            <pc:docMk/>
            <pc:sldMk cId="2298182144" sldId="8050"/>
            <ac:spMk id="14" creationId="{8757C46F-5A70-332D-C181-BCEB122F612E}"/>
          </ac:spMkLst>
        </pc:spChg>
        <pc:grpChg chg="mod">
          <ac:chgData name="TIKOIHI Raphaël Tony Kouadjo" userId="4009225f-fed4-4f0f-8538-390ec8e0836e" providerId="ADAL" clId="{1C21D0F6-2DD9-4106-AAEA-451FBE6CCE83}" dt="2024-12-04T13:28:18.699" v="8" actId="2711"/>
          <ac:grpSpMkLst>
            <pc:docMk/>
            <pc:sldMk cId="2298182144" sldId="8050"/>
            <ac:grpSpMk id="12" creationId="{F4C570BE-ED75-0CB8-D000-EDB74CD0A2BA}"/>
          </ac:grpSpMkLst>
        </pc:grpChg>
        <pc:graphicFrameChg chg="mod">
          <ac:chgData name="TIKOIHI Raphaël Tony Kouadjo" userId="4009225f-fed4-4f0f-8538-390ec8e0836e" providerId="ADAL" clId="{1C21D0F6-2DD9-4106-AAEA-451FBE6CCE83}" dt="2024-12-04T13:29:18.504" v="21"/>
          <ac:graphicFrameMkLst>
            <pc:docMk/>
            <pc:sldMk cId="2298182144" sldId="8050"/>
            <ac:graphicFrameMk id="10" creationId="{C67D682B-BDE3-011A-EA5E-0C78C85B43BB}"/>
          </ac:graphicFrameMkLst>
        </pc:graphicFrameChg>
        <pc:graphicFrameChg chg="mod">
          <ac:chgData name="TIKOIHI Raphaël Tony Kouadjo" userId="4009225f-fed4-4f0f-8538-390ec8e0836e" providerId="ADAL" clId="{1C21D0F6-2DD9-4106-AAEA-451FBE6CCE83}" dt="2024-12-04T13:28:31.135" v="9" actId="2711"/>
          <ac:graphicFrameMkLst>
            <pc:docMk/>
            <pc:sldMk cId="2298182144" sldId="8050"/>
            <ac:graphicFrameMk id="11" creationId="{6697FCC4-E314-9010-1184-59D6ECD18A33}"/>
          </ac:graphicFrameMkLst>
        </pc:graphicFrameChg>
        <pc:cxnChg chg="mod">
          <ac:chgData name="TIKOIHI Raphaël Tony Kouadjo" userId="4009225f-fed4-4f0f-8538-390ec8e0836e" providerId="ADAL" clId="{1C21D0F6-2DD9-4106-AAEA-451FBE6CCE83}" dt="2024-12-04T13:28:18.699" v="8" actId="2711"/>
          <ac:cxnSpMkLst>
            <pc:docMk/>
            <pc:sldMk cId="2298182144" sldId="8050"/>
            <ac:cxnSpMk id="4" creationId="{19B79DBA-EA40-564A-156D-56AAB5AF69F4}"/>
          </ac:cxnSpMkLst>
        </pc:cxnChg>
      </pc:sldChg>
      <pc:sldChg chg="modSp mod">
        <pc:chgData name="TIKOIHI Raphaël Tony Kouadjo" userId="4009225f-fed4-4f0f-8538-390ec8e0836e" providerId="ADAL" clId="{1C21D0F6-2DD9-4106-AAEA-451FBE6CCE83}" dt="2024-12-04T13:32:50.215" v="45" actId="20577"/>
        <pc:sldMkLst>
          <pc:docMk/>
          <pc:sldMk cId="2815288868" sldId="8051"/>
        </pc:sldMkLst>
        <pc:graphicFrameChg chg="mod modGraphic">
          <ac:chgData name="TIKOIHI Raphaël Tony Kouadjo" userId="4009225f-fed4-4f0f-8538-390ec8e0836e" providerId="ADAL" clId="{1C21D0F6-2DD9-4106-AAEA-451FBE6CCE83}" dt="2024-12-04T13:32:50.215" v="45" actId="20577"/>
          <ac:graphicFrameMkLst>
            <pc:docMk/>
            <pc:sldMk cId="2815288868" sldId="8051"/>
            <ac:graphicFrameMk id="2" creationId="{1A92AD12-05DD-E8E7-5697-C1471D28BE6F}"/>
          </ac:graphicFrameMkLst>
        </pc:graphicFrameChg>
      </pc:sldChg>
      <pc:sldChg chg="modSp mod">
        <pc:chgData name="TIKOIHI Raphaël Tony Kouadjo" userId="4009225f-fed4-4f0f-8538-390ec8e0836e" providerId="ADAL" clId="{1C21D0F6-2DD9-4106-AAEA-451FBE6CCE83}" dt="2024-12-05T17:32:13.415" v="1155"/>
        <pc:sldMkLst>
          <pc:docMk/>
          <pc:sldMk cId="272276592" sldId="8052"/>
        </pc:sldMkLst>
        <pc:graphicFrameChg chg="mod modGraphic">
          <ac:chgData name="TIKOIHI Raphaël Tony Kouadjo" userId="4009225f-fed4-4f0f-8538-390ec8e0836e" providerId="ADAL" clId="{1C21D0F6-2DD9-4106-AAEA-451FBE6CCE83}" dt="2024-12-05T17:32:13.415" v="1155"/>
          <ac:graphicFrameMkLst>
            <pc:docMk/>
            <pc:sldMk cId="272276592" sldId="8052"/>
            <ac:graphicFrameMk id="2" creationId="{35BBDDAF-3D45-4575-8399-698AE43823D2}"/>
          </ac:graphicFrameMkLst>
        </pc:graphicFrameChg>
      </pc:sldChg>
      <pc:sldChg chg="modSp mod">
        <pc:chgData name="TIKOIHI Raphaël Tony Kouadjo" userId="4009225f-fed4-4f0f-8538-390ec8e0836e" providerId="ADAL" clId="{1C21D0F6-2DD9-4106-AAEA-451FBE6CCE83}" dt="2024-12-05T17:49:39.922" v="1196" actId="20577"/>
        <pc:sldMkLst>
          <pc:docMk/>
          <pc:sldMk cId="331477810" sldId="8053"/>
        </pc:sldMkLst>
        <pc:graphicFrameChg chg="mod modGraphic">
          <ac:chgData name="TIKOIHI Raphaël Tony Kouadjo" userId="4009225f-fed4-4f0f-8538-390ec8e0836e" providerId="ADAL" clId="{1C21D0F6-2DD9-4106-AAEA-451FBE6CCE83}" dt="2024-12-05T17:49:39.922" v="1196" actId="20577"/>
          <ac:graphicFrameMkLst>
            <pc:docMk/>
            <pc:sldMk cId="331477810" sldId="8053"/>
            <ac:graphicFrameMk id="2" creationId="{6D47B5E1-01E2-2251-0E47-5107931F0EA2}"/>
          </ac:graphicFrameMkLst>
        </pc:graphicFrameChg>
      </pc:sldChg>
      <pc:sldChg chg="addSp delSp modSp mod modNotesTx">
        <pc:chgData name="TIKOIHI Raphaël Tony Kouadjo" userId="4009225f-fed4-4f0f-8538-390ec8e0836e" providerId="ADAL" clId="{1C21D0F6-2DD9-4106-AAEA-451FBE6CCE83}" dt="2024-12-10T10:44:48.428" v="1703" actId="20577"/>
        <pc:sldMkLst>
          <pc:docMk/>
          <pc:sldMk cId="4205071364" sldId="8054"/>
        </pc:sldMkLst>
        <pc:spChg chg="mod">
          <ac:chgData name="TIKOIHI Raphaël Tony Kouadjo" userId="4009225f-fed4-4f0f-8538-390ec8e0836e" providerId="ADAL" clId="{1C21D0F6-2DD9-4106-AAEA-451FBE6CCE83}" dt="2024-12-05T16:57:34.385" v="481" actId="6549"/>
          <ac:spMkLst>
            <pc:docMk/>
            <pc:sldMk cId="4205071364" sldId="8054"/>
            <ac:spMk id="5" creationId="{DCF33C84-F53F-E850-8743-98D3B3FAD27B}"/>
          </ac:spMkLst>
        </pc:spChg>
        <pc:graphicFrameChg chg="mod">
          <ac:chgData name="TIKOIHI Raphaël Tony Kouadjo" userId="4009225f-fed4-4f0f-8538-390ec8e0836e" providerId="ADAL" clId="{1C21D0F6-2DD9-4106-AAEA-451FBE6CCE83}" dt="2024-12-06T08:54:21.304" v="1248" actId="20577"/>
          <ac:graphicFrameMkLst>
            <pc:docMk/>
            <pc:sldMk cId="4205071364" sldId="8054"/>
            <ac:graphicFrameMk id="3" creationId="{0BB7219E-3EB4-B3C8-B564-3B9054CD19EF}"/>
          </ac:graphicFrameMkLst>
        </pc:graphicFrameChg>
        <pc:picChg chg="add mod">
          <ac:chgData name="TIKOIHI Raphaël Tony Kouadjo" userId="4009225f-fed4-4f0f-8538-390ec8e0836e" providerId="ADAL" clId="{1C21D0F6-2DD9-4106-AAEA-451FBE6CCE83}" dt="2024-12-04T14:10:46.003" v="429" actId="1076"/>
          <ac:picMkLst>
            <pc:docMk/>
            <pc:sldMk cId="4205071364" sldId="8054"/>
            <ac:picMk id="4" creationId="{1AF838A5-94F2-A772-A46C-859A868AF212}"/>
          </ac:picMkLst>
        </pc:picChg>
        <pc:picChg chg="add mod">
          <ac:chgData name="TIKOIHI Raphaël Tony Kouadjo" userId="4009225f-fed4-4f0f-8538-390ec8e0836e" providerId="ADAL" clId="{1C21D0F6-2DD9-4106-AAEA-451FBE6CCE83}" dt="2024-12-04T14:13:30.269" v="441" actId="1076"/>
          <ac:picMkLst>
            <pc:docMk/>
            <pc:sldMk cId="4205071364" sldId="8054"/>
            <ac:picMk id="7" creationId="{A9BEBD7D-E1F7-C225-65EA-FB1E5EA3287D}"/>
          </ac:picMkLst>
        </pc:picChg>
        <pc:picChg chg="add mod">
          <ac:chgData name="TIKOIHI Raphaël Tony Kouadjo" userId="4009225f-fed4-4f0f-8538-390ec8e0836e" providerId="ADAL" clId="{1C21D0F6-2DD9-4106-AAEA-451FBE6CCE83}" dt="2024-12-04T14:14:12.240" v="456" actId="1076"/>
          <ac:picMkLst>
            <pc:docMk/>
            <pc:sldMk cId="4205071364" sldId="8054"/>
            <ac:picMk id="9" creationId="{B7EB053F-3304-2A01-6D79-ABDC55151BEE}"/>
          </ac:picMkLst>
        </pc:picChg>
        <pc:picChg chg="add mod">
          <ac:chgData name="TIKOIHI Raphaël Tony Kouadjo" userId="4009225f-fed4-4f0f-8538-390ec8e0836e" providerId="ADAL" clId="{1C21D0F6-2DD9-4106-AAEA-451FBE6CCE83}" dt="2024-12-04T14:14:05.617" v="453" actId="1076"/>
          <ac:picMkLst>
            <pc:docMk/>
            <pc:sldMk cId="4205071364" sldId="8054"/>
            <ac:picMk id="11" creationId="{EEA31304-98CD-B106-D083-FFEF3DCE8173}"/>
          </ac:picMkLst>
        </pc:picChg>
        <pc:picChg chg="add mod">
          <ac:chgData name="TIKOIHI Raphaël Tony Kouadjo" userId="4009225f-fed4-4f0f-8538-390ec8e0836e" providerId="ADAL" clId="{1C21D0F6-2DD9-4106-AAEA-451FBE6CCE83}" dt="2024-12-04T14:13:55.849" v="448" actId="1076"/>
          <ac:picMkLst>
            <pc:docMk/>
            <pc:sldMk cId="4205071364" sldId="8054"/>
            <ac:picMk id="13" creationId="{D8E5EBF8-01A0-26A5-C919-D46C9F4EAFC9}"/>
          </ac:picMkLst>
        </pc:picChg>
        <pc:picChg chg="add mod">
          <ac:chgData name="TIKOIHI Raphaël Tony Kouadjo" userId="4009225f-fed4-4f0f-8538-390ec8e0836e" providerId="ADAL" clId="{1C21D0F6-2DD9-4106-AAEA-451FBE6CCE83}" dt="2024-12-04T14:13:09.972" v="434" actId="1076"/>
          <ac:picMkLst>
            <pc:docMk/>
            <pc:sldMk cId="4205071364" sldId="8054"/>
            <ac:picMk id="15" creationId="{0CDF98DD-6D92-BE38-C564-1E466775A5BC}"/>
          </ac:picMkLst>
        </pc:picChg>
        <pc:picChg chg="add del mod">
          <ac:chgData name="TIKOIHI Raphaël Tony Kouadjo" userId="4009225f-fed4-4f0f-8538-390ec8e0836e" providerId="ADAL" clId="{1C21D0F6-2DD9-4106-AAEA-451FBE6CCE83}" dt="2024-12-04T14:13:32.105" v="442" actId="478"/>
          <ac:picMkLst>
            <pc:docMk/>
            <pc:sldMk cId="4205071364" sldId="8054"/>
            <ac:picMk id="17" creationId="{C8D4F79B-3468-AD4A-2BBF-F524911CD8F2}"/>
          </ac:picMkLst>
        </pc:picChg>
      </pc:sldChg>
      <pc:sldChg chg="new del">
        <pc:chgData name="TIKOIHI Raphaël Tony Kouadjo" userId="4009225f-fed4-4f0f-8538-390ec8e0836e" providerId="ADAL" clId="{1C21D0F6-2DD9-4106-AAEA-451FBE6CCE83}" dt="2024-12-05T17:29:47.075" v="1138" actId="2696"/>
        <pc:sldMkLst>
          <pc:docMk/>
          <pc:sldMk cId="692332748" sldId="8055"/>
        </pc:sldMkLst>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5C85B3-D3F3-445B-BF23-62C03BBD24D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744A2318-C19C-4E2A-BE10-F8CAD62685DE}">
      <dgm:prSet phldrT="[Texte]"/>
      <dgm:spPr/>
      <dgm:t>
        <a:bodyPr/>
        <a:lstStyle/>
        <a:p>
          <a:r>
            <a:rPr lang="fr-FR" dirty="0">
              <a:latin typeface="Verdana" panose="020B0604030504040204" pitchFamily="34" charset="0"/>
              <a:ea typeface="Verdana" panose="020B0604030504040204" pitchFamily="34" charset="0"/>
            </a:rPr>
            <a:t>Vision</a:t>
          </a:r>
        </a:p>
      </dgm:t>
    </dgm:pt>
    <dgm:pt modelId="{D8B9FC6A-C8C5-425C-8316-8B0A71C06983}" type="parTrans" cxnId="{7EEA501A-40BE-46A0-AC8D-D7627EAE62D1}">
      <dgm:prSet/>
      <dgm:spPr/>
      <dgm:t>
        <a:bodyPr/>
        <a:lstStyle/>
        <a:p>
          <a:endParaRPr lang="fr-FR">
            <a:latin typeface="Verdana" panose="020B0604030504040204" pitchFamily="34" charset="0"/>
            <a:ea typeface="Verdana" panose="020B0604030504040204" pitchFamily="34" charset="0"/>
          </a:endParaRPr>
        </a:p>
      </dgm:t>
    </dgm:pt>
    <dgm:pt modelId="{4784DA12-FCA5-4E62-8D5A-03ADE69E351F}" type="sibTrans" cxnId="{7EEA501A-40BE-46A0-AC8D-D7627EAE62D1}">
      <dgm:prSet/>
      <dgm:spPr/>
      <dgm:t>
        <a:bodyPr/>
        <a:lstStyle/>
        <a:p>
          <a:endParaRPr lang="fr-FR">
            <a:latin typeface="Verdana" panose="020B0604030504040204" pitchFamily="34" charset="0"/>
            <a:ea typeface="Verdana" panose="020B0604030504040204" pitchFamily="34" charset="0"/>
          </a:endParaRPr>
        </a:p>
      </dgm:t>
    </dgm:pt>
    <dgm:pt modelId="{84BF0A7A-6FB2-4BB6-B27E-2B7A8FC0C7D6}">
      <dgm:prSet phldrT="[Texte]"/>
      <dgm:spPr/>
      <dgm:t>
        <a:bodyPr/>
        <a:lstStyle/>
        <a:p>
          <a:r>
            <a:rPr lang="fr-FR" dirty="0">
              <a:latin typeface="Verdana" panose="020B0604030504040204" pitchFamily="34" charset="0"/>
              <a:ea typeface="Verdana" panose="020B0604030504040204" pitchFamily="34" charset="0"/>
            </a:rPr>
            <a:t>La DES leader dans la conception de solutions innovantes et fondées sur la recherche pour relever les défis de santé actuels et promouvoir l’économie de la santé en faveur de la couverture santé universelle (CSU)</a:t>
          </a:r>
        </a:p>
      </dgm:t>
    </dgm:pt>
    <dgm:pt modelId="{108B259B-2B60-4A0F-B8A3-59DAC000D684}" type="parTrans" cxnId="{A0FE3475-18DC-4135-9DBF-D7DD5E546A58}">
      <dgm:prSet/>
      <dgm:spPr/>
      <dgm:t>
        <a:bodyPr/>
        <a:lstStyle/>
        <a:p>
          <a:endParaRPr lang="fr-FR">
            <a:latin typeface="Verdana" panose="020B0604030504040204" pitchFamily="34" charset="0"/>
            <a:ea typeface="Verdana" panose="020B0604030504040204" pitchFamily="34" charset="0"/>
          </a:endParaRPr>
        </a:p>
      </dgm:t>
    </dgm:pt>
    <dgm:pt modelId="{7ACA556A-9AF1-4D54-98CA-CA3C44FCF646}" type="sibTrans" cxnId="{A0FE3475-18DC-4135-9DBF-D7DD5E546A58}">
      <dgm:prSet/>
      <dgm:spPr/>
      <dgm:t>
        <a:bodyPr/>
        <a:lstStyle/>
        <a:p>
          <a:endParaRPr lang="fr-FR">
            <a:latin typeface="Verdana" panose="020B0604030504040204" pitchFamily="34" charset="0"/>
            <a:ea typeface="Verdana" panose="020B0604030504040204" pitchFamily="34" charset="0"/>
          </a:endParaRPr>
        </a:p>
      </dgm:t>
    </dgm:pt>
    <dgm:pt modelId="{3F4C9557-29A4-4A9A-990E-993DA816D29C}">
      <dgm:prSet/>
      <dgm:spPr/>
      <dgm:t>
        <a:bodyPr/>
        <a:lstStyle/>
        <a:p>
          <a:r>
            <a:rPr lang="fr-FR" dirty="0">
              <a:latin typeface="Verdana" panose="020B0604030504040204" pitchFamily="34" charset="0"/>
              <a:ea typeface="Verdana" panose="020B0604030504040204" pitchFamily="34" charset="0"/>
            </a:rPr>
            <a:t>Mission</a:t>
          </a:r>
        </a:p>
      </dgm:t>
    </dgm:pt>
    <dgm:pt modelId="{1B237AAF-FE16-4BC1-8E4C-A477093462C1}" type="parTrans" cxnId="{8E5917CF-EA77-440E-87E7-E2D3C91AA263}">
      <dgm:prSet/>
      <dgm:spPr/>
      <dgm:t>
        <a:bodyPr/>
        <a:lstStyle/>
        <a:p>
          <a:endParaRPr lang="fr-FR">
            <a:latin typeface="Verdana" panose="020B0604030504040204" pitchFamily="34" charset="0"/>
            <a:ea typeface="Verdana" panose="020B0604030504040204" pitchFamily="34" charset="0"/>
          </a:endParaRPr>
        </a:p>
      </dgm:t>
    </dgm:pt>
    <dgm:pt modelId="{E9BF0D68-15EB-4AD4-A620-ACDDC0CEEA99}" type="sibTrans" cxnId="{8E5917CF-EA77-440E-87E7-E2D3C91AA263}">
      <dgm:prSet/>
      <dgm:spPr/>
      <dgm:t>
        <a:bodyPr/>
        <a:lstStyle/>
        <a:p>
          <a:endParaRPr lang="fr-FR">
            <a:latin typeface="Verdana" panose="020B0604030504040204" pitchFamily="34" charset="0"/>
            <a:ea typeface="Verdana" panose="020B0604030504040204" pitchFamily="34" charset="0"/>
          </a:endParaRPr>
        </a:p>
      </dgm:t>
    </dgm:pt>
    <dgm:pt modelId="{FD9B40C1-D874-4E0C-A86B-91C63ACBD360}">
      <dgm:prSet/>
      <dgm:spPr/>
      <dgm:t>
        <a:bodyPr/>
        <a:lstStyle/>
        <a:p>
          <a:r>
            <a:rPr lang="fr-FR" dirty="0">
              <a:latin typeface="Verdana" panose="020B0604030504040204" pitchFamily="34" charset="0"/>
              <a:ea typeface="Verdana" panose="020B0604030504040204" pitchFamily="34" charset="0"/>
            </a:rPr>
            <a:t>Sous l’autorité du Ministre de la Santé, de l’Hygiène Publique et de la Couverture Maladie Universelle, la DES apporte son appui technique à la réalisation des missions du MSHPCMU dans le cadre de l’accès universel aux services de santé et de la durabilité financière des services de santé</a:t>
          </a:r>
        </a:p>
      </dgm:t>
    </dgm:pt>
    <dgm:pt modelId="{D950ABDE-AE2A-4E49-876A-52D2AE45C2C5}" type="parTrans" cxnId="{BE62F4CB-7272-4DF0-A559-0DD95AC49822}">
      <dgm:prSet/>
      <dgm:spPr/>
      <dgm:t>
        <a:bodyPr/>
        <a:lstStyle/>
        <a:p>
          <a:endParaRPr lang="fr-FR">
            <a:latin typeface="Verdana" panose="020B0604030504040204" pitchFamily="34" charset="0"/>
            <a:ea typeface="Verdana" panose="020B0604030504040204" pitchFamily="34" charset="0"/>
          </a:endParaRPr>
        </a:p>
      </dgm:t>
    </dgm:pt>
    <dgm:pt modelId="{A169A691-18BF-4DE2-8B9B-DF98BBA13479}" type="sibTrans" cxnId="{BE62F4CB-7272-4DF0-A559-0DD95AC49822}">
      <dgm:prSet/>
      <dgm:spPr/>
      <dgm:t>
        <a:bodyPr/>
        <a:lstStyle/>
        <a:p>
          <a:endParaRPr lang="fr-FR">
            <a:latin typeface="Verdana" panose="020B0604030504040204" pitchFamily="34" charset="0"/>
            <a:ea typeface="Verdana" panose="020B0604030504040204" pitchFamily="34" charset="0"/>
          </a:endParaRPr>
        </a:p>
      </dgm:t>
    </dgm:pt>
    <dgm:pt modelId="{BC6935A3-8F92-485E-8577-EFB28681C64E}" type="pres">
      <dgm:prSet presAssocID="{595C85B3-D3F3-445B-BF23-62C03BBD24DF}" presName="linearFlow" presStyleCnt="0">
        <dgm:presLayoutVars>
          <dgm:dir/>
          <dgm:animLvl val="lvl"/>
          <dgm:resizeHandles val="exact"/>
        </dgm:presLayoutVars>
      </dgm:prSet>
      <dgm:spPr/>
    </dgm:pt>
    <dgm:pt modelId="{0E603588-CED5-40BC-8D9B-685ADA4489C7}" type="pres">
      <dgm:prSet presAssocID="{744A2318-C19C-4E2A-BE10-F8CAD62685DE}" presName="composite" presStyleCnt="0"/>
      <dgm:spPr/>
    </dgm:pt>
    <dgm:pt modelId="{30041868-CBDD-42F1-8D93-61013C9F5177}" type="pres">
      <dgm:prSet presAssocID="{744A2318-C19C-4E2A-BE10-F8CAD62685DE}" presName="parentText" presStyleLbl="alignNode1" presStyleIdx="0" presStyleCnt="2">
        <dgm:presLayoutVars>
          <dgm:chMax val="1"/>
          <dgm:bulletEnabled val="1"/>
        </dgm:presLayoutVars>
      </dgm:prSet>
      <dgm:spPr/>
    </dgm:pt>
    <dgm:pt modelId="{F0DBE300-13AE-4D2A-83D6-439154D7B629}" type="pres">
      <dgm:prSet presAssocID="{744A2318-C19C-4E2A-BE10-F8CAD62685DE}" presName="descendantText" presStyleLbl="alignAcc1" presStyleIdx="0" presStyleCnt="2">
        <dgm:presLayoutVars>
          <dgm:bulletEnabled val="1"/>
        </dgm:presLayoutVars>
      </dgm:prSet>
      <dgm:spPr/>
    </dgm:pt>
    <dgm:pt modelId="{98715099-63B2-43CD-980B-C2516292F934}" type="pres">
      <dgm:prSet presAssocID="{4784DA12-FCA5-4E62-8D5A-03ADE69E351F}" presName="sp" presStyleCnt="0"/>
      <dgm:spPr/>
    </dgm:pt>
    <dgm:pt modelId="{BF83BB7A-A60D-4763-8CBA-3214915DA2AE}" type="pres">
      <dgm:prSet presAssocID="{3F4C9557-29A4-4A9A-990E-993DA816D29C}" presName="composite" presStyleCnt="0"/>
      <dgm:spPr/>
    </dgm:pt>
    <dgm:pt modelId="{A30A424E-C9CD-49F9-AC78-6BD25E73E059}" type="pres">
      <dgm:prSet presAssocID="{3F4C9557-29A4-4A9A-990E-993DA816D29C}" presName="parentText" presStyleLbl="alignNode1" presStyleIdx="1" presStyleCnt="2">
        <dgm:presLayoutVars>
          <dgm:chMax val="1"/>
          <dgm:bulletEnabled val="1"/>
        </dgm:presLayoutVars>
      </dgm:prSet>
      <dgm:spPr/>
    </dgm:pt>
    <dgm:pt modelId="{7E709521-1C14-4F92-9A5C-8FA595D047FC}" type="pres">
      <dgm:prSet presAssocID="{3F4C9557-29A4-4A9A-990E-993DA816D29C}" presName="descendantText" presStyleLbl="alignAcc1" presStyleIdx="1" presStyleCnt="2">
        <dgm:presLayoutVars>
          <dgm:bulletEnabled val="1"/>
        </dgm:presLayoutVars>
      </dgm:prSet>
      <dgm:spPr/>
    </dgm:pt>
  </dgm:ptLst>
  <dgm:cxnLst>
    <dgm:cxn modelId="{9F95B802-2956-416A-BBBF-31E925DB5875}" type="presOf" srcId="{595C85B3-D3F3-445B-BF23-62C03BBD24DF}" destId="{BC6935A3-8F92-485E-8577-EFB28681C64E}" srcOrd="0" destOrd="0" presId="urn:microsoft.com/office/officeart/2005/8/layout/chevron2"/>
    <dgm:cxn modelId="{7EEA501A-40BE-46A0-AC8D-D7627EAE62D1}" srcId="{595C85B3-D3F3-445B-BF23-62C03BBD24DF}" destId="{744A2318-C19C-4E2A-BE10-F8CAD62685DE}" srcOrd="0" destOrd="0" parTransId="{D8B9FC6A-C8C5-425C-8316-8B0A71C06983}" sibTransId="{4784DA12-FCA5-4E62-8D5A-03ADE69E351F}"/>
    <dgm:cxn modelId="{9288B82E-8789-469F-ADF7-3A05341ECDEC}" type="presOf" srcId="{3F4C9557-29A4-4A9A-990E-993DA816D29C}" destId="{A30A424E-C9CD-49F9-AC78-6BD25E73E059}" srcOrd="0" destOrd="0" presId="urn:microsoft.com/office/officeart/2005/8/layout/chevron2"/>
    <dgm:cxn modelId="{A0FE3475-18DC-4135-9DBF-D7DD5E546A58}" srcId="{744A2318-C19C-4E2A-BE10-F8CAD62685DE}" destId="{84BF0A7A-6FB2-4BB6-B27E-2B7A8FC0C7D6}" srcOrd="0" destOrd="0" parTransId="{108B259B-2B60-4A0F-B8A3-59DAC000D684}" sibTransId="{7ACA556A-9AF1-4D54-98CA-CA3C44FCF646}"/>
    <dgm:cxn modelId="{73636A93-AB7F-4CE4-865D-6A84676DD14D}" type="presOf" srcId="{744A2318-C19C-4E2A-BE10-F8CAD62685DE}" destId="{30041868-CBDD-42F1-8D93-61013C9F5177}" srcOrd="0" destOrd="0" presId="urn:microsoft.com/office/officeart/2005/8/layout/chevron2"/>
    <dgm:cxn modelId="{64484ABF-6A89-48E7-8BF2-8ADC51FB10B0}" type="presOf" srcId="{FD9B40C1-D874-4E0C-A86B-91C63ACBD360}" destId="{7E709521-1C14-4F92-9A5C-8FA595D047FC}" srcOrd="0" destOrd="0" presId="urn:microsoft.com/office/officeart/2005/8/layout/chevron2"/>
    <dgm:cxn modelId="{BE62F4CB-7272-4DF0-A559-0DD95AC49822}" srcId="{3F4C9557-29A4-4A9A-990E-993DA816D29C}" destId="{FD9B40C1-D874-4E0C-A86B-91C63ACBD360}" srcOrd="0" destOrd="0" parTransId="{D950ABDE-AE2A-4E49-876A-52D2AE45C2C5}" sibTransId="{A169A691-18BF-4DE2-8B9B-DF98BBA13479}"/>
    <dgm:cxn modelId="{8E5917CF-EA77-440E-87E7-E2D3C91AA263}" srcId="{595C85B3-D3F3-445B-BF23-62C03BBD24DF}" destId="{3F4C9557-29A4-4A9A-990E-993DA816D29C}" srcOrd="1" destOrd="0" parTransId="{1B237AAF-FE16-4BC1-8E4C-A477093462C1}" sibTransId="{E9BF0D68-15EB-4AD4-A620-ACDDC0CEEA99}"/>
    <dgm:cxn modelId="{0CADDAE9-2921-4B7D-A4FD-987E14FD9C63}" type="presOf" srcId="{84BF0A7A-6FB2-4BB6-B27E-2B7A8FC0C7D6}" destId="{F0DBE300-13AE-4D2A-83D6-439154D7B629}" srcOrd="0" destOrd="0" presId="urn:microsoft.com/office/officeart/2005/8/layout/chevron2"/>
    <dgm:cxn modelId="{02FCEC2B-1486-4C19-9353-58B401DAFE48}" type="presParOf" srcId="{BC6935A3-8F92-485E-8577-EFB28681C64E}" destId="{0E603588-CED5-40BC-8D9B-685ADA4489C7}" srcOrd="0" destOrd="0" presId="urn:microsoft.com/office/officeart/2005/8/layout/chevron2"/>
    <dgm:cxn modelId="{F975AB58-DA8B-416D-9E29-F44FBC3871BB}" type="presParOf" srcId="{0E603588-CED5-40BC-8D9B-685ADA4489C7}" destId="{30041868-CBDD-42F1-8D93-61013C9F5177}" srcOrd="0" destOrd="0" presId="urn:microsoft.com/office/officeart/2005/8/layout/chevron2"/>
    <dgm:cxn modelId="{A2E82220-37AE-4D08-90B8-95091F3EF950}" type="presParOf" srcId="{0E603588-CED5-40BC-8D9B-685ADA4489C7}" destId="{F0DBE300-13AE-4D2A-83D6-439154D7B629}" srcOrd="1" destOrd="0" presId="urn:microsoft.com/office/officeart/2005/8/layout/chevron2"/>
    <dgm:cxn modelId="{86979233-FC7F-493F-AEBD-BF2B7730203A}" type="presParOf" srcId="{BC6935A3-8F92-485E-8577-EFB28681C64E}" destId="{98715099-63B2-43CD-980B-C2516292F934}" srcOrd="1" destOrd="0" presId="urn:microsoft.com/office/officeart/2005/8/layout/chevron2"/>
    <dgm:cxn modelId="{8D9E8BFF-0E0F-4B30-B899-303F8E3BF4DF}" type="presParOf" srcId="{BC6935A3-8F92-485E-8577-EFB28681C64E}" destId="{BF83BB7A-A60D-4763-8CBA-3214915DA2AE}" srcOrd="2" destOrd="0" presId="urn:microsoft.com/office/officeart/2005/8/layout/chevron2"/>
    <dgm:cxn modelId="{A3F8FAD3-FB92-464C-993C-612BAC9A9FA8}" type="presParOf" srcId="{BF83BB7A-A60D-4763-8CBA-3214915DA2AE}" destId="{A30A424E-C9CD-49F9-AC78-6BD25E73E059}" srcOrd="0" destOrd="0" presId="urn:microsoft.com/office/officeart/2005/8/layout/chevron2"/>
    <dgm:cxn modelId="{22ECAD00-44AD-47B4-A0DA-553C2D426F40}" type="presParOf" srcId="{BF83BB7A-A60D-4763-8CBA-3214915DA2AE}" destId="{7E709521-1C14-4F92-9A5C-8FA595D047F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20B009-32EA-485B-A382-ABEDBA6A90BD}" type="doc">
      <dgm:prSet loTypeId="urn:microsoft.com/office/officeart/2005/8/layout/cycle3" loCatId="cycle" qsTypeId="urn:microsoft.com/office/officeart/2005/8/quickstyle/simple3" qsCatId="simple" csTypeId="urn:microsoft.com/office/officeart/2005/8/colors/accent1_2" csCatId="accent1" phldr="1"/>
      <dgm:spPr/>
      <dgm:t>
        <a:bodyPr/>
        <a:lstStyle/>
        <a:p>
          <a:endParaRPr lang="fr-FR"/>
        </a:p>
      </dgm:t>
    </dgm:pt>
    <dgm:pt modelId="{0F055DE5-057F-4716-B9C7-57D587E61D1D}">
      <dgm:prSet phldrT="[Texte]" custT="1"/>
      <dgm:spPr/>
      <dgm:t>
        <a:bodyPr/>
        <a:lstStyle/>
        <a:p>
          <a:pPr algn="ctr"/>
          <a:r>
            <a:rPr lang="fr-FR" sz="1100" b="1" dirty="0">
              <a:latin typeface="Verdana" panose="020B0604030504040204" pitchFamily="34" charset="0"/>
              <a:ea typeface="Verdana" panose="020B0604030504040204" pitchFamily="34" charset="0"/>
              <a:cs typeface="Times New Roman" panose="02020603050405020304" pitchFamily="18" charset="0"/>
            </a:rPr>
            <a:t>Engagement</a:t>
          </a:r>
        </a:p>
      </dgm:t>
    </dgm:pt>
    <dgm:pt modelId="{EACECA26-D24E-4893-A70F-187157516E3B}" type="parTrans" cxnId="{0DC9116A-EF1C-4A1B-AB09-67613A6DD82C}">
      <dgm:prSet/>
      <dgm:spPr/>
      <dgm:t>
        <a:bodyPr/>
        <a:lstStyle/>
        <a:p>
          <a:pPr algn="ctr"/>
          <a:endParaRPr lang="fr-FR" sz="1400" b="1"/>
        </a:p>
      </dgm:t>
    </dgm:pt>
    <dgm:pt modelId="{E85E1BED-C6A0-451C-BAE4-74B170B7E71D}" type="sibTrans" cxnId="{0DC9116A-EF1C-4A1B-AB09-67613A6DD82C}">
      <dgm:prSet custT="1"/>
      <dgm:spPr>
        <a:solidFill>
          <a:schemeClr val="tx2"/>
        </a:solidFill>
      </dgm:spPr>
      <dgm:t>
        <a:bodyPr/>
        <a:lstStyle/>
        <a:p>
          <a:pPr algn="ctr"/>
          <a:endParaRPr lang="fr-FR" sz="1400" b="1"/>
        </a:p>
      </dgm:t>
    </dgm:pt>
    <dgm:pt modelId="{ACD8C998-8FD8-4E62-AF6E-7DE06DD19A52}">
      <dgm:prSet phldrT="[Texte]" custT="1"/>
      <dgm:spPr/>
      <dgm:t>
        <a:bodyPr/>
        <a:lstStyle/>
        <a:p>
          <a:pPr algn="ctr"/>
          <a:r>
            <a:rPr lang="fr-FR" sz="1100" b="1" dirty="0">
              <a:latin typeface="Verdana" panose="020B0604030504040204" pitchFamily="34" charset="0"/>
              <a:ea typeface="Verdana" panose="020B0604030504040204" pitchFamily="34" charset="0"/>
              <a:cs typeface="Times New Roman" panose="02020603050405020304" pitchFamily="18" charset="0"/>
            </a:rPr>
            <a:t>Responsabilité</a:t>
          </a:r>
        </a:p>
      </dgm:t>
    </dgm:pt>
    <dgm:pt modelId="{30E16BE0-0040-4F48-A096-86CEAD9C0D43}" type="parTrans" cxnId="{BD5837C7-2C58-4E04-8A0C-E6416BBB4981}">
      <dgm:prSet/>
      <dgm:spPr/>
      <dgm:t>
        <a:bodyPr/>
        <a:lstStyle/>
        <a:p>
          <a:pPr algn="ctr"/>
          <a:endParaRPr lang="fr-FR" sz="1400" b="1"/>
        </a:p>
      </dgm:t>
    </dgm:pt>
    <dgm:pt modelId="{2D131A65-7D0F-4638-A517-D530CCEA3B21}" type="sibTrans" cxnId="{BD5837C7-2C58-4E04-8A0C-E6416BBB4981}">
      <dgm:prSet custT="1"/>
      <dgm:spPr/>
      <dgm:t>
        <a:bodyPr/>
        <a:lstStyle/>
        <a:p>
          <a:pPr algn="ctr"/>
          <a:endParaRPr lang="fr-FR" sz="1400" b="1"/>
        </a:p>
      </dgm:t>
    </dgm:pt>
    <dgm:pt modelId="{470E8AE3-1667-4DF7-995E-65A3014B4132}">
      <dgm:prSet phldrT="[Texte]" custT="1"/>
      <dgm:spPr/>
      <dgm:t>
        <a:bodyPr/>
        <a:lstStyle/>
        <a:p>
          <a:pPr algn="ctr"/>
          <a:r>
            <a:rPr lang="fr-FR" sz="1100" b="1" dirty="0">
              <a:latin typeface="Verdana" panose="020B0604030504040204" pitchFamily="34" charset="0"/>
              <a:ea typeface="Verdana" panose="020B0604030504040204" pitchFamily="34" charset="0"/>
              <a:cs typeface="Times New Roman" panose="02020603050405020304" pitchFamily="18" charset="0"/>
            </a:rPr>
            <a:t>Ethique</a:t>
          </a:r>
        </a:p>
      </dgm:t>
    </dgm:pt>
    <dgm:pt modelId="{2966ED5A-8A89-4548-B050-9E58CF8443FD}" type="parTrans" cxnId="{4E3CF368-DF03-48D4-8729-044641F1C548}">
      <dgm:prSet/>
      <dgm:spPr/>
      <dgm:t>
        <a:bodyPr/>
        <a:lstStyle/>
        <a:p>
          <a:pPr algn="ctr"/>
          <a:endParaRPr lang="fr-FR" sz="1400" b="1"/>
        </a:p>
      </dgm:t>
    </dgm:pt>
    <dgm:pt modelId="{49866736-DC87-44C8-9623-761330FE55CA}" type="sibTrans" cxnId="{4E3CF368-DF03-48D4-8729-044641F1C548}">
      <dgm:prSet custT="1"/>
      <dgm:spPr/>
      <dgm:t>
        <a:bodyPr/>
        <a:lstStyle/>
        <a:p>
          <a:pPr algn="ctr"/>
          <a:endParaRPr lang="fr-FR" sz="1400" b="1"/>
        </a:p>
      </dgm:t>
    </dgm:pt>
    <dgm:pt modelId="{8577FB1C-A067-4535-827B-D2A139D59613}">
      <dgm:prSet phldrT="[Texte]" custT="1"/>
      <dgm:spPr/>
      <dgm:t>
        <a:bodyPr/>
        <a:lstStyle/>
        <a:p>
          <a:pPr algn="ctr"/>
          <a:r>
            <a:rPr lang="fr-FR" sz="1100" b="1" dirty="0">
              <a:latin typeface="Verdana" panose="020B0604030504040204" pitchFamily="34" charset="0"/>
              <a:ea typeface="Verdana" panose="020B0604030504040204" pitchFamily="34" charset="0"/>
              <a:cs typeface="Times New Roman" panose="02020603050405020304" pitchFamily="18" charset="0"/>
            </a:rPr>
            <a:t>Transparence</a:t>
          </a:r>
        </a:p>
      </dgm:t>
    </dgm:pt>
    <dgm:pt modelId="{380ACFF4-3A06-4ABA-B799-7AB93DFA8083}" type="parTrans" cxnId="{DEACE549-9DEB-4C32-817C-A911EE1216CE}">
      <dgm:prSet/>
      <dgm:spPr/>
      <dgm:t>
        <a:bodyPr/>
        <a:lstStyle/>
        <a:p>
          <a:pPr algn="ctr"/>
          <a:endParaRPr lang="fr-FR" sz="1400" b="1"/>
        </a:p>
      </dgm:t>
    </dgm:pt>
    <dgm:pt modelId="{D9664987-ADF0-486B-94E6-1B92ABD2C1F6}" type="sibTrans" cxnId="{DEACE549-9DEB-4C32-817C-A911EE1216CE}">
      <dgm:prSet custT="1"/>
      <dgm:spPr/>
      <dgm:t>
        <a:bodyPr/>
        <a:lstStyle/>
        <a:p>
          <a:pPr algn="ctr"/>
          <a:endParaRPr lang="fr-FR" sz="1400" b="1"/>
        </a:p>
      </dgm:t>
    </dgm:pt>
    <dgm:pt modelId="{E277710F-18D8-413E-B71D-9EA66955B2BF}">
      <dgm:prSet phldrT="[Texte]" custT="1"/>
      <dgm:spPr/>
      <dgm:t>
        <a:bodyPr/>
        <a:lstStyle/>
        <a:p>
          <a:pPr algn="ctr"/>
          <a:r>
            <a:rPr lang="fr-FR" sz="1100" b="1" dirty="0">
              <a:latin typeface="Verdana" panose="020B0604030504040204" pitchFamily="34" charset="0"/>
              <a:ea typeface="Verdana" panose="020B0604030504040204" pitchFamily="34" charset="0"/>
              <a:cs typeface="Times New Roman" panose="02020603050405020304" pitchFamily="18" charset="0"/>
            </a:rPr>
            <a:t>Redevabilité</a:t>
          </a:r>
        </a:p>
      </dgm:t>
    </dgm:pt>
    <dgm:pt modelId="{C57D9D95-44F4-41A9-BAEB-772C6579A7A8}" type="parTrans" cxnId="{F43D2B50-62CF-4362-9B96-6AE6456BFED7}">
      <dgm:prSet/>
      <dgm:spPr/>
      <dgm:t>
        <a:bodyPr/>
        <a:lstStyle/>
        <a:p>
          <a:pPr algn="ctr"/>
          <a:endParaRPr lang="fr-FR" sz="1400" b="1"/>
        </a:p>
      </dgm:t>
    </dgm:pt>
    <dgm:pt modelId="{7AE332A0-A89C-464B-883D-B4BDA31C44CC}" type="sibTrans" cxnId="{F43D2B50-62CF-4362-9B96-6AE6456BFED7}">
      <dgm:prSet custT="1"/>
      <dgm:spPr/>
      <dgm:t>
        <a:bodyPr/>
        <a:lstStyle/>
        <a:p>
          <a:pPr algn="ctr"/>
          <a:endParaRPr lang="fr-FR" sz="1400" b="1"/>
        </a:p>
      </dgm:t>
    </dgm:pt>
    <dgm:pt modelId="{F53FADCC-0577-4163-BA78-4E74EABC4D07}">
      <dgm:prSet phldrT="[Texte]" custT="1"/>
      <dgm:spPr/>
      <dgm:t>
        <a:bodyPr/>
        <a:lstStyle/>
        <a:p>
          <a:pPr algn="ctr"/>
          <a:r>
            <a:rPr lang="fr-FR" sz="1100" b="1" dirty="0">
              <a:latin typeface="Verdana" panose="020B0604030504040204" pitchFamily="34" charset="0"/>
              <a:ea typeface="Verdana" panose="020B0604030504040204" pitchFamily="34" charset="0"/>
              <a:cs typeface="Times New Roman" panose="02020603050405020304" pitchFamily="18" charset="0"/>
            </a:rPr>
            <a:t>Innovation</a:t>
          </a:r>
        </a:p>
      </dgm:t>
    </dgm:pt>
    <dgm:pt modelId="{0B5485E5-4468-4AA3-95E9-9F3A7F988E91}" type="parTrans" cxnId="{C254C69B-4C16-4C71-842A-4B6EE278B1AC}">
      <dgm:prSet/>
      <dgm:spPr/>
      <dgm:t>
        <a:bodyPr/>
        <a:lstStyle/>
        <a:p>
          <a:pPr algn="ctr"/>
          <a:endParaRPr lang="fr-FR" sz="1400" b="1"/>
        </a:p>
      </dgm:t>
    </dgm:pt>
    <dgm:pt modelId="{D4E92D09-1FC6-444A-AA06-E54925901E74}" type="sibTrans" cxnId="{C254C69B-4C16-4C71-842A-4B6EE278B1AC}">
      <dgm:prSet custT="1"/>
      <dgm:spPr/>
      <dgm:t>
        <a:bodyPr/>
        <a:lstStyle/>
        <a:p>
          <a:pPr algn="ctr"/>
          <a:endParaRPr lang="fr-FR" sz="1400" b="1"/>
        </a:p>
      </dgm:t>
    </dgm:pt>
    <dgm:pt modelId="{277DE6CA-B468-4E45-BBFD-382B50394FD7}" type="pres">
      <dgm:prSet presAssocID="{AA20B009-32EA-485B-A382-ABEDBA6A90BD}" presName="Name0" presStyleCnt="0">
        <dgm:presLayoutVars>
          <dgm:dir/>
          <dgm:resizeHandles val="exact"/>
        </dgm:presLayoutVars>
      </dgm:prSet>
      <dgm:spPr/>
    </dgm:pt>
    <dgm:pt modelId="{9F4EDA5C-2EFF-4078-ABDA-D7C94E694E60}" type="pres">
      <dgm:prSet presAssocID="{AA20B009-32EA-485B-A382-ABEDBA6A90BD}" presName="cycle" presStyleCnt="0"/>
      <dgm:spPr/>
    </dgm:pt>
    <dgm:pt modelId="{71AE1051-4F45-41E4-B2DD-E581526DF275}" type="pres">
      <dgm:prSet presAssocID="{0F055DE5-057F-4716-B9C7-57D587E61D1D}" presName="nodeFirstNode" presStyleLbl="node1" presStyleIdx="0" presStyleCnt="6" custScaleX="150872">
        <dgm:presLayoutVars>
          <dgm:bulletEnabled val="1"/>
        </dgm:presLayoutVars>
      </dgm:prSet>
      <dgm:spPr/>
    </dgm:pt>
    <dgm:pt modelId="{BAFECFE0-9C3F-40AA-BD74-0BBD70082A5B}" type="pres">
      <dgm:prSet presAssocID="{E85E1BED-C6A0-451C-BAE4-74B170B7E71D}" presName="sibTransFirstNode" presStyleLbl="bgShp" presStyleIdx="0" presStyleCnt="1"/>
      <dgm:spPr/>
    </dgm:pt>
    <dgm:pt modelId="{A0A0B849-C665-4918-B9EC-9DD5AAEA6F16}" type="pres">
      <dgm:prSet presAssocID="{ACD8C998-8FD8-4E62-AF6E-7DE06DD19A52}" presName="nodeFollowingNodes" presStyleLbl="node1" presStyleIdx="1" presStyleCnt="6" custScaleX="151446">
        <dgm:presLayoutVars>
          <dgm:bulletEnabled val="1"/>
        </dgm:presLayoutVars>
      </dgm:prSet>
      <dgm:spPr/>
    </dgm:pt>
    <dgm:pt modelId="{4CA06B8E-7C03-4D05-9C2D-824F4D5C42BD}" type="pres">
      <dgm:prSet presAssocID="{470E8AE3-1667-4DF7-995E-65A3014B4132}" presName="nodeFollowingNodes" presStyleLbl="node1" presStyleIdx="2" presStyleCnt="6" custScaleX="166342">
        <dgm:presLayoutVars>
          <dgm:bulletEnabled val="1"/>
        </dgm:presLayoutVars>
      </dgm:prSet>
      <dgm:spPr/>
    </dgm:pt>
    <dgm:pt modelId="{608339A8-B2BA-4129-9053-13A4FF0169FB}" type="pres">
      <dgm:prSet presAssocID="{8577FB1C-A067-4535-827B-D2A139D59613}" presName="nodeFollowingNodes" presStyleLbl="node1" presStyleIdx="3" presStyleCnt="6" custScaleX="168171">
        <dgm:presLayoutVars>
          <dgm:bulletEnabled val="1"/>
        </dgm:presLayoutVars>
      </dgm:prSet>
      <dgm:spPr/>
    </dgm:pt>
    <dgm:pt modelId="{E5914CBC-84AC-485B-81E5-7865407BCF03}" type="pres">
      <dgm:prSet presAssocID="{E277710F-18D8-413E-B71D-9EA66955B2BF}" presName="nodeFollowingNodes" presStyleLbl="node1" presStyleIdx="4" presStyleCnt="6" custScaleX="174869">
        <dgm:presLayoutVars>
          <dgm:bulletEnabled val="1"/>
        </dgm:presLayoutVars>
      </dgm:prSet>
      <dgm:spPr/>
    </dgm:pt>
    <dgm:pt modelId="{C0AC36AF-1DBD-439C-8D53-82AEFD91C8FC}" type="pres">
      <dgm:prSet presAssocID="{F53FADCC-0577-4163-BA78-4E74EABC4D07}" presName="nodeFollowingNodes" presStyleLbl="node1" presStyleIdx="5" presStyleCnt="6" custScaleX="158096">
        <dgm:presLayoutVars>
          <dgm:bulletEnabled val="1"/>
        </dgm:presLayoutVars>
      </dgm:prSet>
      <dgm:spPr/>
    </dgm:pt>
  </dgm:ptLst>
  <dgm:cxnLst>
    <dgm:cxn modelId="{459F9C0E-9789-4B00-9FE7-7E41A10643A7}" type="presOf" srcId="{AA20B009-32EA-485B-A382-ABEDBA6A90BD}" destId="{277DE6CA-B468-4E45-BBFD-382B50394FD7}" srcOrd="0" destOrd="0" presId="urn:microsoft.com/office/officeart/2005/8/layout/cycle3"/>
    <dgm:cxn modelId="{34359021-AACA-4634-9707-453229DA6C50}" type="presOf" srcId="{0F055DE5-057F-4716-B9C7-57D587E61D1D}" destId="{71AE1051-4F45-41E4-B2DD-E581526DF275}" srcOrd="0" destOrd="0" presId="urn:microsoft.com/office/officeart/2005/8/layout/cycle3"/>
    <dgm:cxn modelId="{4E3CF368-DF03-48D4-8729-044641F1C548}" srcId="{AA20B009-32EA-485B-A382-ABEDBA6A90BD}" destId="{470E8AE3-1667-4DF7-995E-65A3014B4132}" srcOrd="2" destOrd="0" parTransId="{2966ED5A-8A89-4548-B050-9E58CF8443FD}" sibTransId="{49866736-DC87-44C8-9623-761330FE55CA}"/>
    <dgm:cxn modelId="{F14E4D69-E412-4531-99E5-9566C22450EF}" type="presOf" srcId="{ACD8C998-8FD8-4E62-AF6E-7DE06DD19A52}" destId="{A0A0B849-C665-4918-B9EC-9DD5AAEA6F16}" srcOrd="0" destOrd="0" presId="urn:microsoft.com/office/officeart/2005/8/layout/cycle3"/>
    <dgm:cxn modelId="{DEACE549-9DEB-4C32-817C-A911EE1216CE}" srcId="{AA20B009-32EA-485B-A382-ABEDBA6A90BD}" destId="{8577FB1C-A067-4535-827B-D2A139D59613}" srcOrd="3" destOrd="0" parTransId="{380ACFF4-3A06-4ABA-B799-7AB93DFA8083}" sibTransId="{D9664987-ADF0-486B-94E6-1B92ABD2C1F6}"/>
    <dgm:cxn modelId="{0DC9116A-EF1C-4A1B-AB09-67613A6DD82C}" srcId="{AA20B009-32EA-485B-A382-ABEDBA6A90BD}" destId="{0F055DE5-057F-4716-B9C7-57D587E61D1D}" srcOrd="0" destOrd="0" parTransId="{EACECA26-D24E-4893-A70F-187157516E3B}" sibTransId="{E85E1BED-C6A0-451C-BAE4-74B170B7E71D}"/>
    <dgm:cxn modelId="{F43D2B50-62CF-4362-9B96-6AE6456BFED7}" srcId="{AA20B009-32EA-485B-A382-ABEDBA6A90BD}" destId="{E277710F-18D8-413E-B71D-9EA66955B2BF}" srcOrd="4" destOrd="0" parTransId="{C57D9D95-44F4-41A9-BAEB-772C6579A7A8}" sibTransId="{7AE332A0-A89C-464B-883D-B4BDA31C44CC}"/>
    <dgm:cxn modelId="{D727CB95-9E0D-45B7-8B5F-9004E1F70D97}" type="presOf" srcId="{470E8AE3-1667-4DF7-995E-65A3014B4132}" destId="{4CA06B8E-7C03-4D05-9C2D-824F4D5C42BD}" srcOrd="0" destOrd="0" presId="urn:microsoft.com/office/officeart/2005/8/layout/cycle3"/>
    <dgm:cxn modelId="{C254C69B-4C16-4C71-842A-4B6EE278B1AC}" srcId="{AA20B009-32EA-485B-A382-ABEDBA6A90BD}" destId="{F53FADCC-0577-4163-BA78-4E74EABC4D07}" srcOrd="5" destOrd="0" parTransId="{0B5485E5-4468-4AA3-95E9-9F3A7F988E91}" sibTransId="{D4E92D09-1FC6-444A-AA06-E54925901E74}"/>
    <dgm:cxn modelId="{74C773AF-5454-42A4-9A86-DA80A3D85DA8}" type="presOf" srcId="{8577FB1C-A067-4535-827B-D2A139D59613}" destId="{608339A8-B2BA-4129-9053-13A4FF0169FB}" srcOrd="0" destOrd="0" presId="urn:microsoft.com/office/officeart/2005/8/layout/cycle3"/>
    <dgm:cxn modelId="{CD682FB0-51BB-4479-8398-9FBF42AFF0D6}" type="presOf" srcId="{E277710F-18D8-413E-B71D-9EA66955B2BF}" destId="{E5914CBC-84AC-485B-81E5-7865407BCF03}" srcOrd="0" destOrd="0" presId="urn:microsoft.com/office/officeart/2005/8/layout/cycle3"/>
    <dgm:cxn modelId="{BD5837C7-2C58-4E04-8A0C-E6416BBB4981}" srcId="{AA20B009-32EA-485B-A382-ABEDBA6A90BD}" destId="{ACD8C998-8FD8-4E62-AF6E-7DE06DD19A52}" srcOrd="1" destOrd="0" parTransId="{30E16BE0-0040-4F48-A096-86CEAD9C0D43}" sibTransId="{2D131A65-7D0F-4638-A517-D530CCEA3B21}"/>
    <dgm:cxn modelId="{654EFBCF-3CAB-4F8E-BE1A-8FFE10E8FA6E}" type="presOf" srcId="{E85E1BED-C6A0-451C-BAE4-74B170B7E71D}" destId="{BAFECFE0-9C3F-40AA-BD74-0BBD70082A5B}" srcOrd="0" destOrd="0" presId="urn:microsoft.com/office/officeart/2005/8/layout/cycle3"/>
    <dgm:cxn modelId="{99A882E8-D76A-4F7A-93D2-96D711E62A2A}" type="presOf" srcId="{F53FADCC-0577-4163-BA78-4E74EABC4D07}" destId="{C0AC36AF-1DBD-439C-8D53-82AEFD91C8FC}" srcOrd="0" destOrd="0" presId="urn:microsoft.com/office/officeart/2005/8/layout/cycle3"/>
    <dgm:cxn modelId="{215D50E2-BDA0-4EEE-A411-1D3C8A11F0BC}" type="presParOf" srcId="{277DE6CA-B468-4E45-BBFD-382B50394FD7}" destId="{9F4EDA5C-2EFF-4078-ABDA-D7C94E694E60}" srcOrd="0" destOrd="0" presId="urn:microsoft.com/office/officeart/2005/8/layout/cycle3"/>
    <dgm:cxn modelId="{4D939404-D3D1-48B1-A1A5-AF89896891C3}" type="presParOf" srcId="{9F4EDA5C-2EFF-4078-ABDA-D7C94E694E60}" destId="{71AE1051-4F45-41E4-B2DD-E581526DF275}" srcOrd="0" destOrd="0" presId="urn:microsoft.com/office/officeart/2005/8/layout/cycle3"/>
    <dgm:cxn modelId="{DC86E777-DBE2-4002-A81E-6A2CCC346159}" type="presParOf" srcId="{9F4EDA5C-2EFF-4078-ABDA-D7C94E694E60}" destId="{BAFECFE0-9C3F-40AA-BD74-0BBD70082A5B}" srcOrd="1" destOrd="0" presId="urn:microsoft.com/office/officeart/2005/8/layout/cycle3"/>
    <dgm:cxn modelId="{B95B499E-8DE6-4FCE-832E-5DCBF2AD5162}" type="presParOf" srcId="{9F4EDA5C-2EFF-4078-ABDA-D7C94E694E60}" destId="{A0A0B849-C665-4918-B9EC-9DD5AAEA6F16}" srcOrd="2" destOrd="0" presId="urn:microsoft.com/office/officeart/2005/8/layout/cycle3"/>
    <dgm:cxn modelId="{4D14607A-B3E2-4190-8367-13DAA3AA5373}" type="presParOf" srcId="{9F4EDA5C-2EFF-4078-ABDA-D7C94E694E60}" destId="{4CA06B8E-7C03-4D05-9C2D-824F4D5C42BD}" srcOrd="3" destOrd="0" presId="urn:microsoft.com/office/officeart/2005/8/layout/cycle3"/>
    <dgm:cxn modelId="{35DD3AEA-7364-4D82-BF41-47799FA72FD6}" type="presParOf" srcId="{9F4EDA5C-2EFF-4078-ABDA-D7C94E694E60}" destId="{608339A8-B2BA-4129-9053-13A4FF0169FB}" srcOrd="4" destOrd="0" presId="urn:microsoft.com/office/officeart/2005/8/layout/cycle3"/>
    <dgm:cxn modelId="{B92A5834-6C77-4260-A2EF-0C922149E48D}" type="presParOf" srcId="{9F4EDA5C-2EFF-4078-ABDA-D7C94E694E60}" destId="{E5914CBC-84AC-485B-81E5-7865407BCF03}" srcOrd="5" destOrd="0" presId="urn:microsoft.com/office/officeart/2005/8/layout/cycle3"/>
    <dgm:cxn modelId="{828AB456-E7A8-4AE8-BDCA-2926125C516A}" type="presParOf" srcId="{9F4EDA5C-2EFF-4078-ABDA-D7C94E694E60}" destId="{C0AC36AF-1DBD-439C-8D53-82AEFD91C8FC}" srcOrd="6" destOrd="0" presId="urn:microsoft.com/office/officeart/2005/8/layout/cycle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63F13E-EFF3-4BB5-BC3D-7301ADA9F9A2}"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fr-FR"/>
        </a:p>
      </dgm:t>
    </dgm:pt>
    <dgm:pt modelId="{348C4FDC-F102-4318-B3FD-80A66C0AB1CC}">
      <dgm:prSet phldrT="[Texte]"/>
      <dgm:spPr/>
      <dgm:t>
        <a:bodyPr/>
        <a:lstStyle/>
        <a:p>
          <a:r>
            <a:rPr lang="fr-FR" dirty="0">
              <a:latin typeface="Verdana" panose="020B0604030504040204" pitchFamily="34" charset="0"/>
              <a:ea typeface="Verdana" panose="020B0604030504040204" pitchFamily="34" charset="0"/>
            </a:rPr>
            <a:t>Direction de l’Economie de la Santé</a:t>
          </a:r>
        </a:p>
      </dgm:t>
    </dgm:pt>
    <dgm:pt modelId="{C2E64F5C-1F30-4A10-B4AF-A5EA2530FC41}" type="parTrans" cxnId="{A8075121-E410-456D-9DCF-03831CED6556}">
      <dgm:prSet/>
      <dgm:spPr/>
      <dgm:t>
        <a:bodyPr/>
        <a:lstStyle/>
        <a:p>
          <a:endParaRPr lang="fr-FR"/>
        </a:p>
      </dgm:t>
    </dgm:pt>
    <dgm:pt modelId="{A533AECE-8334-4DFB-913C-D94D1C6C3183}" type="sibTrans" cxnId="{A8075121-E410-456D-9DCF-03831CED6556}">
      <dgm:prSet/>
      <dgm:spPr/>
      <dgm:t>
        <a:bodyPr/>
        <a:lstStyle/>
        <a:p>
          <a:endParaRPr lang="fr-FR"/>
        </a:p>
      </dgm:t>
    </dgm:pt>
    <dgm:pt modelId="{33F5A7FC-F942-449D-8A92-D7639F8A3656}">
      <dgm:prSet phldrT="[Texte]"/>
      <dgm:spPr/>
      <dgm:t>
        <a:bodyPr/>
        <a:lstStyle/>
        <a:p>
          <a:r>
            <a:rPr lang="fr-FR" dirty="0">
              <a:latin typeface="Verdana" panose="020B0604030504040204" pitchFamily="34" charset="0"/>
              <a:ea typeface="Verdana" panose="020B0604030504040204" pitchFamily="34" charset="0"/>
            </a:rPr>
            <a:t>Sous-direction de la</a:t>
          </a:r>
        </a:p>
        <a:p>
          <a:r>
            <a:rPr lang="fr-FR" dirty="0">
              <a:latin typeface="Verdana" panose="020B0604030504040204" pitchFamily="34" charset="0"/>
              <a:ea typeface="Verdana" panose="020B0604030504040204" pitchFamily="34" charset="0"/>
            </a:rPr>
            <a:t>planification et de la</a:t>
          </a:r>
        </a:p>
        <a:p>
          <a:r>
            <a:rPr lang="fr-FR" dirty="0">
              <a:latin typeface="Verdana" panose="020B0604030504040204" pitchFamily="34" charset="0"/>
              <a:ea typeface="Verdana" panose="020B0604030504040204" pitchFamily="34" charset="0"/>
            </a:rPr>
            <a:t>réalisation des études</a:t>
          </a:r>
        </a:p>
        <a:p>
          <a:r>
            <a:rPr lang="fr-FR" dirty="0">
              <a:latin typeface="Verdana" panose="020B0604030504040204" pitchFamily="34" charset="0"/>
              <a:ea typeface="Verdana" panose="020B0604030504040204" pitchFamily="34" charset="0"/>
            </a:rPr>
            <a:t>en santé</a:t>
          </a:r>
        </a:p>
      </dgm:t>
    </dgm:pt>
    <dgm:pt modelId="{F1EA602D-E518-4E47-ADEF-ED86C5899B25}" type="parTrans" cxnId="{E8A952F9-8B07-40A0-8A41-3071CBDC9A10}">
      <dgm:prSet/>
      <dgm:spPr/>
      <dgm:t>
        <a:bodyPr/>
        <a:lstStyle/>
        <a:p>
          <a:endParaRPr lang="fr-FR"/>
        </a:p>
      </dgm:t>
    </dgm:pt>
    <dgm:pt modelId="{04694447-69DA-4368-A314-F9024EDFFAE9}" type="sibTrans" cxnId="{E8A952F9-8B07-40A0-8A41-3071CBDC9A10}">
      <dgm:prSet/>
      <dgm:spPr/>
      <dgm:t>
        <a:bodyPr/>
        <a:lstStyle/>
        <a:p>
          <a:endParaRPr lang="fr-FR"/>
        </a:p>
      </dgm:t>
    </dgm:pt>
    <dgm:pt modelId="{1D9B74DA-395D-4A52-BEB2-0D0B92DD0420}">
      <dgm:prSet phldrT="[Texte]"/>
      <dgm:spPr/>
      <dgm:t>
        <a:bodyPr/>
        <a:lstStyle/>
        <a:p>
          <a:r>
            <a:rPr lang="fr-FR" dirty="0">
              <a:latin typeface="Verdana" panose="020B0604030504040204" pitchFamily="34" charset="0"/>
              <a:ea typeface="Verdana" panose="020B0604030504040204" pitchFamily="34" charset="0"/>
            </a:rPr>
            <a:t>Sous-direction de la</a:t>
          </a:r>
        </a:p>
        <a:p>
          <a:r>
            <a:rPr lang="fr-FR" dirty="0">
              <a:latin typeface="Verdana" panose="020B0604030504040204" pitchFamily="34" charset="0"/>
              <a:ea typeface="Verdana" panose="020B0604030504040204" pitchFamily="34" charset="0"/>
            </a:rPr>
            <a:t>mobilisation des</a:t>
          </a:r>
        </a:p>
        <a:p>
          <a:r>
            <a:rPr lang="fr-FR" dirty="0">
              <a:latin typeface="Verdana" panose="020B0604030504040204" pitchFamily="34" charset="0"/>
              <a:ea typeface="Verdana" panose="020B0604030504040204" pitchFamily="34" charset="0"/>
            </a:rPr>
            <a:t>ressources</a:t>
          </a:r>
        </a:p>
      </dgm:t>
    </dgm:pt>
    <dgm:pt modelId="{8AD905B9-BDAF-4BB2-B3CF-7B89DEECE6E1}" type="parTrans" cxnId="{B0CCAD47-D7CB-4163-B686-7F42AA0C19F4}">
      <dgm:prSet/>
      <dgm:spPr/>
      <dgm:t>
        <a:bodyPr/>
        <a:lstStyle/>
        <a:p>
          <a:endParaRPr lang="fr-FR"/>
        </a:p>
      </dgm:t>
    </dgm:pt>
    <dgm:pt modelId="{7507772E-D7A3-4BC0-B990-C93C7CC63558}" type="sibTrans" cxnId="{B0CCAD47-D7CB-4163-B686-7F42AA0C19F4}">
      <dgm:prSet/>
      <dgm:spPr/>
      <dgm:t>
        <a:bodyPr/>
        <a:lstStyle/>
        <a:p>
          <a:endParaRPr lang="fr-FR"/>
        </a:p>
      </dgm:t>
    </dgm:pt>
    <dgm:pt modelId="{86460292-2780-469A-BEC5-0F9FED21FA86}">
      <dgm:prSet phldrT="[Texte]"/>
      <dgm:spPr/>
      <dgm:t>
        <a:bodyPr/>
        <a:lstStyle/>
        <a:p>
          <a:r>
            <a:rPr lang="fr-FR" dirty="0">
              <a:latin typeface="Verdana" panose="020B0604030504040204" pitchFamily="34" charset="0"/>
              <a:ea typeface="Verdana" panose="020B0604030504040204" pitchFamily="34" charset="0"/>
            </a:rPr>
            <a:t>Sous-direction de la</a:t>
          </a:r>
        </a:p>
        <a:p>
          <a:r>
            <a:rPr lang="fr-FR" dirty="0">
              <a:latin typeface="Verdana" panose="020B0604030504040204" pitchFamily="34" charset="0"/>
              <a:ea typeface="Verdana" panose="020B0604030504040204" pitchFamily="34" charset="0"/>
            </a:rPr>
            <a:t>pérennisation des</a:t>
          </a:r>
        </a:p>
        <a:p>
          <a:r>
            <a:rPr lang="fr-FR" dirty="0">
              <a:latin typeface="Verdana" panose="020B0604030504040204" pitchFamily="34" charset="0"/>
              <a:ea typeface="Verdana" panose="020B0604030504040204" pitchFamily="34" charset="0"/>
            </a:rPr>
            <a:t>appuis extérieurs en</a:t>
          </a:r>
        </a:p>
        <a:p>
          <a:r>
            <a:rPr lang="fr-FR" dirty="0">
              <a:latin typeface="Verdana" panose="020B0604030504040204" pitchFamily="34" charset="0"/>
              <a:ea typeface="Verdana" panose="020B0604030504040204" pitchFamily="34" charset="0"/>
            </a:rPr>
            <a:t>santé</a:t>
          </a:r>
        </a:p>
      </dgm:t>
    </dgm:pt>
    <dgm:pt modelId="{64F00B1A-EE88-4681-8EA8-5009634518B6}" type="parTrans" cxnId="{09557455-365C-4410-83BF-503E8FF5E2D8}">
      <dgm:prSet/>
      <dgm:spPr/>
      <dgm:t>
        <a:bodyPr/>
        <a:lstStyle/>
        <a:p>
          <a:endParaRPr lang="fr-FR"/>
        </a:p>
      </dgm:t>
    </dgm:pt>
    <dgm:pt modelId="{09B5F07A-09BE-4EAA-8957-A8548707DD0F}" type="sibTrans" cxnId="{09557455-365C-4410-83BF-503E8FF5E2D8}">
      <dgm:prSet/>
      <dgm:spPr/>
      <dgm:t>
        <a:bodyPr/>
        <a:lstStyle/>
        <a:p>
          <a:endParaRPr lang="fr-FR"/>
        </a:p>
      </dgm:t>
    </dgm:pt>
    <dgm:pt modelId="{E8AEA304-390A-4DB5-80C6-07C5B06B80C8}" type="pres">
      <dgm:prSet presAssocID="{A763F13E-EFF3-4BB5-BC3D-7301ADA9F9A2}" presName="hierChild1" presStyleCnt="0">
        <dgm:presLayoutVars>
          <dgm:orgChart val="1"/>
          <dgm:chPref val="1"/>
          <dgm:dir/>
          <dgm:animOne val="branch"/>
          <dgm:animLvl val="lvl"/>
          <dgm:resizeHandles/>
        </dgm:presLayoutVars>
      </dgm:prSet>
      <dgm:spPr/>
    </dgm:pt>
    <dgm:pt modelId="{C1298468-B134-4B60-A8AC-D29B9CDF16EA}" type="pres">
      <dgm:prSet presAssocID="{348C4FDC-F102-4318-B3FD-80A66C0AB1CC}" presName="hierRoot1" presStyleCnt="0">
        <dgm:presLayoutVars>
          <dgm:hierBranch val="init"/>
        </dgm:presLayoutVars>
      </dgm:prSet>
      <dgm:spPr/>
    </dgm:pt>
    <dgm:pt modelId="{7E6188A5-BE16-44C9-BF46-6E3C76315D59}" type="pres">
      <dgm:prSet presAssocID="{348C4FDC-F102-4318-B3FD-80A66C0AB1CC}" presName="rootComposite1" presStyleCnt="0"/>
      <dgm:spPr/>
    </dgm:pt>
    <dgm:pt modelId="{893B206E-1B6E-46A2-9303-663829E06D98}" type="pres">
      <dgm:prSet presAssocID="{348C4FDC-F102-4318-B3FD-80A66C0AB1CC}" presName="rootText1" presStyleLbl="node0" presStyleIdx="0" presStyleCnt="1">
        <dgm:presLayoutVars>
          <dgm:chPref val="3"/>
        </dgm:presLayoutVars>
      </dgm:prSet>
      <dgm:spPr/>
    </dgm:pt>
    <dgm:pt modelId="{62890234-9601-4A71-8B04-1327691F84EA}" type="pres">
      <dgm:prSet presAssocID="{348C4FDC-F102-4318-B3FD-80A66C0AB1CC}" presName="rootConnector1" presStyleLbl="node1" presStyleIdx="0" presStyleCnt="0"/>
      <dgm:spPr/>
    </dgm:pt>
    <dgm:pt modelId="{6E063865-BF42-4E0B-B860-917CC42C22A1}" type="pres">
      <dgm:prSet presAssocID="{348C4FDC-F102-4318-B3FD-80A66C0AB1CC}" presName="hierChild2" presStyleCnt="0"/>
      <dgm:spPr/>
    </dgm:pt>
    <dgm:pt modelId="{92F08AB2-B32A-43DE-AEC2-5CF4A074FA83}" type="pres">
      <dgm:prSet presAssocID="{F1EA602D-E518-4E47-ADEF-ED86C5899B25}" presName="Name37" presStyleLbl="parChTrans1D2" presStyleIdx="0" presStyleCnt="3"/>
      <dgm:spPr/>
    </dgm:pt>
    <dgm:pt modelId="{1BC110C5-1C7A-4489-A896-A8DD51D03806}" type="pres">
      <dgm:prSet presAssocID="{33F5A7FC-F942-449D-8A92-D7639F8A3656}" presName="hierRoot2" presStyleCnt="0">
        <dgm:presLayoutVars>
          <dgm:hierBranch val="init"/>
        </dgm:presLayoutVars>
      </dgm:prSet>
      <dgm:spPr/>
    </dgm:pt>
    <dgm:pt modelId="{1661545C-BAB0-4B7C-ADAA-BA9B6C4BA145}" type="pres">
      <dgm:prSet presAssocID="{33F5A7FC-F942-449D-8A92-D7639F8A3656}" presName="rootComposite" presStyleCnt="0"/>
      <dgm:spPr/>
    </dgm:pt>
    <dgm:pt modelId="{F571229D-7865-4025-9FE6-CA3B7EAA56DC}" type="pres">
      <dgm:prSet presAssocID="{33F5A7FC-F942-449D-8A92-D7639F8A3656}" presName="rootText" presStyleLbl="node2" presStyleIdx="0" presStyleCnt="3">
        <dgm:presLayoutVars>
          <dgm:chPref val="3"/>
        </dgm:presLayoutVars>
      </dgm:prSet>
      <dgm:spPr/>
    </dgm:pt>
    <dgm:pt modelId="{4B5B7CA2-3601-473F-BB67-B9398FB4DDC5}" type="pres">
      <dgm:prSet presAssocID="{33F5A7FC-F942-449D-8A92-D7639F8A3656}" presName="rootConnector" presStyleLbl="node2" presStyleIdx="0" presStyleCnt="3"/>
      <dgm:spPr/>
    </dgm:pt>
    <dgm:pt modelId="{3E0F30BE-E88E-40D4-B9CA-682B0C5AB062}" type="pres">
      <dgm:prSet presAssocID="{33F5A7FC-F942-449D-8A92-D7639F8A3656}" presName="hierChild4" presStyleCnt="0"/>
      <dgm:spPr/>
    </dgm:pt>
    <dgm:pt modelId="{DBC600A5-C804-45EE-92BE-C12229057548}" type="pres">
      <dgm:prSet presAssocID="{33F5A7FC-F942-449D-8A92-D7639F8A3656}" presName="hierChild5" presStyleCnt="0"/>
      <dgm:spPr/>
    </dgm:pt>
    <dgm:pt modelId="{4E31FC13-1BF6-4CEC-B87F-791BE6B863E2}" type="pres">
      <dgm:prSet presAssocID="{8AD905B9-BDAF-4BB2-B3CF-7B89DEECE6E1}" presName="Name37" presStyleLbl="parChTrans1D2" presStyleIdx="1" presStyleCnt="3"/>
      <dgm:spPr/>
    </dgm:pt>
    <dgm:pt modelId="{A2148184-4C88-47B8-B649-7EE9AE0DBF82}" type="pres">
      <dgm:prSet presAssocID="{1D9B74DA-395D-4A52-BEB2-0D0B92DD0420}" presName="hierRoot2" presStyleCnt="0">
        <dgm:presLayoutVars>
          <dgm:hierBranch val="init"/>
        </dgm:presLayoutVars>
      </dgm:prSet>
      <dgm:spPr/>
    </dgm:pt>
    <dgm:pt modelId="{0D6542FF-B736-4054-8502-2CBF4A59162D}" type="pres">
      <dgm:prSet presAssocID="{1D9B74DA-395D-4A52-BEB2-0D0B92DD0420}" presName="rootComposite" presStyleCnt="0"/>
      <dgm:spPr/>
    </dgm:pt>
    <dgm:pt modelId="{2863A328-0913-4696-9D0B-68F14CA8DDB0}" type="pres">
      <dgm:prSet presAssocID="{1D9B74DA-395D-4A52-BEB2-0D0B92DD0420}" presName="rootText" presStyleLbl="node2" presStyleIdx="1" presStyleCnt="3">
        <dgm:presLayoutVars>
          <dgm:chPref val="3"/>
        </dgm:presLayoutVars>
      </dgm:prSet>
      <dgm:spPr/>
    </dgm:pt>
    <dgm:pt modelId="{64289755-FDBC-4DD9-96E9-6079C74D8B37}" type="pres">
      <dgm:prSet presAssocID="{1D9B74DA-395D-4A52-BEB2-0D0B92DD0420}" presName="rootConnector" presStyleLbl="node2" presStyleIdx="1" presStyleCnt="3"/>
      <dgm:spPr/>
    </dgm:pt>
    <dgm:pt modelId="{B2ACD739-E399-4C3E-8C8F-13C82499D3B4}" type="pres">
      <dgm:prSet presAssocID="{1D9B74DA-395D-4A52-BEB2-0D0B92DD0420}" presName="hierChild4" presStyleCnt="0"/>
      <dgm:spPr/>
    </dgm:pt>
    <dgm:pt modelId="{C86FFAA7-EB74-4D7E-96C9-05614A88534E}" type="pres">
      <dgm:prSet presAssocID="{1D9B74DA-395D-4A52-BEB2-0D0B92DD0420}" presName="hierChild5" presStyleCnt="0"/>
      <dgm:spPr/>
    </dgm:pt>
    <dgm:pt modelId="{6BA75C49-32FB-49EA-8091-ECD17541E3B2}" type="pres">
      <dgm:prSet presAssocID="{64F00B1A-EE88-4681-8EA8-5009634518B6}" presName="Name37" presStyleLbl="parChTrans1D2" presStyleIdx="2" presStyleCnt="3"/>
      <dgm:spPr/>
    </dgm:pt>
    <dgm:pt modelId="{9F05D634-187B-4AA4-9541-5A44A7449F79}" type="pres">
      <dgm:prSet presAssocID="{86460292-2780-469A-BEC5-0F9FED21FA86}" presName="hierRoot2" presStyleCnt="0">
        <dgm:presLayoutVars>
          <dgm:hierBranch val="init"/>
        </dgm:presLayoutVars>
      </dgm:prSet>
      <dgm:spPr/>
    </dgm:pt>
    <dgm:pt modelId="{30FB6D57-1A89-4A2D-8CA8-309A2011C5B8}" type="pres">
      <dgm:prSet presAssocID="{86460292-2780-469A-BEC5-0F9FED21FA86}" presName="rootComposite" presStyleCnt="0"/>
      <dgm:spPr/>
    </dgm:pt>
    <dgm:pt modelId="{25EF5B19-08EB-4E9C-B9FB-11A1EBAA394A}" type="pres">
      <dgm:prSet presAssocID="{86460292-2780-469A-BEC5-0F9FED21FA86}" presName="rootText" presStyleLbl="node2" presStyleIdx="2" presStyleCnt="3">
        <dgm:presLayoutVars>
          <dgm:chPref val="3"/>
        </dgm:presLayoutVars>
      </dgm:prSet>
      <dgm:spPr/>
    </dgm:pt>
    <dgm:pt modelId="{79206D8A-780B-4363-9536-0C7F6BAD9E34}" type="pres">
      <dgm:prSet presAssocID="{86460292-2780-469A-BEC5-0F9FED21FA86}" presName="rootConnector" presStyleLbl="node2" presStyleIdx="2" presStyleCnt="3"/>
      <dgm:spPr/>
    </dgm:pt>
    <dgm:pt modelId="{BA5C9D13-C509-42FB-9847-3EF8DBF88DE4}" type="pres">
      <dgm:prSet presAssocID="{86460292-2780-469A-BEC5-0F9FED21FA86}" presName="hierChild4" presStyleCnt="0"/>
      <dgm:spPr/>
    </dgm:pt>
    <dgm:pt modelId="{A2CA0A65-3598-43AC-A5BC-46F38ACB84CD}" type="pres">
      <dgm:prSet presAssocID="{86460292-2780-469A-BEC5-0F9FED21FA86}" presName="hierChild5" presStyleCnt="0"/>
      <dgm:spPr/>
    </dgm:pt>
    <dgm:pt modelId="{364C4D4B-07E2-4AE1-8233-FDDFF9505D0F}" type="pres">
      <dgm:prSet presAssocID="{348C4FDC-F102-4318-B3FD-80A66C0AB1CC}" presName="hierChild3" presStyleCnt="0"/>
      <dgm:spPr/>
    </dgm:pt>
  </dgm:ptLst>
  <dgm:cxnLst>
    <dgm:cxn modelId="{DC0E3312-3EC5-44A9-815E-2B8A590C1828}" type="presOf" srcId="{A763F13E-EFF3-4BB5-BC3D-7301ADA9F9A2}" destId="{E8AEA304-390A-4DB5-80C6-07C5B06B80C8}" srcOrd="0" destOrd="0" presId="urn:microsoft.com/office/officeart/2005/8/layout/orgChart1"/>
    <dgm:cxn modelId="{A8075121-E410-456D-9DCF-03831CED6556}" srcId="{A763F13E-EFF3-4BB5-BC3D-7301ADA9F9A2}" destId="{348C4FDC-F102-4318-B3FD-80A66C0AB1CC}" srcOrd="0" destOrd="0" parTransId="{C2E64F5C-1F30-4A10-B4AF-A5EA2530FC41}" sibTransId="{A533AECE-8334-4DFB-913C-D94D1C6C3183}"/>
    <dgm:cxn modelId="{922EE02C-1BB4-40DA-9106-BC47F88E0E5B}" type="presOf" srcId="{33F5A7FC-F942-449D-8A92-D7639F8A3656}" destId="{F571229D-7865-4025-9FE6-CA3B7EAA56DC}" srcOrd="0" destOrd="0" presId="urn:microsoft.com/office/officeart/2005/8/layout/orgChart1"/>
    <dgm:cxn modelId="{F8706F63-9C3F-4932-A694-014689E06AD2}" type="presOf" srcId="{8AD905B9-BDAF-4BB2-B3CF-7B89DEECE6E1}" destId="{4E31FC13-1BF6-4CEC-B87F-791BE6B863E2}" srcOrd="0" destOrd="0" presId="urn:microsoft.com/office/officeart/2005/8/layout/orgChart1"/>
    <dgm:cxn modelId="{B0CCAD47-D7CB-4163-B686-7F42AA0C19F4}" srcId="{348C4FDC-F102-4318-B3FD-80A66C0AB1CC}" destId="{1D9B74DA-395D-4A52-BEB2-0D0B92DD0420}" srcOrd="1" destOrd="0" parTransId="{8AD905B9-BDAF-4BB2-B3CF-7B89DEECE6E1}" sibTransId="{7507772E-D7A3-4BC0-B990-C93C7CC63558}"/>
    <dgm:cxn modelId="{69C64469-F9B0-4A44-950A-6DA18D63F5F1}" type="presOf" srcId="{86460292-2780-469A-BEC5-0F9FED21FA86}" destId="{25EF5B19-08EB-4E9C-B9FB-11A1EBAA394A}" srcOrd="0" destOrd="0" presId="urn:microsoft.com/office/officeart/2005/8/layout/orgChart1"/>
    <dgm:cxn modelId="{09557455-365C-4410-83BF-503E8FF5E2D8}" srcId="{348C4FDC-F102-4318-B3FD-80A66C0AB1CC}" destId="{86460292-2780-469A-BEC5-0F9FED21FA86}" srcOrd="2" destOrd="0" parTransId="{64F00B1A-EE88-4681-8EA8-5009634518B6}" sibTransId="{09B5F07A-09BE-4EAA-8957-A8548707DD0F}"/>
    <dgm:cxn modelId="{B8061690-1939-4389-8D91-FD2AE942CA8F}" type="presOf" srcId="{86460292-2780-469A-BEC5-0F9FED21FA86}" destId="{79206D8A-780B-4363-9536-0C7F6BAD9E34}" srcOrd="1" destOrd="0" presId="urn:microsoft.com/office/officeart/2005/8/layout/orgChart1"/>
    <dgm:cxn modelId="{4552FA9A-63F6-406A-9C95-2AE3576704BD}" type="presOf" srcId="{64F00B1A-EE88-4681-8EA8-5009634518B6}" destId="{6BA75C49-32FB-49EA-8091-ECD17541E3B2}" srcOrd="0" destOrd="0" presId="urn:microsoft.com/office/officeart/2005/8/layout/orgChart1"/>
    <dgm:cxn modelId="{71CB1FA5-56FC-445C-9C2A-E893C9A2ECEA}" type="presOf" srcId="{1D9B74DA-395D-4A52-BEB2-0D0B92DD0420}" destId="{64289755-FDBC-4DD9-96E9-6079C74D8B37}" srcOrd="1" destOrd="0" presId="urn:microsoft.com/office/officeart/2005/8/layout/orgChart1"/>
    <dgm:cxn modelId="{8170D8B2-5DCE-41BA-84A9-7D1267BC123D}" type="presOf" srcId="{348C4FDC-F102-4318-B3FD-80A66C0AB1CC}" destId="{893B206E-1B6E-46A2-9303-663829E06D98}" srcOrd="0" destOrd="0" presId="urn:microsoft.com/office/officeart/2005/8/layout/orgChart1"/>
    <dgm:cxn modelId="{66C946BF-6624-45D9-A534-CB3DD285FB3C}" type="presOf" srcId="{33F5A7FC-F942-449D-8A92-D7639F8A3656}" destId="{4B5B7CA2-3601-473F-BB67-B9398FB4DDC5}" srcOrd="1" destOrd="0" presId="urn:microsoft.com/office/officeart/2005/8/layout/orgChart1"/>
    <dgm:cxn modelId="{B1B84FD2-7FAF-4B74-97D7-4D62E68B6EF0}" type="presOf" srcId="{1D9B74DA-395D-4A52-BEB2-0D0B92DD0420}" destId="{2863A328-0913-4696-9D0B-68F14CA8DDB0}" srcOrd="0" destOrd="0" presId="urn:microsoft.com/office/officeart/2005/8/layout/orgChart1"/>
    <dgm:cxn modelId="{2B8DE5E1-73B6-407B-AE5C-CD88360562A5}" type="presOf" srcId="{348C4FDC-F102-4318-B3FD-80A66C0AB1CC}" destId="{62890234-9601-4A71-8B04-1327691F84EA}" srcOrd="1" destOrd="0" presId="urn:microsoft.com/office/officeart/2005/8/layout/orgChart1"/>
    <dgm:cxn modelId="{D4279BE7-E3A4-4AF9-BB03-920F74930956}" type="presOf" srcId="{F1EA602D-E518-4E47-ADEF-ED86C5899B25}" destId="{92F08AB2-B32A-43DE-AEC2-5CF4A074FA83}" srcOrd="0" destOrd="0" presId="urn:microsoft.com/office/officeart/2005/8/layout/orgChart1"/>
    <dgm:cxn modelId="{E8A952F9-8B07-40A0-8A41-3071CBDC9A10}" srcId="{348C4FDC-F102-4318-B3FD-80A66C0AB1CC}" destId="{33F5A7FC-F942-449D-8A92-D7639F8A3656}" srcOrd="0" destOrd="0" parTransId="{F1EA602D-E518-4E47-ADEF-ED86C5899B25}" sibTransId="{04694447-69DA-4368-A314-F9024EDFFAE9}"/>
    <dgm:cxn modelId="{FF9C0684-B720-47CC-83F9-45356B06028E}" type="presParOf" srcId="{E8AEA304-390A-4DB5-80C6-07C5B06B80C8}" destId="{C1298468-B134-4B60-A8AC-D29B9CDF16EA}" srcOrd="0" destOrd="0" presId="urn:microsoft.com/office/officeart/2005/8/layout/orgChart1"/>
    <dgm:cxn modelId="{C74C29A8-314A-4822-9370-D18274F871D1}" type="presParOf" srcId="{C1298468-B134-4B60-A8AC-D29B9CDF16EA}" destId="{7E6188A5-BE16-44C9-BF46-6E3C76315D59}" srcOrd="0" destOrd="0" presId="urn:microsoft.com/office/officeart/2005/8/layout/orgChart1"/>
    <dgm:cxn modelId="{CB0DA205-1BEE-46C8-8C49-F3FD1E777900}" type="presParOf" srcId="{7E6188A5-BE16-44C9-BF46-6E3C76315D59}" destId="{893B206E-1B6E-46A2-9303-663829E06D98}" srcOrd="0" destOrd="0" presId="urn:microsoft.com/office/officeart/2005/8/layout/orgChart1"/>
    <dgm:cxn modelId="{6A882781-7550-4942-B478-EB80B34AD7B1}" type="presParOf" srcId="{7E6188A5-BE16-44C9-BF46-6E3C76315D59}" destId="{62890234-9601-4A71-8B04-1327691F84EA}" srcOrd="1" destOrd="0" presId="urn:microsoft.com/office/officeart/2005/8/layout/orgChart1"/>
    <dgm:cxn modelId="{17F6F46B-B1EF-4F94-B115-EBB55EF813B8}" type="presParOf" srcId="{C1298468-B134-4B60-A8AC-D29B9CDF16EA}" destId="{6E063865-BF42-4E0B-B860-917CC42C22A1}" srcOrd="1" destOrd="0" presId="urn:microsoft.com/office/officeart/2005/8/layout/orgChart1"/>
    <dgm:cxn modelId="{352F99CE-B054-44E8-A52F-161A6EA4DE60}" type="presParOf" srcId="{6E063865-BF42-4E0B-B860-917CC42C22A1}" destId="{92F08AB2-B32A-43DE-AEC2-5CF4A074FA83}" srcOrd="0" destOrd="0" presId="urn:microsoft.com/office/officeart/2005/8/layout/orgChart1"/>
    <dgm:cxn modelId="{A388E5FC-B96F-49C5-91E6-CA08F02D9F23}" type="presParOf" srcId="{6E063865-BF42-4E0B-B860-917CC42C22A1}" destId="{1BC110C5-1C7A-4489-A896-A8DD51D03806}" srcOrd="1" destOrd="0" presId="urn:microsoft.com/office/officeart/2005/8/layout/orgChart1"/>
    <dgm:cxn modelId="{45C31911-657F-4D27-8FF9-00E3CF671406}" type="presParOf" srcId="{1BC110C5-1C7A-4489-A896-A8DD51D03806}" destId="{1661545C-BAB0-4B7C-ADAA-BA9B6C4BA145}" srcOrd="0" destOrd="0" presId="urn:microsoft.com/office/officeart/2005/8/layout/orgChart1"/>
    <dgm:cxn modelId="{B8C924F8-A145-4C1A-87BC-B62C8596C9B7}" type="presParOf" srcId="{1661545C-BAB0-4B7C-ADAA-BA9B6C4BA145}" destId="{F571229D-7865-4025-9FE6-CA3B7EAA56DC}" srcOrd="0" destOrd="0" presId="urn:microsoft.com/office/officeart/2005/8/layout/orgChart1"/>
    <dgm:cxn modelId="{FA24340E-144F-42DF-AEDE-564E0C8D77AD}" type="presParOf" srcId="{1661545C-BAB0-4B7C-ADAA-BA9B6C4BA145}" destId="{4B5B7CA2-3601-473F-BB67-B9398FB4DDC5}" srcOrd="1" destOrd="0" presId="urn:microsoft.com/office/officeart/2005/8/layout/orgChart1"/>
    <dgm:cxn modelId="{CA4DE709-989D-4F33-ACEB-F1CD3622A246}" type="presParOf" srcId="{1BC110C5-1C7A-4489-A896-A8DD51D03806}" destId="{3E0F30BE-E88E-40D4-B9CA-682B0C5AB062}" srcOrd="1" destOrd="0" presId="urn:microsoft.com/office/officeart/2005/8/layout/orgChart1"/>
    <dgm:cxn modelId="{9C848AA6-4782-4ABD-924B-2D7C25BBD935}" type="presParOf" srcId="{1BC110C5-1C7A-4489-A896-A8DD51D03806}" destId="{DBC600A5-C804-45EE-92BE-C12229057548}" srcOrd="2" destOrd="0" presId="urn:microsoft.com/office/officeart/2005/8/layout/orgChart1"/>
    <dgm:cxn modelId="{B4E0876E-6A21-4CBE-B5D6-1592F5B83143}" type="presParOf" srcId="{6E063865-BF42-4E0B-B860-917CC42C22A1}" destId="{4E31FC13-1BF6-4CEC-B87F-791BE6B863E2}" srcOrd="2" destOrd="0" presId="urn:microsoft.com/office/officeart/2005/8/layout/orgChart1"/>
    <dgm:cxn modelId="{B962BED9-F6FF-4287-8406-2385BC58C35B}" type="presParOf" srcId="{6E063865-BF42-4E0B-B860-917CC42C22A1}" destId="{A2148184-4C88-47B8-B649-7EE9AE0DBF82}" srcOrd="3" destOrd="0" presId="urn:microsoft.com/office/officeart/2005/8/layout/orgChart1"/>
    <dgm:cxn modelId="{51CD7E12-21D9-4A64-83CF-9E64EA42E0FD}" type="presParOf" srcId="{A2148184-4C88-47B8-B649-7EE9AE0DBF82}" destId="{0D6542FF-B736-4054-8502-2CBF4A59162D}" srcOrd="0" destOrd="0" presId="urn:microsoft.com/office/officeart/2005/8/layout/orgChart1"/>
    <dgm:cxn modelId="{E829F038-4F4B-4E43-AC9A-4DA62F344BE6}" type="presParOf" srcId="{0D6542FF-B736-4054-8502-2CBF4A59162D}" destId="{2863A328-0913-4696-9D0B-68F14CA8DDB0}" srcOrd="0" destOrd="0" presId="urn:microsoft.com/office/officeart/2005/8/layout/orgChart1"/>
    <dgm:cxn modelId="{E9E2B42D-08A4-499D-8E0E-0E42FF4AD8DC}" type="presParOf" srcId="{0D6542FF-B736-4054-8502-2CBF4A59162D}" destId="{64289755-FDBC-4DD9-96E9-6079C74D8B37}" srcOrd="1" destOrd="0" presId="urn:microsoft.com/office/officeart/2005/8/layout/orgChart1"/>
    <dgm:cxn modelId="{6C8B1BA8-839C-4F72-BF47-BEAC686BDA7E}" type="presParOf" srcId="{A2148184-4C88-47B8-B649-7EE9AE0DBF82}" destId="{B2ACD739-E399-4C3E-8C8F-13C82499D3B4}" srcOrd="1" destOrd="0" presId="urn:microsoft.com/office/officeart/2005/8/layout/orgChart1"/>
    <dgm:cxn modelId="{FEBAF071-870A-4573-B07F-2C477237785C}" type="presParOf" srcId="{A2148184-4C88-47B8-B649-7EE9AE0DBF82}" destId="{C86FFAA7-EB74-4D7E-96C9-05614A88534E}" srcOrd="2" destOrd="0" presId="urn:microsoft.com/office/officeart/2005/8/layout/orgChart1"/>
    <dgm:cxn modelId="{58CB8B72-099E-4275-8DE4-C595150772C7}" type="presParOf" srcId="{6E063865-BF42-4E0B-B860-917CC42C22A1}" destId="{6BA75C49-32FB-49EA-8091-ECD17541E3B2}" srcOrd="4" destOrd="0" presId="urn:microsoft.com/office/officeart/2005/8/layout/orgChart1"/>
    <dgm:cxn modelId="{B396338F-BE94-451B-823C-7796A3B25EAD}" type="presParOf" srcId="{6E063865-BF42-4E0B-B860-917CC42C22A1}" destId="{9F05D634-187B-4AA4-9541-5A44A7449F79}" srcOrd="5" destOrd="0" presId="urn:microsoft.com/office/officeart/2005/8/layout/orgChart1"/>
    <dgm:cxn modelId="{36DF3E3B-7963-4FD0-AE1B-C1CE182E112E}" type="presParOf" srcId="{9F05D634-187B-4AA4-9541-5A44A7449F79}" destId="{30FB6D57-1A89-4A2D-8CA8-309A2011C5B8}" srcOrd="0" destOrd="0" presId="urn:microsoft.com/office/officeart/2005/8/layout/orgChart1"/>
    <dgm:cxn modelId="{6525CEBD-5AF4-4D42-B4B4-2A8413F2B5CB}" type="presParOf" srcId="{30FB6D57-1A89-4A2D-8CA8-309A2011C5B8}" destId="{25EF5B19-08EB-4E9C-B9FB-11A1EBAA394A}" srcOrd="0" destOrd="0" presId="urn:microsoft.com/office/officeart/2005/8/layout/orgChart1"/>
    <dgm:cxn modelId="{A178992B-DA30-446D-A72D-2AA7953D4C54}" type="presParOf" srcId="{30FB6D57-1A89-4A2D-8CA8-309A2011C5B8}" destId="{79206D8A-780B-4363-9536-0C7F6BAD9E34}" srcOrd="1" destOrd="0" presId="urn:microsoft.com/office/officeart/2005/8/layout/orgChart1"/>
    <dgm:cxn modelId="{825B31CF-99D4-490B-B3E3-EEF3CBE0385E}" type="presParOf" srcId="{9F05D634-187B-4AA4-9541-5A44A7449F79}" destId="{BA5C9D13-C509-42FB-9847-3EF8DBF88DE4}" srcOrd="1" destOrd="0" presId="urn:microsoft.com/office/officeart/2005/8/layout/orgChart1"/>
    <dgm:cxn modelId="{14D9DC65-08A1-4522-AD7C-BCB4E213E443}" type="presParOf" srcId="{9F05D634-187B-4AA4-9541-5A44A7449F79}" destId="{A2CA0A65-3598-43AC-A5BC-46F38ACB84CD}" srcOrd="2" destOrd="0" presId="urn:microsoft.com/office/officeart/2005/8/layout/orgChart1"/>
    <dgm:cxn modelId="{F9387540-AF4E-4469-A0FA-297436D3E129}" type="presParOf" srcId="{C1298468-B134-4B60-A8AC-D29B9CDF16EA}" destId="{364C4D4B-07E2-4AE1-8233-FDDFF9505D0F}"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BF94CE-400F-4976-AE89-819FFF0CD3FD}" type="doc">
      <dgm:prSet loTypeId="urn:microsoft.com/office/officeart/2005/8/layout/vList3" loCatId="list" qsTypeId="urn:microsoft.com/office/officeart/2005/8/quickstyle/simple1" qsCatId="simple" csTypeId="urn:microsoft.com/office/officeart/2005/8/colors/accent1_1" csCatId="accent1" phldr="1"/>
      <dgm:spPr/>
      <dgm:t>
        <a:bodyPr/>
        <a:lstStyle/>
        <a:p>
          <a:endParaRPr lang="fr-FR"/>
        </a:p>
      </dgm:t>
    </dgm:pt>
    <dgm:pt modelId="{759539EF-FCF1-446C-8706-8D8D792BE357}">
      <dgm:prSet phldrT="[Texte]"/>
      <dgm:spPr/>
      <dgm:t>
        <a:bodyPr/>
        <a:lstStyle/>
        <a:p>
          <a:r>
            <a:rPr lang="fr-FR" dirty="0">
              <a:latin typeface="Verdana" panose="020B0604030504040204" pitchFamily="34" charset="0"/>
              <a:ea typeface="Verdana" panose="020B0604030504040204" pitchFamily="34" charset="0"/>
            </a:rPr>
            <a:t>Assure le développement et la diffusion des stratégies d’optimisation de l’allocation et de l’utilisation des ressources du MSHPCMU pour la délivrance des services de santé durables</a:t>
          </a:r>
        </a:p>
      </dgm:t>
    </dgm:pt>
    <dgm:pt modelId="{D9ED6120-33B7-4953-89D8-2C2608D9A6FE}" type="parTrans" cxnId="{206204A4-8BB0-433D-BE0D-6E0920009F69}">
      <dgm:prSet/>
      <dgm:spPr/>
      <dgm:t>
        <a:bodyPr/>
        <a:lstStyle/>
        <a:p>
          <a:endParaRPr lang="fr-FR"/>
        </a:p>
      </dgm:t>
    </dgm:pt>
    <dgm:pt modelId="{F01C134F-325D-4047-A9C3-2FD53C5E7B27}" type="sibTrans" cxnId="{206204A4-8BB0-433D-BE0D-6E0920009F69}">
      <dgm:prSet/>
      <dgm:spPr/>
      <dgm:t>
        <a:bodyPr/>
        <a:lstStyle/>
        <a:p>
          <a:endParaRPr lang="fr-FR"/>
        </a:p>
      </dgm:t>
    </dgm:pt>
    <dgm:pt modelId="{B3707F9C-18AF-4FC8-8C75-3526ABCE64F2}">
      <dgm:prSet phldrT="[Texte]"/>
      <dgm:spPr/>
      <dgm:t>
        <a:bodyPr/>
        <a:lstStyle/>
        <a:p>
          <a:r>
            <a:rPr lang="fr-FR" dirty="0">
              <a:latin typeface="Verdana" panose="020B0604030504040204" pitchFamily="34" charset="0"/>
              <a:ea typeface="Verdana" panose="020B0604030504040204" pitchFamily="34" charset="0"/>
            </a:rPr>
            <a:t>Valide et suit la mise en œuvre du plan stratégique de la Direction</a:t>
          </a:r>
        </a:p>
      </dgm:t>
    </dgm:pt>
    <dgm:pt modelId="{DE049493-125F-45DB-91A4-C268D86ECD3F}" type="parTrans" cxnId="{E4283F06-13B2-4540-B8E8-05A68908B8D7}">
      <dgm:prSet/>
      <dgm:spPr/>
      <dgm:t>
        <a:bodyPr/>
        <a:lstStyle/>
        <a:p>
          <a:endParaRPr lang="fr-FR"/>
        </a:p>
      </dgm:t>
    </dgm:pt>
    <dgm:pt modelId="{D4F37AED-46FD-4662-A718-EE2DED83E2E5}" type="sibTrans" cxnId="{E4283F06-13B2-4540-B8E8-05A68908B8D7}">
      <dgm:prSet/>
      <dgm:spPr/>
      <dgm:t>
        <a:bodyPr/>
        <a:lstStyle/>
        <a:p>
          <a:endParaRPr lang="fr-FR"/>
        </a:p>
      </dgm:t>
    </dgm:pt>
    <dgm:pt modelId="{47F87E92-3551-48F9-95BF-F15DE1A60189}">
      <dgm:prSet phldrT="[Texte]"/>
      <dgm:spPr/>
      <dgm:t>
        <a:bodyPr/>
        <a:lstStyle/>
        <a:p>
          <a:r>
            <a:rPr lang="fr-FR" dirty="0">
              <a:latin typeface="Verdana" panose="020B0604030504040204" pitchFamily="34" charset="0"/>
              <a:ea typeface="Verdana" panose="020B0604030504040204" pitchFamily="34" charset="0"/>
            </a:rPr>
            <a:t>Assigne des objectifs annuels de performance aux Sous-Directions et veille à l’atteinte des résultats conformément au plan annuel de travail</a:t>
          </a:r>
        </a:p>
      </dgm:t>
    </dgm:pt>
    <dgm:pt modelId="{F9173C23-05E3-482A-A5C3-7D815B212FFA}" type="parTrans" cxnId="{8C4070CA-A10C-4516-A00E-B5C52445153B}">
      <dgm:prSet/>
      <dgm:spPr/>
      <dgm:t>
        <a:bodyPr/>
        <a:lstStyle/>
        <a:p>
          <a:endParaRPr lang="fr-FR"/>
        </a:p>
      </dgm:t>
    </dgm:pt>
    <dgm:pt modelId="{0FD5DD86-F06B-4887-B0C2-7D42EC389970}" type="sibTrans" cxnId="{8C4070CA-A10C-4516-A00E-B5C52445153B}">
      <dgm:prSet/>
      <dgm:spPr/>
      <dgm:t>
        <a:bodyPr/>
        <a:lstStyle/>
        <a:p>
          <a:endParaRPr lang="fr-FR"/>
        </a:p>
      </dgm:t>
    </dgm:pt>
    <dgm:pt modelId="{DFD54386-7CD2-45B2-A720-02FD7A1A4F7A}" type="pres">
      <dgm:prSet presAssocID="{B7BF94CE-400F-4976-AE89-819FFF0CD3FD}" presName="linearFlow" presStyleCnt="0">
        <dgm:presLayoutVars>
          <dgm:dir/>
          <dgm:resizeHandles val="exact"/>
        </dgm:presLayoutVars>
      </dgm:prSet>
      <dgm:spPr/>
    </dgm:pt>
    <dgm:pt modelId="{960A865A-A69B-4A72-9073-BC79B688BED0}" type="pres">
      <dgm:prSet presAssocID="{B3707F9C-18AF-4FC8-8C75-3526ABCE64F2}" presName="composite" presStyleCnt="0"/>
      <dgm:spPr/>
    </dgm:pt>
    <dgm:pt modelId="{4A364B43-9ED4-45F7-A64F-0B7B9BEA86CF}" type="pres">
      <dgm:prSet presAssocID="{B3707F9C-18AF-4FC8-8C75-3526ABCE64F2}" presName="imgShp"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resse-papiers mixte avec un remplissage uni"/>
        </a:ext>
      </dgm:extLst>
    </dgm:pt>
    <dgm:pt modelId="{90F9B9E0-E7DF-4082-8A0F-6F0BA081206A}" type="pres">
      <dgm:prSet presAssocID="{B3707F9C-18AF-4FC8-8C75-3526ABCE64F2}" presName="txShp" presStyleLbl="node1" presStyleIdx="0" presStyleCnt="3">
        <dgm:presLayoutVars>
          <dgm:bulletEnabled val="1"/>
        </dgm:presLayoutVars>
      </dgm:prSet>
      <dgm:spPr/>
    </dgm:pt>
    <dgm:pt modelId="{66B3D997-A425-450B-8897-E71007F9C13A}" type="pres">
      <dgm:prSet presAssocID="{D4F37AED-46FD-4662-A718-EE2DED83E2E5}" presName="spacing" presStyleCnt="0"/>
      <dgm:spPr/>
    </dgm:pt>
    <dgm:pt modelId="{E080BF44-AEC9-4270-89E3-BAFBE9297CF9}" type="pres">
      <dgm:prSet presAssocID="{47F87E92-3551-48F9-95BF-F15DE1A60189}" presName="composite" presStyleCnt="0"/>
      <dgm:spPr/>
    </dgm:pt>
    <dgm:pt modelId="{BA327F86-911C-4F96-9025-278F89177566}" type="pres">
      <dgm:prSet presAssocID="{47F87E92-3551-48F9-95BF-F15DE1A60189}" presName="imgShp"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Réussite du groupe avec un remplissage uni"/>
        </a:ext>
      </dgm:extLst>
    </dgm:pt>
    <dgm:pt modelId="{DD10D7F0-302B-4DB4-BA01-90CA68AEDB04}" type="pres">
      <dgm:prSet presAssocID="{47F87E92-3551-48F9-95BF-F15DE1A60189}" presName="txShp" presStyleLbl="node1" presStyleIdx="1" presStyleCnt="3">
        <dgm:presLayoutVars>
          <dgm:bulletEnabled val="1"/>
        </dgm:presLayoutVars>
      </dgm:prSet>
      <dgm:spPr/>
    </dgm:pt>
    <dgm:pt modelId="{7EA505D7-570C-4E42-A528-7A1AD14B8138}" type="pres">
      <dgm:prSet presAssocID="{0FD5DD86-F06B-4887-B0C2-7D42EC389970}" presName="spacing" presStyleCnt="0"/>
      <dgm:spPr/>
    </dgm:pt>
    <dgm:pt modelId="{D2D01014-8AFD-43AC-9110-15A067D3A7C4}" type="pres">
      <dgm:prSet presAssocID="{759539EF-FCF1-446C-8706-8D8D792BE357}" presName="composite" presStyleCnt="0"/>
      <dgm:spPr/>
    </dgm:pt>
    <dgm:pt modelId="{168D3E02-81EE-4149-9B06-3E2D0A965E01}" type="pres">
      <dgm:prSet presAssocID="{759539EF-FCF1-446C-8706-8D8D792BE357}" presName="imgShp"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Partager avec un remplissage uni"/>
        </a:ext>
      </dgm:extLst>
    </dgm:pt>
    <dgm:pt modelId="{3EDFBFD8-06B2-4759-A999-429ED7ED81B7}" type="pres">
      <dgm:prSet presAssocID="{759539EF-FCF1-446C-8706-8D8D792BE357}" presName="txShp" presStyleLbl="node1" presStyleIdx="2" presStyleCnt="3">
        <dgm:presLayoutVars>
          <dgm:bulletEnabled val="1"/>
        </dgm:presLayoutVars>
      </dgm:prSet>
      <dgm:spPr/>
    </dgm:pt>
  </dgm:ptLst>
  <dgm:cxnLst>
    <dgm:cxn modelId="{E4283F06-13B2-4540-B8E8-05A68908B8D7}" srcId="{B7BF94CE-400F-4976-AE89-819FFF0CD3FD}" destId="{B3707F9C-18AF-4FC8-8C75-3526ABCE64F2}" srcOrd="0" destOrd="0" parTransId="{DE049493-125F-45DB-91A4-C268D86ECD3F}" sibTransId="{D4F37AED-46FD-4662-A718-EE2DED83E2E5}"/>
    <dgm:cxn modelId="{4EDE4F3C-495D-4E03-BDF1-866A3F71C28A}" type="presOf" srcId="{B7BF94CE-400F-4976-AE89-819FFF0CD3FD}" destId="{DFD54386-7CD2-45B2-A720-02FD7A1A4F7A}" srcOrd="0" destOrd="0" presId="urn:microsoft.com/office/officeart/2005/8/layout/vList3"/>
    <dgm:cxn modelId="{6F2B067B-F0D4-45AA-BAD8-09B1CEDF9254}" type="presOf" srcId="{B3707F9C-18AF-4FC8-8C75-3526ABCE64F2}" destId="{90F9B9E0-E7DF-4082-8A0F-6F0BA081206A}" srcOrd="0" destOrd="0" presId="urn:microsoft.com/office/officeart/2005/8/layout/vList3"/>
    <dgm:cxn modelId="{206204A4-8BB0-433D-BE0D-6E0920009F69}" srcId="{B7BF94CE-400F-4976-AE89-819FFF0CD3FD}" destId="{759539EF-FCF1-446C-8706-8D8D792BE357}" srcOrd="2" destOrd="0" parTransId="{D9ED6120-33B7-4953-89D8-2C2608D9A6FE}" sibTransId="{F01C134F-325D-4047-A9C3-2FD53C5E7B27}"/>
    <dgm:cxn modelId="{8C4070CA-A10C-4516-A00E-B5C52445153B}" srcId="{B7BF94CE-400F-4976-AE89-819FFF0CD3FD}" destId="{47F87E92-3551-48F9-95BF-F15DE1A60189}" srcOrd="1" destOrd="0" parTransId="{F9173C23-05E3-482A-A5C3-7D815B212FFA}" sibTransId="{0FD5DD86-F06B-4887-B0C2-7D42EC389970}"/>
    <dgm:cxn modelId="{899512E7-C0F5-491C-B929-8AD13C053C33}" type="presOf" srcId="{47F87E92-3551-48F9-95BF-F15DE1A60189}" destId="{DD10D7F0-302B-4DB4-BA01-90CA68AEDB04}" srcOrd="0" destOrd="0" presId="urn:microsoft.com/office/officeart/2005/8/layout/vList3"/>
    <dgm:cxn modelId="{53D3ABED-C6A0-44E5-9B33-79D4D69BB41B}" type="presOf" srcId="{759539EF-FCF1-446C-8706-8D8D792BE357}" destId="{3EDFBFD8-06B2-4759-A999-429ED7ED81B7}" srcOrd="0" destOrd="0" presId="urn:microsoft.com/office/officeart/2005/8/layout/vList3"/>
    <dgm:cxn modelId="{2A19C4AA-B6DA-4E3A-A1BE-5CCA37381FFC}" type="presParOf" srcId="{DFD54386-7CD2-45B2-A720-02FD7A1A4F7A}" destId="{960A865A-A69B-4A72-9073-BC79B688BED0}" srcOrd="0" destOrd="0" presId="urn:microsoft.com/office/officeart/2005/8/layout/vList3"/>
    <dgm:cxn modelId="{6E7C52A6-5308-4BA8-A79E-D8AC940BF62A}" type="presParOf" srcId="{960A865A-A69B-4A72-9073-BC79B688BED0}" destId="{4A364B43-9ED4-45F7-A64F-0B7B9BEA86CF}" srcOrd="0" destOrd="0" presId="urn:microsoft.com/office/officeart/2005/8/layout/vList3"/>
    <dgm:cxn modelId="{E31C8447-CC6C-40BD-BB0F-B6101F578958}" type="presParOf" srcId="{960A865A-A69B-4A72-9073-BC79B688BED0}" destId="{90F9B9E0-E7DF-4082-8A0F-6F0BA081206A}" srcOrd="1" destOrd="0" presId="urn:microsoft.com/office/officeart/2005/8/layout/vList3"/>
    <dgm:cxn modelId="{CCFF3ADF-5B1A-4DAB-8A66-B2464FE12582}" type="presParOf" srcId="{DFD54386-7CD2-45B2-A720-02FD7A1A4F7A}" destId="{66B3D997-A425-450B-8897-E71007F9C13A}" srcOrd="1" destOrd="0" presId="urn:microsoft.com/office/officeart/2005/8/layout/vList3"/>
    <dgm:cxn modelId="{A36B134B-14E0-4EBC-8A8E-5E27946FAD2B}" type="presParOf" srcId="{DFD54386-7CD2-45B2-A720-02FD7A1A4F7A}" destId="{E080BF44-AEC9-4270-89E3-BAFBE9297CF9}" srcOrd="2" destOrd="0" presId="urn:microsoft.com/office/officeart/2005/8/layout/vList3"/>
    <dgm:cxn modelId="{DAE27177-6F8F-46AA-B6A6-D8DCCD392C90}" type="presParOf" srcId="{E080BF44-AEC9-4270-89E3-BAFBE9297CF9}" destId="{BA327F86-911C-4F96-9025-278F89177566}" srcOrd="0" destOrd="0" presId="urn:microsoft.com/office/officeart/2005/8/layout/vList3"/>
    <dgm:cxn modelId="{010ACD71-E3CA-4F96-805C-1DEA37BDD3EE}" type="presParOf" srcId="{E080BF44-AEC9-4270-89E3-BAFBE9297CF9}" destId="{DD10D7F0-302B-4DB4-BA01-90CA68AEDB04}" srcOrd="1" destOrd="0" presId="urn:microsoft.com/office/officeart/2005/8/layout/vList3"/>
    <dgm:cxn modelId="{953CAEBB-B845-403C-A759-2002BD2563EA}" type="presParOf" srcId="{DFD54386-7CD2-45B2-A720-02FD7A1A4F7A}" destId="{7EA505D7-570C-4E42-A528-7A1AD14B8138}" srcOrd="3" destOrd="0" presId="urn:microsoft.com/office/officeart/2005/8/layout/vList3"/>
    <dgm:cxn modelId="{F81EAEB2-5932-466D-8B9A-D1DE1EC952D6}" type="presParOf" srcId="{DFD54386-7CD2-45B2-A720-02FD7A1A4F7A}" destId="{D2D01014-8AFD-43AC-9110-15A067D3A7C4}" srcOrd="4" destOrd="0" presId="urn:microsoft.com/office/officeart/2005/8/layout/vList3"/>
    <dgm:cxn modelId="{A870BF98-C279-4FB1-8FEC-6B8CC1EB8194}" type="presParOf" srcId="{D2D01014-8AFD-43AC-9110-15A067D3A7C4}" destId="{168D3E02-81EE-4149-9B06-3E2D0A965E01}" srcOrd="0" destOrd="0" presId="urn:microsoft.com/office/officeart/2005/8/layout/vList3"/>
    <dgm:cxn modelId="{C7B6C223-D5B4-405A-A45D-652DD9D70704}" type="presParOf" srcId="{D2D01014-8AFD-43AC-9110-15A067D3A7C4}" destId="{3EDFBFD8-06B2-4759-A999-429ED7ED81B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7F1EB4-BA7B-4C7F-901B-10DCE4DF4F4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25668C23-EFE9-42AC-8500-09A4BC2C3B5C}">
      <dgm:prSet phldrT="[Texte]"/>
      <dgm:spPr/>
      <dgm:t>
        <a:bodyPr/>
        <a:lstStyle/>
        <a:p>
          <a:r>
            <a:rPr lang="fr-FR" dirty="0">
              <a:latin typeface="Verdana" panose="020B0604030504040204" pitchFamily="34" charset="0"/>
              <a:ea typeface="Verdana" panose="020B0604030504040204" pitchFamily="34" charset="0"/>
            </a:rPr>
            <a:t>Service d’élaboration des comptes de la santé</a:t>
          </a:r>
        </a:p>
      </dgm:t>
    </dgm:pt>
    <dgm:pt modelId="{093F22BC-FC61-44A7-9C84-718EA2DA1ABF}" type="parTrans" cxnId="{629C8845-488C-45D3-9509-3445E7CEAFD2}">
      <dgm:prSet/>
      <dgm:spPr/>
      <dgm:t>
        <a:bodyPr/>
        <a:lstStyle/>
        <a:p>
          <a:endParaRPr lang="fr-FR"/>
        </a:p>
      </dgm:t>
    </dgm:pt>
    <dgm:pt modelId="{453D08F7-021A-4E72-8D87-0C1353AC7892}" type="sibTrans" cxnId="{629C8845-488C-45D3-9509-3445E7CEAFD2}">
      <dgm:prSet/>
      <dgm:spPr/>
      <dgm:t>
        <a:bodyPr/>
        <a:lstStyle/>
        <a:p>
          <a:endParaRPr lang="fr-FR"/>
        </a:p>
      </dgm:t>
    </dgm:pt>
    <dgm:pt modelId="{920E556D-8A30-491D-B88C-2E5EC48003C3}">
      <dgm:prSet phldrT="[Texte]" custT="1"/>
      <dgm:spPr/>
      <dgm:t>
        <a:bodyPr/>
        <a:lstStyle/>
        <a:p>
          <a:r>
            <a:rPr lang="fr-FR" sz="1600" dirty="0">
              <a:latin typeface="Verdana" panose="020B0604030504040204" pitchFamily="34" charset="0"/>
              <a:ea typeface="Verdana" panose="020B0604030504040204" pitchFamily="34" charset="0"/>
            </a:rPr>
            <a:t>Elabore chaque année les Comptes de la Santé en lien avec le comité technique des comptes de la santé et produit des notes de politiques</a:t>
          </a:r>
        </a:p>
      </dgm:t>
    </dgm:pt>
    <dgm:pt modelId="{98B55E4B-B8B2-4885-AEBA-609CF5FB3CD7}" type="parTrans" cxnId="{292D6BA3-8C4A-4BD4-9C58-2237AA4DB115}">
      <dgm:prSet/>
      <dgm:spPr/>
      <dgm:t>
        <a:bodyPr/>
        <a:lstStyle/>
        <a:p>
          <a:endParaRPr lang="fr-FR"/>
        </a:p>
      </dgm:t>
    </dgm:pt>
    <dgm:pt modelId="{2684FA8B-AF51-4425-B5DB-8FC02189D4E3}" type="sibTrans" cxnId="{292D6BA3-8C4A-4BD4-9C58-2237AA4DB115}">
      <dgm:prSet/>
      <dgm:spPr/>
      <dgm:t>
        <a:bodyPr/>
        <a:lstStyle/>
        <a:p>
          <a:endParaRPr lang="fr-FR"/>
        </a:p>
      </dgm:t>
    </dgm:pt>
    <dgm:pt modelId="{5568FB6C-D60C-43B9-A0B0-A44963B08730}">
      <dgm:prSet phldrT="[Texte]"/>
      <dgm:spPr/>
      <dgm:t>
        <a:bodyPr/>
        <a:lstStyle/>
        <a:p>
          <a:r>
            <a:rPr lang="fr-FR" dirty="0">
              <a:latin typeface="Verdana" panose="020B0604030504040204" pitchFamily="34" charset="0"/>
              <a:ea typeface="Verdana" panose="020B0604030504040204" pitchFamily="34" charset="0"/>
            </a:rPr>
            <a:t>Service de la stratégie, de la recherche et du courtage de connaissances</a:t>
          </a:r>
        </a:p>
      </dgm:t>
    </dgm:pt>
    <dgm:pt modelId="{E89B8DE9-C55E-4C58-B6A6-E90F5F789589}" type="parTrans" cxnId="{807CB8B0-AD82-4DF7-88A0-4E70C2D57880}">
      <dgm:prSet/>
      <dgm:spPr/>
      <dgm:t>
        <a:bodyPr/>
        <a:lstStyle/>
        <a:p>
          <a:endParaRPr lang="fr-FR"/>
        </a:p>
      </dgm:t>
    </dgm:pt>
    <dgm:pt modelId="{0B5ECFB2-ADEC-4DA8-9F01-B5204C2F6647}" type="sibTrans" cxnId="{807CB8B0-AD82-4DF7-88A0-4E70C2D57880}">
      <dgm:prSet/>
      <dgm:spPr/>
      <dgm:t>
        <a:bodyPr/>
        <a:lstStyle/>
        <a:p>
          <a:endParaRPr lang="fr-FR"/>
        </a:p>
      </dgm:t>
    </dgm:pt>
    <dgm:pt modelId="{479C0836-43EB-4B15-A748-2FD51784F8C0}">
      <dgm:prSet phldrT="[Texte]" custT="1"/>
      <dgm:spPr/>
      <dgm:t>
        <a:bodyPr/>
        <a:lstStyle/>
        <a:p>
          <a:r>
            <a:rPr lang="fr-FR" sz="1400" dirty="0">
              <a:latin typeface="Verdana" panose="020B0604030504040204" pitchFamily="34" charset="0"/>
              <a:ea typeface="Verdana" panose="020B0604030504040204" pitchFamily="34" charset="0"/>
            </a:rPr>
            <a:t>Construit et maintien un savoir-faire, des partenariats et des réseaux pour effectuer des recherches, communiquer des connaissances et élaborer des options stratégiques pour le secteur de la santé</a:t>
          </a:r>
        </a:p>
      </dgm:t>
    </dgm:pt>
    <dgm:pt modelId="{7357A950-27C8-48F9-A596-66591F6B2BAB}" type="parTrans" cxnId="{E48A2D8B-590A-4150-97E0-4F08E8BEB53E}">
      <dgm:prSet/>
      <dgm:spPr/>
      <dgm:t>
        <a:bodyPr/>
        <a:lstStyle/>
        <a:p>
          <a:endParaRPr lang="fr-FR"/>
        </a:p>
      </dgm:t>
    </dgm:pt>
    <dgm:pt modelId="{E7BB96F2-0DEB-4B01-AC39-EE111FCC43FA}" type="sibTrans" cxnId="{E48A2D8B-590A-4150-97E0-4F08E8BEB53E}">
      <dgm:prSet/>
      <dgm:spPr/>
      <dgm:t>
        <a:bodyPr/>
        <a:lstStyle/>
        <a:p>
          <a:endParaRPr lang="fr-FR"/>
        </a:p>
      </dgm:t>
    </dgm:pt>
    <dgm:pt modelId="{B4D114D8-86FC-46E3-BA32-6043E4325DB7}">
      <dgm:prSet/>
      <dgm:spPr/>
      <dgm:t>
        <a:bodyPr/>
        <a:lstStyle/>
        <a:p>
          <a:r>
            <a:rPr lang="fr-FR" dirty="0">
              <a:latin typeface="Verdana" panose="020B0604030504040204" pitchFamily="34" charset="0"/>
              <a:ea typeface="Verdana" panose="020B0604030504040204" pitchFamily="34" charset="0"/>
            </a:rPr>
            <a:t>Service de l'évaluation et de l'analyse économique des politiques et interventions de santé</a:t>
          </a:r>
        </a:p>
      </dgm:t>
    </dgm:pt>
    <dgm:pt modelId="{6FFE22E8-B867-4C37-B566-CF4E5B1CA44F}" type="parTrans" cxnId="{1B19BB14-5B50-4BC5-8151-37C9CE73E942}">
      <dgm:prSet/>
      <dgm:spPr/>
      <dgm:t>
        <a:bodyPr/>
        <a:lstStyle/>
        <a:p>
          <a:endParaRPr lang="fr-FR"/>
        </a:p>
      </dgm:t>
    </dgm:pt>
    <dgm:pt modelId="{4829E61A-D54A-42EB-92E7-74075658AF32}" type="sibTrans" cxnId="{1B19BB14-5B50-4BC5-8151-37C9CE73E942}">
      <dgm:prSet/>
      <dgm:spPr/>
      <dgm:t>
        <a:bodyPr/>
        <a:lstStyle/>
        <a:p>
          <a:endParaRPr lang="fr-FR"/>
        </a:p>
      </dgm:t>
    </dgm:pt>
    <dgm:pt modelId="{67ED83F4-370F-412A-99A3-B99351951644}">
      <dgm:prSet custT="1"/>
      <dgm:spPr/>
      <dgm:t>
        <a:bodyPr/>
        <a:lstStyle/>
        <a:p>
          <a:r>
            <a:rPr lang="fr-FR" sz="1600" dirty="0">
              <a:latin typeface="Verdana" panose="020B0604030504040204" pitchFamily="34" charset="0"/>
              <a:ea typeface="Verdana" panose="020B0604030504040204" pitchFamily="34" charset="0"/>
            </a:rPr>
            <a:t>Assure le suivi de la mise en œuvre des recommandations issues des analyses faites à partir des données des Comptes de la Santé</a:t>
          </a:r>
        </a:p>
      </dgm:t>
    </dgm:pt>
    <dgm:pt modelId="{717835BA-8000-4E5C-A248-8443D503960F}" type="parTrans" cxnId="{EC2264F3-2037-470F-8145-09A68EDBCA28}">
      <dgm:prSet/>
      <dgm:spPr/>
      <dgm:t>
        <a:bodyPr/>
        <a:lstStyle/>
        <a:p>
          <a:endParaRPr lang="fr-FR"/>
        </a:p>
      </dgm:t>
    </dgm:pt>
    <dgm:pt modelId="{E22C2CFA-CC9E-4778-A54E-C50C263D1AB7}" type="sibTrans" cxnId="{EC2264F3-2037-470F-8145-09A68EDBCA28}">
      <dgm:prSet/>
      <dgm:spPr/>
      <dgm:t>
        <a:bodyPr/>
        <a:lstStyle/>
        <a:p>
          <a:endParaRPr lang="fr-FR"/>
        </a:p>
      </dgm:t>
    </dgm:pt>
    <dgm:pt modelId="{B7FE7D38-9333-41CA-AE71-F2653474C905}">
      <dgm:prSet custT="1"/>
      <dgm:spPr/>
      <dgm:t>
        <a:bodyPr/>
        <a:lstStyle/>
        <a:p>
          <a:r>
            <a:rPr lang="fr-FR" sz="1400" dirty="0">
              <a:latin typeface="Verdana" panose="020B0604030504040204" pitchFamily="34" charset="0"/>
              <a:ea typeface="Verdana" panose="020B0604030504040204" pitchFamily="34" charset="0"/>
            </a:rPr>
            <a:t>Initie et coordonne le suivi et l’évaluation des réformes, des politiques et interventions de santé</a:t>
          </a:r>
        </a:p>
      </dgm:t>
    </dgm:pt>
    <dgm:pt modelId="{E32ACAA5-E4A7-4742-AA45-AA70F0F0211F}" type="parTrans" cxnId="{EC14D1B5-17CA-4425-89A4-624C61B48BC8}">
      <dgm:prSet/>
      <dgm:spPr/>
      <dgm:t>
        <a:bodyPr/>
        <a:lstStyle/>
        <a:p>
          <a:endParaRPr lang="fr-FR"/>
        </a:p>
      </dgm:t>
    </dgm:pt>
    <dgm:pt modelId="{54DCAE86-D3E9-499B-9E9A-4BC7CC82FA90}" type="sibTrans" cxnId="{EC14D1B5-17CA-4425-89A4-624C61B48BC8}">
      <dgm:prSet/>
      <dgm:spPr/>
      <dgm:t>
        <a:bodyPr/>
        <a:lstStyle/>
        <a:p>
          <a:endParaRPr lang="fr-FR"/>
        </a:p>
      </dgm:t>
    </dgm:pt>
    <dgm:pt modelId="{F5C68921-7FCF-465C-A919-8064FF64014F}">
      <dgm:prSet custT="1"/>
      <dgm:spPr/>
      <dgm:t>
        <a:bodyPr/>
        <a:lstStyle/>
        <a:p>
          <a:r>
            <a:rPr lang="fr-FR" sz="1400" dirty="0">
              <a:latin typeface="Verdana" panose="020B0604030504040204" pitchFamily="34" charset="0"/>
              <a:ea typeface="Verdana" panose="020B0604030504040204" pitchFamily="34" charset="0"/>
            </a:rPr>
            <a:t>Conduit des études visant l’efficacité, l’efficience, l’équité et la transparence dans la mise en œuvre des politiques dans le secteur de la santé en se basant sur des études à caractère économique </a:t>
          </a:r>
        </a:p>
      </dgm:t>
    </dgm:pt>
    <dgm:pt modelId="{132B5893-FE61-4B30-BF1E-DC44233C9354}" type="parTrans" cxnId="{AE7B49BC-3372-4A88-A734-4A6056347AAC}">
      <dgm:prSet/>
      <dgm:spPr/>
      <dgm:t>
        <a:bodyPr/>
        <a:lstStyle/>
        <a:p>
          <a:endParaRPr lang="fr-FR"/>
        </a:p>
      </dgm:t>
    </dgm:pt>
    <dgm:pt modelId="{4B8653B8-E606-4D41-ACA2-74561065D864}" type="sibTrans" cxnId="{AE7B49BC-3372-4A88-A734-4A6056347AAC}">
      <dgm:prSet/>
      <dgm:spPr/>
      <dgm:t>
        <a:bodyPr/>
        <a:lstStyle/>
        <a:p>
          <a:endParaRPr lang="fr-FR"/>
        </a:p>
      </dgm:t>
    </dgm:pt>
    <dgm:pt modelId="{A3204981-6126-40E3-91F7-1AFA4BABF1B3}">
      <dgm:prSet custT="1"/>
      <dgm:spPr/>
      <dgm:t>
        <a:bodyPr/>
        <a:lstStyle/>
        <a:p>
          <a:r>
            <a:rPr lang="fr-FR" sz="1400" dirty="0">
              <a:latin typeface="Verdana" panose="020B0604030504040204" pitchFamily="34" charset="0"/>
              <a:ea typeface="Verdana" panose="020B0604030504040204" pitchFamily="34" charset="0"/>
            </a:rPr>
            <a:t>Réalise les Revues des Dépenses Publiques</a:t>
          </a:r>
        </a:p>
      </dgm:t>
    </dgm:pt>
    <dgm:pt modelId="{FA715EC8-BCDD-49CD-A3C1-789AB25AC32A}" type="parTrans" cxnId="{75CC05F6-D497-43AA-A466-DFD8F89AD320}">
      <dgm:prSet/>
      <dgm:spPr/>
      <dgm:t>
        <a:bodyPr/>
        <a:lstStyle/>
        <a:p>
          <a:endParaRPr lang="fr-FR"/>
        </a:p>
      </dgm:t>
    </dgm:pt>
    <dgm:pt modelId="{2DB6D108-630B-49B8-8861-100854030FC4}" type="sibTrans" cxnId="{75CC05F6-D497-43AA-A466-DFD8F89AD320}">
      <dgm:prSet/>
      <dgm:spPr/>
      <dgm:t>
        <a:bodyPr/>
        <a:lstStyle/>
        <a:p>
          <a:endParaRPr lang="fr-FR"/>
        </a:p>
      </dgm:t>
    </dgm:pt>
    <dgm:pt modelId="{2CFBC060-C768-4C2B-8AB9-3F74772DE2C0}">
      <dgm:prSet custT="1"/>
      <dgm:spPr/>
      <dgm:t>
        <a:bodyPr/>
        <a:lstStyle/>
        <a:p>
          <a:r>
            <a:rPr lang="fr-FR" sz="1400" dirty="0">
              <a:latin typeface="Verdana" panose="020B0604030504040204" pitchFamily="34" charset="0"/>
              <a:ea typeface="Verdana" panose="020B0604030504040204" pitchFamily="34" charset="0"/>
            </a:rPr>
            <a:t>Analyse l’exécution budgétaire dans le cadre du suivi de la performance globale du Ministère en lien avec le Responsable de la Fonction Financière Ministérielle</a:t>
          </a:r>
        </a:p>
      </dgm:t>
    </dgm:pt>
    <dgm:pt modelId="{B95B8E30-E2DE-47F3-93F2-356C303D8ADF}" type="parTrans" cxnId="{DAD93E88-7637-455D-92CE-E381E05A3089}">
      <dgm:prSet/>
      <dgm:spPr/>
      <dgm:t>
        <a:bodyPr/>
        <a:lstStyle/>
        <a:p>
          <a:endParaRPr lang="fr-FR"/>
        </a:p>
      </dgm:t>
    </dgm:pt>
    <dgm:pt modelId="{8D825209-775A-4C30-8EC3-FA744D35196B}" type="sibTrans" cxnId="{DAD93E88-7637-455D-92CE-E381E05A3089}">
      <dgm:prSet/>
      <dgm:spPr/>
      <dgm:t>
        <a:bodyPr/>
        <a:lstStyle/>
        <a:p>
          <a:endParaRPr lang="fr-FR"/>
        </a:p>
      </dgm:t>
    </dgm:pt>
    <dgm:pt modelId="{4F339153-7FBC-4161-B660-1DA13B5F1103}" type="pres">
      <dgm:prSet presAssocID="{F27F1EB4-BA7B-4C7F-901B-10DCE4DF4F4A}" presName="Name0" presStyleCnt="0">
        <dgm:presLayoutVars>
          <dgm:dir/>
          <dgm:animLvl val="lvl"/>
          <dgm:resizeHandles/>
        </dgm:presLayoutVars>
      </dgm:prSet>
      <dgm:spPr/>
    </dgm:pt>
    <dgm:pt modelId="{63AEFEB0-7E21-4989-ACD0-5DB941FD59BE}" type="pres">
      <dgm:prSet presAssocID="{25668C23-EFE9-42AC-8500-09A4BC2C3B5C}" presName="linNode" presStyleCnt="0"/>
      <dgm:spPr/>
    </dgm:pt>
    <dgm:pt modelId="{EF8D014A-273D-488E-8E6B-29C1357B252F}" type="pres">
      <dgm:prSet presAssocID="{25668C23-EFE9-42AC-8500-09A4BC2C3B5C}" presName="parentShp" presStyleLbl="node1" presStyleIdx="0" presStyleCnt="3" custScaleY="50379">
        <dgm:presLayoutVars>
          <dgm:bulletEnabled val="1"/>
        </dgm:presLayoutVars>
      </dgm:prSet>
      <dgm:spPr/>
    </dgm:pt>
    <dgm:pt modelId="{BC76C710-02CE-4C54-B2A1-5F528B2EC495}" type="pres">
      <dgm:prSet presAssocID="{25668C23-EFE9-42AC-8500-09A4BC2C3B5C}" presName="childShp" presStyleLbl="bgAccFollowNode1" presStyleIdx="0" presStyleCnt="3" custScaleX="166667" custScaleY="64312">
        <dgm:presLayoutVars>
          <dgm:bulletEnabled val="1"/>
        </dgm:presLayoutVars>
      </dgm:prSet>
      <dgm:spPr/>
    </dgm:pt>
    <dgm:pt modelId="{44F6B947-3D65-4CE2-9217-BD8CDC079AE9}" type="pres">
      <dgm:prSet presAssocID="{453D08F7-021A-4E72-8D87-0C1353AC7892}" presName="spacing" presStyleCnt="0"/>
      <dgm:spPr/>
    </dgm:pt>
    <dgm:pt modelId="{45656050-885B-4931-86E5-C204CB515EF7}" type="pres">
      <dgm:prSet presAssocID="{B4D114D8-86FC-46E3-BA32-6043E4325DB7}" presName="linNode" presStyleCnt="0"/>
      <dgm:spPr/>
    </dgm:pt>
    <dgm:pt modelId="{34F81F02-F895-4CA4-B647-053273CA88F4}" type="pres">
      <dgm:prSet presAssocID="{B4D114D8-86FC-46E3-BA32-6043E4325DB7}" presName="parentShp" presStyleLbl="node1" presStyleIdx="1" presStyleCnt="3" custScaleY="52910" custLinFactNeighborX="-151" custLinFactNeighborY="-11220">
        <dgm:presLayoutVars>
          <dgm:bulletEnabled val="1"/>
        </dgm:presLayoutVars>
      </dgm:prSet>
      <dgm:spPr/>
    </dgm:pt>
    <dgm:pt modelId="{2D6D8275-DAD7-4A80-B515-4353D642BE13}" type="pres">
      <dgm:prSet presAssocID="{B4D114D8-86FC-46E3-BA32-6043E4325DB7}" presName="childShp" presStyleLbl="bgAccFollowNode1" presStyleIdx="1" presStyleCnt="3" custScaleX="163350" custScaleY="109570" custLinFactNeighborY="-12622">
        <dgm:presLayoutVars>
          <dgm:bulletEnabled val="1"/>
        </dgm:presLayoutVars>
      </dgm:prSet>
      <dgm:spPr/>
    </dgm:pt>
    <dgm:pt modelId="{5786D253-DD7C-467E-ACB5-25996EA999F5}" type="pres">
      <dgm:prSet presAssocID="{4829E61A-D54A-42EB-92E7-74075658AF32}" presName="spacing" presStyleCnt="0"/>
      <dgm:spPr/>
    </dgm:pt>
    <dgm:pt modelId="{77FA084A-25D2-4755-9F17-8A407908701A}" type="pres">
      <dgm:prSet presAssocID="{5568FB6C-D60C-43B9-A0B0-A44963B08730}" presName="linNode" presStyleCnt="0"/>
      <dgm:spPr/>
    </dgm:pt>
    <dgm:pt modelId="{97C07D74-B294-445B-8374-BCE8E754CDDE}" type="pres">
      <dgm:prSet presAssocID="{5568FB6C-D60C-43B9-A0B0-A44963B08730}" presName="parentShp" presStyleLbl="node1" presStyleIdx="2" presStyleCnt="3" custScaleY="43148" custLinFactNeighborX="-41" custLinFactNeighborY="-14670">
        <dgm:presLayoutVars>
          <dgm:bulletEnabled val="1"/>
        </dgm:presLayoutVars>
      </dgm:prSet>
      <dgm:spPr/>
    </dgm:pt>
    <dgm:pt modelId="{6404CFF2-E6BE-499D-8BE7-0F553504597A}" type="pres">
      <dgm:prSet presAssocID="{5568FB6C-D60C-43B9-A0B0-A44963B08730}" presName="childShp" presStyleLbl="bgAccFollowNode1" presStyleIdx="2" presStyleCnt="3" custScaleX="167684" custScaleY="37408" custLinFactNeighborX="61" custLinFactNeighborY="-14329">
        <dgm:presLayoutVars>
          <dgm:bulletEnabled val="1"/>
        </dgm:presLayoutVars>
      </dgm:prSet>
      <dgm:spPr/>
    </dgm:pt>
  </dgm:ptLst>
  <dgm:cxnLst>
    <dgm:cxn modelId="{3BF4F107-6E71-43D3-B79E-74928406C758}" type="presOf" srcId="{A3204981-6126-40E3-91F7-1AFA4BABF1B3}" destId="{2D6D8275-DAD7-4A80-B515-4353D642BE13}" srcOrd="0" destOrd="2" presId="urn:microsoft.com/office/officeart/2005/8/layout/vList6"/>
    <dgm:cxn modelId="{1B19BB14-5B50-4BC5-8151-37C9CE73E942}" srcId="{F27F1EB4-BA7B-4C7F-901B-10DCE4DF4F4A}" destId="{B4D114D8-86FC-46E3-BA32-6043E4325DB7}" srcOrd="1" destOrd="0" parTransId="{6FFE22E8-B867-4C37-B566-CF4E5B1CA44F}" sibTransId="{4829E61A-D54A-42EB-92E7-74075658AF32}"/>
    <dgm:cxn modelId="{85A65419-D24F-4742-8C79-A7943B57C6D6}" type="presOf" srcId="{F5C68921-7FCF-465C-A919-8064FF64014F}" destId="{2D6D8275-DAD7-4A80-B515-4353D642BE13}" srcOrd="0" destOrd="1" presId="urn:microsoft.com/office/officeart/2005/8/layout/vList6"/>
    <dgm:cxn modelId="{C5CE262A-E12C-45D7-AB66-1F6BFC22BE2A}" type="presOf" srcId="{2CFBC060-C768-4C2B-8AB9-3F74772DE2C0}" destId="{2D6D8275-DAD7-4A80-B515-4353D642BE13}" srcOrd="0" destOrd="3" presId="urn:microsoft.com/office/officeart/2005/8/layout/vList6"/>
    <dgm:cxn modelId="{5530D32E-653B-4B40-BA56-8E340EAED4CC}" type="presOf" srcId="{5568FB6C-D60C-43B9-A0B0-A44963B08730}" destId="{97C07D74-B294-445B-8374-BCE8E754CDDE}" srcOrd="0" destOrd="0" presId="urn:microsoft.com/office/officeart/2005/8/layout/vList6"/>
    <dgm:cxn modelId="{29250833-8729-44D7-B6E1-8C8F02CA6379}" type="presOf" srcId="{B7FE7D38-9333-41CA-AE71-F2653474C905}" destId="{2D6D8275-DAD7-4A80-B515-4353D642BE13}" srcOrd="0" destOrd="0" presId="urn:microsoft.com/office/officeart/2005/8/layout/vList6"/>
    <dgm:cxn modelId="{25D9D744-5ECE-452E-8625-2200D8548848}" type="presOf" srcId="{920E556D-8A30-491D-B88C-2E5EC48003C3}" destId="{BC76C710-02CE-4C54-B2A1-5F528B2EC495}" srcOrd="0" destOrd="0" presId="urn:microsoft.com/office/officeart/2005/8/layout/vList6"/>
    <dgm:cxn modelId="{629C8845-488C-45D3-9509-3445E7CEAFD2}" srcId="{F27F1EB4-BA7B-4C7F-901B-10DCE4DF4F4A}" destId="{25668C23-EFE9-42AC-8500-09A4BC2C3B5C}" srcOrd="0" destOrd="0" parTransId="{093F22BC-FC61-44A7-9C84-718EA2DA1ABF}" sibTransId="{453D08F7-021A-4E72-8D87-0C1353AC7892}"/>
    <dgm:cxn modelId="{EFB9FE6A-A953-4469-B042-DA31E21C0469}" type="presOf" srcId="{25668C23-EFE9-42AC-8500-09A4BC2C3B5C}" destId="{EF8D014A-273D-488E-8E6B-29C1357B252F}" srcOrd="0" destOrd="0" presId="urn:microsoft.com/office/officeart/2005/8/layout/vList6"/>
    <dgm:cxn modelId="{3414F286-D87D-4935-854C-A89057BFB99D}" type="presOf" srcId="{479C0836-43EB-4B15-A748-2FD51784F8C0}" destId="{6404CFF2-E6BE-499D-8BE7-0F553504597A}" srcOrd="0" destOrd="0" presId="urn:microsoft.com/office/officeart/2005/8/layout/vList6"/>
    <dgm:cxn modelId="{DAD93E88-7637-455D-92CE-E381E05A3089}" srcId="{B4D114D8-86FC-46E3-BA32-6043E4325DB7}" destId="{2CFBC060-C768-4C2B-8AB9-3F74772DE2C0}" srcOrd="3" destOrd="0" parTransId="{B95B8E30-E2DE-47F3-93F2-356C303D8ADF}" sibTransId="{8D825209-775A-4C30-8EC3-FA744D35196B}"/>
    <dgm:cxn modelId="{E48A2D8B-590A-4150-97E0-4F08E8BEB53E}" srcId="{5568FB6C-D60C-43B9-A0B0-A44963B08730}" destId="{479C0836-43EB-4B15-A748-2FD51784F8C0}" srcOrd="0" destOrd="0" parTransId="{7357A950-27C8-48F9-A596-66591F6B2BAB}" sibTransId="{E7BB96F2-0DEB-4B01-AC39-EE111FCC43FA}"/>
    <dgm:cxn modelId="{292D6BA3-8C4A-4BD4-9C58-2237AA4DB115}" srcId="{25668C23-EFE9-42AC-8500-09A4BC2C3B5C}" destId="{920E556D-8A30-491D-B88C-2E5EC48003C3}" srcOrd="0" destOrd="0" parTransId="{98B55E4B-B8B2-4885-AEBA-609CF5FB3CD7}" sibTransId="{2684FA8B-AF51-4425-B5DB-8FC02189D4E3}"/>
    <dgm:cxn modelId="{807CB8B0-AD82-4DF7-88A0-4E70C2D57880}" srcId="{F27F1EB4-BA7B-4C7F-901B-10DCE4DF4F4A}" destId="{5568FB6C-D60C-43B9-A0B0-A44963B08730}" srcOrd="2" destOrd="0" parTransId="{E89B8DE9-C55E-4C58-B6A6-E90F5F789589}" sibTransId="{0B5ECFB2-ADEC-4DA8-9F01-B5204C2F6647}"/>
    <dgm:cxn modelId="{EC14D1B5-17CA-4425-89A4-624C61B48BC8}" srcId="{B4D114D8-86FC-46E3-BA32-6043E4325DB7}" destId="{B7FE7D38-9333-41CA-AE71-F2653474C905}" srcOrd="0" destOrd="0" parTransId="{E32ACAA5-E4A7-4742-AA45-AA70F0F0211F}" sibTransId="{54DCAE86-D3E9-499B-9E9A-4BC7CC82FA90}"/>
    <dgm:cxn modelId="{AE7B49BC-3372-4A88-A734-4A6056347AAC}" srcId="{B4D114D8-86FC-46E3-BA32-6043E4325DB7}" destId="{F5C68921-7FCF-465C-A919-8064FF64014F}" srcOrd="1" destOrd="0" parTransId="{132B5893-FE61-4B30-BF1E-DC44233C9354}" sibTransId="{4B8653B8-E606-4D41-ACA2-74561065D864}"/>
    <dgm:cxn modelId="{D993C0D2-19AC-4924-A992-9772044142DE}" type="presOf" srcId="{67ED83F4-370F-412A-99A3-B99351951644}" destId="{BC76C710-02CE-4C54-B2A1-5F528B2EC495}" srcOrd="0" destOrd="1" presId="urn:microsoft.com/office/officeart/2005/8/layout/vList6"/>
    <dgm:cxn modelId="{7F2EBADE-5533-4781-9F6D-D192507EEAC8}" type="presOf" srcId="{F27F1EB4-BA7B-4C7F-901B-10DCE4DF4F4A}" destId="{4F339153-7FBC-4161-B660-1DA13B5F1103}" srcOrd="0" destOrd="0" presId="urn:microsoft.com/office/officeart/2005/8/layout/vList6"/>
    <dgm:cxn modelId="{2D6592ED-69F9-4285-9BA2-169D5ED00C0B}" type="presOf" srcId="{B4D114D8-86FC-46E3-BA32-6043E4325DB7}" destId="{34F81F02-F895-4CA4-B647-053273CA88F4}" srcOrd="0" destOrd="0" presId="urn:microsoft.com/office/officeart/2005/8/layout/vList6"/>
    <dgm:cxn modelId="{EC2264F3-2037-470F-8145-09A68EDBCA28}" srcId="{25668C23-EFE9-42AC-8500-09A4BC2C3B5C}" destId="{67ED83F4-370F-412A-99A3-B99351951644}" srcOrd="1" destOrd="0" parTransId="{717835BA-8000-4E5C-A248-8443D503960F}" sibTransId="{E22C2CFA-CC9E-4778-A54E-C50C263D1AB7}"/>
    <dgm:cxn modelId="{75CC05F6-D497-43AA-A466-DFD8F89AD320}" srcId="{B4D114D8-86FC-46E3-BA32-6043E4325DB7}" destId="{A3204981-6126-40E3-91F7-1AFA4BABF1B3}" srcOrd="2" destOrd="0" parTransId="{FA715EC8-BCDD-49CD-A3C1-789AB25AC32A}" sibTransId="{2DB6D108-630B-49B8-8861-100854030FC4}"/>
    <dgm:cxn modelId="{CA6B480A-E112-4DDB-93E5-A07D8D761F1A}" type="presParOf" srcId="{4F339153-7FBC-4161-B660-1DA13B5F1103}" destId="{63AEFEB0-7E21-4989-ACD0-5DB941FD59BE}" srcOrd="0" destOrd="0" presId="urn:microsoft.com/office/officeart/2005/8/layout/vList6"/>
    <dgm:cxn modelId="{738F7BEA-E3A1-43E2-AEB0-55328C157BC7}" type="presParOf" srcId="{63AEFEB0-7E21-4989-ACD0-5DB941FD59BE}" destId="{EF8D014A-273D-488E-8E6B-29C1357B252F}" srcOrd="0" destOrd="0" presId="urn:microsoft.com/office/officeart/2005/8/layout/vList6"/>
    <dgm:cxn modelId="{FF499AC3-7658-48EE-A176-8C6FDFC0FEDC}" type="presParOf" srcId="{63AEFEB0-7E21-4989-ACD0-5DB941FD59BE}" destId="{BC76C710-02CE-4C54-B2A1-5F528B2EC495}" srcOrd="1" destOrd="0" presId="urn:microsoft.com/office/officeart/2005/8/layout/vList6"/>
    <dgm:cxn modelId="{0BA06B96-7466-4419-8D42-9D9475920F3B}" type="presParOf" srcId="{4F339153-7FBC-4161-B660-1DA13B5F1103}" destId="{44F6B947-3D65-4CE2-9217-BD8CDC079AE9}" srcOrd="1" destOrd="0" presId="urn:microsoft.com/office/officeart/2005/8/layout/vList6"/>
    <dgm:cxn modelId="{33DAA102-35D6-412B-B98B-26A05F749061}" type="presParOf" srcId="{4F339153-7FBC-4161-B660-1DA13B5F1103}" destId="{45656050-885B-4931-86E5-C204CB515EF7}" srcOrd="2" destOrd="0" presId="urn:microsoft.com/office/officeart/2005/8/layout/vList6"/>
    <dgm:cxn modelId="{08D0EFAC-CB32-48D0-B3BE-530AB9464B47}" type="presParOf" srcId="{45656050-885B-4931-86E5-C204CB515EF7}" destId="{34F81F02-F895-4CA4-B647-053273CA88F4}" srcOrd="0" destOrd="0" presId="urn:microsoft.com/office/officeart/2005/8/layout/vList6"/>
    <dgm:cxn modelId="{099584C2-CAFF-4BDD-BF06-9087700E9C05}" type="presParOf" srcId="{45656050-885B-4931-86E5-C204CB515EF7}" destId="{2D6D8275-DAD7-4A80-B515-4353D642BE13}" srcOrd="1" destOrd="0" presId="urn:microsoft.com/office/officeart/2005/8/layout/vList6"/>
    <dgm:cxn modelId="{9C272BA6-2B87-4784-9DCE-2B6F932C9929}" type="presParOf" srcId="{4F339153-7FBC-4161-B660-1DA13B5F1103}" destId="{5786D253-DD7C-467E-ACB5-25996EA999F5}" srcOrd="3" destOrd="0" presId="urn:microsoft.com/office/officeart/2005/8/layout/vList6"/>
    <dgm:cxn modelId="{7965A8DF-19BF-46DB-9FB3-991EAE868DAC}" type="presParOf" srcId="{4F339153-7FBC-4161-B660-1DA13B5F1103}" destId="{77FA084A-25D2-4755-9F17-8A407908701A}" srcOrd="4" destOrd="0" presId="urn:microsoft.com/office/officeart/2005/8/layout/vList6"/>
    <dgm:cxn modelId="{05BB64FE-E9C2-4061-84A0-EE87784CAB9D}" type="presParOf" srcId="{77FA084A-25D2-4755-9F17-8A407908701A}" destId="{97C07D74-B294-445B-8374-BCE8E754CDDE}" srcOrd="0" destOrd="0" presId="urn:microsoft.com/office/officeart/2005/8/layout/vList6"/>
    <dgm:cxn modelId="{850D6C42-DF9C-4039-8231-3EBFCBAC798B}" type="presParOf" srcId="{77FA084A-25D2-4755-9F17-8A407908701A}" destId="{6404CFF2-E6BE-499D-8BE7-0F553504597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7F1EB4-BA7B-4C7F-901B-10DCE4DF4F4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25668C23-EFE9-42AC-8500-09A4BC2C3B5C}">
      <dgm:prSet phldrT="[Texte]"/>
      <dgm:spPr/>
      <dgm:t>
        <a:bodyPr/>
        <a:lstStyle/>
        <a:p>
          <a:r>
            <a:rPr lang="fr-FR" dirty="0">
              <a:latin typeface="Verdana" panose="020B0604030504040204" pitchFamily="34" charset="0"/>
              <a:ea typeface="Verdana" panose="020B0604030504040204" pitchFamily="34" charset="0"/>
            </a:rPr>
            <a:t>Service de l’analyse du budget du Ministère</a:t>
          </a:r>
        </a:p>
      </dgm:t>
    </dgm:pt>
    <dgm:pt modelId="{093F22BC-FC61-44A7-9C84-718EA2DA1ABF}" type="parTrans" cxnId="{629C8845-488C-45D3-9509-3445E7CEAFD2}">
      <dgm:prSet/>
      <dgm:spPr/>
      <dgm:t>
        <a:bodyPr/>
        <a:lstStyle/>
        <a:p>
          <a:endParaRPr lang="fr-FR"/>
        </a:p>
      </dgm:t>
    </dgm:pt>
    <dgm:pt modelId="{453D08F7-021A-4E72-8D87-0C1353AC7892}" type="sibTrans" cxnId="{629C8845-488C-45D3-9509-3445E7CEAFD2}">
      <dgm:prSet/>
      <dgm:spPr/>
      <dgm:t>
        <a:bodyPr/>
        <a:lstStyle/>
        <a:p>
          <a:endParaRPr lang="fr-FR"/>
        </a:p>
      </dgm:t>
    </dgm:pt>
    <dgm:pt modelId="{920E556D-8A30-491D-B88C-2E5EC48003C3}">
      <dgm:prSet phldrT="[Texte]" custT="1"/>
      <dgm:spPr/>
      <dgm:t>
        <a:bodyPr/>
        <a:lstStyle/>
        <a:p>
          <a:r>
            <a:rPr lang="fr-FR" sz="1400" dirty="0">
              <a:latin typeface="Verdana" panose="020B0604030504040204" pitchFamily="34" charset="0"/>
              <a:ea typeface="Verdana" panose="020B0604030504040204" pitchFamily="34" charset="0"/>
            </a:rPr>
            <a:t>Participe à l’analyse de l’allocation et de l’exécution budgétaire</a:t>
          </a:r>
        </a:p>
      </dgm:t>
    </dgm:pt>
    <dgm:pt modelId="{98B55E4B-B8B2-4885-AEBA-609CF5FB3CD7}" type="parTrans" cxnId="{292D6BA3-8C4A-4BD4-9C58-2237AA4DB115}">
      <dgm:prSet/>
      <dgm:spPr/>
      <dgm:t>
        <a:bodyPr/>
        <a:lstStyle/>
        <a:p>
          <a:endParaRPr lang="fr-FR"/>
        </a:p>
      </dgm:t>
    </dgm:pt>
    <dgm:pt modelId="{2684FA8B-AF51-4425-B5DB-8FC02189D4E3}" type="sibTrans" cxnId="{292D6BA3-8C4A-4BD4-9C58-2237AA4DB115}">
      <dgm:prSet/>
      <dgm:spPr/>
      <dgm:t>
        <a:bodyPr/>
        <a:lstStyle/>
        <a:p>
          <a:endParaRPr lang="fr-FR"/>
        </a:p>
      </dgm:t>
    </dgm:pt>
    <dgm:pt modelId="{5568FB6C-D60C-43B9-A0B0-A44963B08730}">
      <dgm:prSet phldrT="[Texte]"/>
      <dgm:spPr/>
      <dgm:t>
        <a:bodyPr/>
        <a:lstStyle/>
        <a:p>
          <a:r>
            <a:rPr lang="fr-FR" dirty="0">
              <a:latin typeface="Verdana" panose="020B0604030504040204" pitchFamily="34" charset="0"/>
              <a:ea typeface="Verdana" panose="020B0604030504040204" pitchFamily="34" charset="0"/>
            </a:rPr>
            <a:t>Service d’appui à la Couverture Sanitaire Universelle</a:t>
          </a:r>
        </a:p>
      </dgm:t>
    </dgm:pt>
    <dgm:pt modelId="{E89B8DE9-C55E-4C58-B6A6-E90F5F789589}" type="parTrans" cxnId="{807CB8B0-AD82-4DF7-88A0-4E70C2D57880}">
      <dgm:prSet/>
      <dgm:spPr/>
      <dgm:t>
        <a:bodyPr/>
        <a:lstStyle/>
        <a:p>
          <a:endParaRPr lang="fr-FR"/>
        </a:p>
      </dgm:t>
    </dgm:pt>
    <dgm:pt modelId="{0B5ECFB2-ADEC-4DA8-9F01-B5204C2F6647}" type="sibTrans" cxnId="{807CB8B0-AD82-4DF7-88A0-4E70C2D57880}">
      <dgm:prSet/>
      <dgm:spPr/>
      <dgm:t>
        <a:bodyPr/>
        <a:lstStyle/>
        <a:p>
          <a:endParaRPr lang="fr-FR"/>
        </a:p>
      </dgm:t>
    </dgm:pt>
    <dgm:pt modelId="{479C0836-43EB-4B15-A748-2FD51784F8C0}">
      <dgm:prSet phldrT="[Texte]"/>
      <dgm:spPr/>
      <dgm:t>
        <a:bodyPr/>
        <a:lstStyle/>
        <a:p>
          <a:r>
            <a:rPr lang="fr-FR" dirty="0">
              <a:latin typeface="Verdana" panose="020B0604030504040204" pitchFamily="34" charset="0"/>
              <a:ea typeface="Verdana" panose="020B0604030504040204" pitchFamily="34" charset="0"/>
            </a:rPr>
            <a:t>Apporte un appui technique aux structures et parties prenantes mettant en œuvre la Couverture Maladie Universelle et œuvrant dans le champ de la CSU</a:t>
          </a:r>
        </a:p>
      </dgm:t>
    </dgm:pt>
    <dgm:pt modelId="{7357A950-27C8-48F9-A596-66591F6B2BAB}" type="parTrans" cxnId="{E48A2D8B-590A-4150-97E0-4F08E8BEB53E}">
      <dgm:prSet/>
      <dgm:spPr/>
      <dgm:t>
        <a:bodyPr/>
        <a:lstStyle/>
        <a:p>
          <a:endParaRPr lang="fr-FR"/>
        </a:p>
      </dgm:t>
    </dgm:pt>
    <dgm:pt modelId="{E7BB96F2-0DEB-4B01-AC39-EE111FCC43FA}" type="sibTrans" cxnId="{E48A2D8B-590A-4150-97E0-4F08E8BEB53E}">
      <dgm:prSet/>
      <dgm:spPr/>
      <dgm:t>
        <a:bodyPr/>
        <a:lstStyle/>
        <a:p>
          <a:endParaRPr lang="fr-FR"/>
        </a:p>
      </dgm:t>
    </dgm:pt>
    <dgm:pt modelId="{B4D114D8-86FC-46E3-BA32-6043E4325DB7}">
      <dgm:prSet/>
      <dgm:spPr/>
      <dgm:t>
        <a:bodyPr/>
        <a:lstStyle/>
        <a:p>
          <a:r>
            <a:rPr lang="fr-FR" dirty="0">
              <a:latin typeface="Verdana" panose="020B0604030504040204" pitchFamily="34" charset="0"/>
              <a:ea typeface="Verdana" panose="020B0604030504040204" pitchFamily="34" charset="0"/>
            </a:rPr>
            <a:t>Service de la prospective et des stratégies de mobilisation des ressources</a:t>
          </a:r>
        </a:p>
      </dgm:t>
    </dgm:pt>
    <dgm:pt modelId="{6FFE22E8-B867-4C37-B566-CF4E5B1CA44F}" type="parTrans" cxnId="{1B19BB14-5B50-4BC5-8151-37C9CE73E942}">
      <dgm:prSet/>
      <dgm:spPr/>
      <dgm:t>
        <a:bodyPr/>
        <a:lstStyle/>
        <a:p>
          <a:endParaRPr lang="fr-FR"/>
        </a:p>
      </dgm:t>
    </dgm:pt>
    <dgm:pt modelId="{4829E61A-D54A-42EB-92E7-74075658AF32}" type="sibTrans" cxnId="{1B19BB14-5B50-4BC5-8151-37C9CE73E942}">
      <dgm:prSet/>
      <dgm:spPr/>
      <dgm:t>
        <a:bodyPr/>
        <a:lstStyle/>
        <a:p>
          <a:endParaRPr lang="fr-FR"/>
        </a:p>
      </dgm:t>
    </dgm:pt>
    <dgm:pt modelId="{B4F4DD56-D11D-45DE-B443-E3CC093C7A1B}">
      <dgm:prSet/>
      <dgm:spPr/>
      <dgm:t>
        <a:bodyPr/>
        <a:lstStyle/>
        <a:p>
          <a:r>
            <a:rPr lang="fr-FR" dirty="0">
              <a:latin typeface="Verdana" panose="020B0604030504040204" pitchFamily="34" charset="0"/>
              <a:ea typeface="Verdana" panose="020B0604030504040204" pitchFamily="34" charset="0"/>
            </a:rPr>
            <a:t>Propose des mécanismes de financement complémentaires</a:t>
          </a:r>
        </a:p>
      </dgm:t>
    </dgm:pt>
    <dgm:pt modelId="{52A9C392-3212-4BB9-B0E1-315905C30523}" type="parTrans" cxnId="{A0331E72-670E-44DF-A8AE-45BD2B7866EF}">
      <dgm:prSet/>
      <dgm:spPr/>
      <dgm:t>
        <a:bodyPr/>
        <a:lstStyle/>
        <a:p>
          <a:endParaRPr lang="fr-FR"/>
        </a:p>
      </dgm:t>
    </dgm:pt>
    <dgm:pt modelId="{962C58FC-3687-459A-9FC0-44910D8C4AE6}" type="sibTrans" cxnId="{A0331E72-670E-44DF-A8AE-45BD2B7866EF}">
      <dgm:prSet/>
      <dgm:spPr/>
      <dgm:t>
        <a:bodyPr/>
        <a:lstStyle/>
        <a:p>
          <a:endParaRPr lang="fr-FR"/>
        </a:p>
      </dgm:t>
    </dgm:pt>
    <dgm:pt modelId="{74C958CD-F94A-413C-BBA2-5E0AE3C41262}">
      <dgm:prSet phldrT="[Texte]" custT="1"/>
      <dgm:spPr/>
      <dgm:t>
        <a:bodyPr/>
        <a:lstStyle/>
        <a:p>
          <a:r>
            <a:rPr lang="fr-FR" sz="1400" dirty="0">
              <a:latin typeface="Verdana" panose="020B0604030504040204" pitchFamily="34" charset="0"/>
              <a:ea typeface="Verdana" panose="020B0604030504040204" pitchFamily="34" charset="0"/>
            </a:rPr>
            <a:t>Analyse les mécanismes et critères d’allocation des fonds et propose des recommandations pour garantir une allocation et une utilisation efficace et transparente des fonds </a:t>
          </a:r>
        </a:p>
      </dgm:t>
    </dgm:pt>
    <dgm:pt modelId="{F2A5B168-50C7-4894-B202-95B3649CC9BB}" type="parTrans" cxnId="{B97C1DB8-3054-42C8-BA99-BBD256CA63EF}">
      <dgm:prSet/>
      <dgm:spPr/>
      <dgm:t>
        <a:bodyPr/>
        <a:lstStyle/>
        <a:p>
          <a:endParaRPr lang="fr-FR"/>
        </a:p>
      </dgm:t>
    </dgm:pt>
    <dgm:pt modelId="{54E61825-8A01-47E1-92D1-C8C676209F11}" type="sibTrans" cxnId="{B97C1DB8-3054-42C8-BA99-BBD256CA63EF}">
      <dgm:prSet/>
      <dgm:spPr/>
      <dgm:t>
        <a:bodyPr/>
        <a:lstStyle/>
        <a:p>
          <a:endParaRPr lang="fr-FR"/>
        </a:p>
      </dgm:t>
    </dgm:pt>
    <dgm:pt modelId="{592ABFD7-C6B0-494B-B174-E92809C084A6}">
      <dgm:prSet phldrT="[Texte]" custT="1"/>
      <dgm:spPr/>
      <dgm:t>
        <a:bodyPr/>
        <a:lstStyle/>
        <a:p>
          <a:r>
            <a:rPr lang="fr-FR" sz="1400" dirty="0">
              <a:latin typeface="Verdana" panose="020B0604030504040204" pitchFamily="34" charset="0"/>
              <a:ea typeface="Verdana" panose="020B0604030504040204" pitchFamily="34" charset="0"/>
            </a:rPr>
            <a:t>Produit des analyses portant sur les flux financiers des établissements sanitaires et leur impact sur les résultats sanitaires en lien avec la DAF et les équipes de pilotage du Système d’Information Sanitaire</a:t>
          </a:r>
        </a:p>
      </dgm:t>
    </dgm:pt>
    <dgm:pt modelId="{C4128481-A5FD-40F2-9ED0-A8B8EE4DF702}" type="parTrans" cxnId="{6A10701C-FC9D-4ADF-AB4F-3A83C08213CB}">
      <dgm:prSet/>
      <dgm:spPr/>
      <dgm:t>
        <a:bodyPr/>
        <a:lstStyle/>
        <a:p>
          <a:endParaRPr lang="fr-FR"/>
        </a:p>
      </dgm:t>
    </dgm:pt>
    <dgm:pt modelId="{9BF1270A-6F4B-4C89-B346-2BFDE0165A19}" type="sibTrans" cxnId="{6A10701C-FC9D-4ADF-AB4F-3A83C08213CB}">
      <dgm:prSet/>
      <dgm:spPr/>
      <dgm:t>
        <a:bodyPr/>
        <a:lstStyle/>
        <a:p>
          <a:endParaRPr lang="fr-FR"/>
        </a:p>
      </dgm:t>
    </dgm:pt>
    <dgm:pt modelId="{6CA99B51-250B-4422-BB60-F5A0A4A2B19D}">
      <dgm:prSet/>
      <dgm:spPr/>
      <dgm:t>
        <a:bodyPr/>
        <a:lstStyle/>
        <a:p>
          <a:r>
            <a:rPr lang="fr-FR" dirty="0">
              <a:latin typeface="Verdana" panose="020B0604030504040204" pitchFamily="34" charset="0"/>
              <a:ea typeface="Verdana" panose="020B0604030504040204" pitchFamily="34" charset="0"/>
            </a:rPr>
            <a:t>Assure en lien avec la DAF, l’évaluation des opportunités de financement et développe des partenariats et des stratégies en vue de la mobilisation de financements en faveur du système de santé</a:t>
          </a:r>
        </a:p>
      </dgm:t>
    </dgm:pt>
    <dgm:pt modelId="{0A353216-778F-4D0E-A2A3-2D2B98914785}" type="parTrans" cxnId="{8FECEF28-8C3F-4F86-93F9-1ECDF72587C3}">
      <dgm:prSet/>
      <dgm:spPr/>
      <dgm:t>
        <a:bodyPr/>
        <a:lstStyle/>
        <a:p>
          <a:endParaRPr lang="fr-FR"/>
        </a:p>
      </dgm:t>
    </dgm:pt>
    <dgm:pt modelId="{DBE22109-A5F0-4DE5-86B9-FC5E638E6240}" type="sibTrans" cxnId="{8FECEF28-8C3F-4F86-93F9-1ECDF72587C3}">
      <dgm:prSet/>
      <dgm:spPr/>
      <dgm:t>
        <a:bodyPr/>
        <a:lstStyle/>
        <a:p>
          <a:endParaRPr lang="fr-FR"/>
        </a:p>
      </dgm:t>
    </dgm:pt>
    <dgm:pt modelId="{DAE02FA7-8146-4F72-B98A-779A486352FA}">
      <dgm:prSet phldrT="[Texte]"/>
      <dgm:spPr/>
      <dgm:t>
        <a:bodyPr/>
        <a:lstStyle/>
        <a:p>
          <a:r>
            <a:rPr lang="fr-FR" dirty="0">
              <a:latin typeface="Verdana" panose="020B0604030504040204" pitchFamily="34" charset="0"/>
              <a:ea typeface="Verdana" panose="020B0604030504040204" pitchFamily="34" charset="0"/>
            </a:rPr>
            <a:t>Elabore des options stratégiques de politique de financement de la santé et de couverture des couches vulnérables et démunies en s’appuyant sur les données probantes</a:t>
          </a:r>
        </a:p>
      </dgm:t>
    </dgm:pt>
    <dgm:pt modelId="{65950EE9-3960-49A6-9AFA-93BC1FE1D9EE}" type="parTrans" cxnId="{B725CEA0-2804-48BE-B94F-358C6DDF6396}">
      <dgm:prSet/>
      <dgm:spPr/>
      <dgm:t>
        <a:bodyPr/>
        <a:lstStyle/>
        <a:p>
          <a:endParaRPr lang="fr-FR"/>
        </a:p>
      </dgm:t>
    </dgm:pt>
    <dgm:pt modelId="{298418C5-42EB-4DE3-85E4-B4F777008EC8}" type="sibTrans" cxnId="{B725CEA0-2804-48BE-B94F-358C6DDF6396}">
      <dgm:prSet/>
      <dgm:spPr/>
      <dgm:t>
        <a:bodyPr/>
        <a:lstStyle/>
        <a:p>
          <a:endParaRPr lang="fr-FR"/>
        </a:p>
      </dgm:t>
    </dgm:pt>
    <dgm:pt modelId="{4F339153-7FBC-4161-B660-1DA13B5F1103}" type="pres">
      <dgm:prSet presAssocID="{F27F1EB4-BA7B-4C7F-901B-10DCE4DF4F4A}" presName="Name0" presStyleCnt="0">
        <dgm:presLayoutVars>
          <dgm:dir/>
          <dgm:animLvl val="lvl"/>
          <dgm:resizeHandles/>
        </dgm:presLayoutVars>
      </dgm:prSet>
      <dgm:spPr/>
    </dgm:pt>
    <dgm:pt modelId="{63AEFEB0-7E21-4989-ACD0-5DB941FD59BE}" type="pres">
      <dgm:prSet presAssocID="{25668C23-EFE9-42AC-8500-09A4BC2C3B5C}" presName="linNode" presStyleCnt="0"/>
      <dgm:spPr/>
    </dgm:pt>
    <dgm:pt modelId="{EF8D014A-273D-488E-8E6B-29C1357B252F}" type="pres">
      <dgm:prSet presAssocID="{25668C23-EFE9-42AC-8500-09A4BC2C3B5C}" presName="parentShp" presStyleLbl="node1" presStyleIdx="0" presStyleCnt="3" custScaleY="65930">
        <dgm:presLayoutVars>
          <dgm:bulletEnabled val="1"/>
        </dgm:presLayoutVars>
      </dgm:prSet>
      <dgm:spPr/>
    </dgm:pt>
    <dgm:pt modelId="{BC76C710-02CE-4C54-B2A1-5F528B2EC495}" type="pres">
      <dgm:prSet presAssocID="{25668C23-EFE9-42AC-8500-09A4BC2C3B5C}" presName="childShp" presStyleLbl="bgAccFollowNode1" presStyleIdx="0" presStyleCnt="3" custScaleX="166667" custLinFactNeighborY="382">
        <dgm:presLayoutVars>
          <dgm:bulletEnabled val="1"/>
        </dgm:presLayoutVars>
      </dgm:prSet>
      <dgm:spPr/>
    </dgm:pt>
    <dgm:pt modelId="{44F6B947-3D65-4CE2-9217-BD8CDC079AE9}" type="pres">
      <dgm:prSet presAssocID="{453D08F7-021A-4E72-8D87-0C1353AC7892}" presName="spacing" presStyleCnt="0"/>
      <dgm:spPr/>
    </dgm:pt>
    <dgm:pt modelId="{45656050-885B-4931-86E5-C204CB515EF7}" type="pres">
      <dgm:prSet presAssocID="{B4D114D8-86FC-46E3-BA32-6043E4325DB7}" presName="linNode" presStyleCnt="0"/>
      <dgm:spPr/>
    </dgm:pt>
    <dgm:pt modelId="{34F81F02-F895-4CA4-B647-053273CA88F4}" type="pres">
      <dgm:prSet presAssocID="{B4D114D8-86FC-46E3-BA32-6043E4325DB7}" presName="parentShp" presStyleLbl="node1" presStyleIdx="1" presStyleCnt="3" custScaleY="55192">
        <dgm:presLayoutVars>
          <dgm:bulletEnabled val="1"/>
        </dgm:presLayoutVars>
      </dgm:prSet>
      <dgm:spPr/>
    </dgm:pt>
    <dgm:pt modelId="{2D6D8275-DAD7-4A80-B515-4353D642BE13}" type="pres">
      <dgm:prSet presAssocID="{B4D114D8-86FC-46E3-BA32-6043E4325DB7}" presName="childShp" presStyleLbl="bgAccFollowNode1" presStyleIdx="1" presStyleCnt="3" custScaleX="163350" custScaleY="67421">
        <dgm:presLayoutVars>
          <dgm:bulletEnabled val="1"/>
        </dgm:presLayoutVars>
      </dgm:prSet>
      <dgm:spPr/>
    </dgm:pt>
    <dgm:pt modelId="{5786D253-DD7C-467E-ACB5-25996EA999F5}" type="pres">
      <dgm:prSet presAssocID="{4829E61A-D54A-42EB-92E7-74075658AF32}" presName="spacing" presStyleCnt="0"/>
      <dgm:spPr/>
    </dgm:pt>
    <dgm:pt modelId="{77FA084A-25D2-4755-9F17-8A407908701A}" type="pres">
      <dgm:prSet presAssocID="{5568FB6C-D60C-43B9-A0B0-A44963B08730}" presName="linNode" presStyleCnt="0"/>
      <dgm:spPr/>
    </dgm:pt>
    <dgm:pt modelId="{97C07D74-B294-445B-8374-BCE8E754CDDE}" type="pres">
      <dgm:prSet presAssocID="{5568FB6C-D60C-43B9-A0B0-A44963B08730}" presName="parentShp" presStyleLbl="node1" presStyleIdx="2" presStyleCnt="3" custScaleY="63558">
        <dgm:presLayoutVars>
          <dgm:bulletEnabled val="1"/>
        </dgm:presLayoutVars>
      </dgm:prSet>
      <dgm:spPr/>
    </dgm:pt>
    <dgm:pt modelId="{6404CFF2-E6BE-499D-8BE7-0F553504597A}" type="pres">
      <dgm:prSet presAssocID="{5568FB6C-D60C-43B9-A0B0-A44963B08730}" presName="childShp" presStyleLbl="bgAccFollowNode1" presStyleIdx="2" presStyleCnt="3" custScaleX="167684" custScaleY="67794">
        <dgm:presLayoutVars>
          <dgm:bulletEnabled val="1"/>
        </dgm:presLayoutVars>
      </dgm:prSet>
      <dgm:spPr/>
    </dgm:pt>
  </dgm:ptLst>
  <dgm:cxnLst>
    <dgm:cxn modelId="{1B19BB14-5B50-4BC5-8151-37C9CE73E942}" srcId="{F27F1EB4-BA7B-4C7F-901B-10DCE4DF4F4A}" destId="{B4D114D8-86FC-46E3-BA32-6043E4325DB7}" srcOrd="1" destOrd="0" parTransId="{6FFE22E8-B867-4C37-B566-CF4E5B1CA44F}" sibTransId="{4829E61A-D54A-42EB-92E7-74075658AF32}"/>
    <dgm:cxn modelId="{6A10701C-FC9D-4ADF-AB4F-3A83C08213CB}" srcId="{25668C23-EFE9-42AC-8500-09A4BC2C3B5C}" destId="{592ABFD7-C6B0-494B-B174-E92809C084A6}" srcOrd="2" destOrd="0" parTransId="{C4128481-A5FD-40F2-9ED0-A8B8EE4DF702}" sibTransId="{9BF1270A-6F4B-4C89-B346-2BFDE0165A19}"/>
    <dgm:cxn modelId="{8FECEF28-8C3F-4F86-93F9-1ECDF72587C3}" srcId="{B4D114D8-86FC-46E3-BA32-6043E4325DB7}" destId="{6CA99B51-250B-4422-BB60-F5A0A4A2B19D}" srcOrd="1" destOrd="0" parTransId="{0A353216-778F-4D0E-A2A3-2D2B98914785}" sibTransId="{DBE22109-A5F0-4DE5-86B9-FC5E638E6240}"/>
    <dgm:cxn modelId="{5530D32E-653B-4B40-BA56-8E340EAED4CC}" type="presOf" srcId="{5568FB6C-D60C-43B9-A0B0-A44963B08730}" destId="{97C07D74-B294-445B-8374-BCE8E754CDDE}" srcOrd="0" destOrd="0" presId="urn:microsoft.com/office/officeart/2005/8/layout/vList6"/>
    <dgm:cxn modelId="{84F8C734-2A94-4383-9B49-A5EE7BFA9CBB}" type="presOf" srcId="{B4F4DD56-D11D-45DE-B443-E3CC093C7A1B}" destId="{2D6D8275-DAD7-4A80-B515-4353D642BE13}" srcOrd="0" destOrd="0" presId="urn:microsoft.com/office/officeart/2005/8/layout/vList6"/>
    <dgm:cxn modelId="{25D9D744-5ECE-452E-8625-2200D8548848}" type="presOf" srcId="{920E556D-8A30-491D-B88C-2E5EC48003C3}" destId="{BC76C710-02CE-4C54-B2A1-5F528B2EC495}" srcOrd="0" destOrd="0" presId="urn:microsoft.com/office/officeart/2005/8/layout/vList6"/>
    <dgm:cxn modelId="{629C8845-488C-45D3-9509-3445E7CEAFD2}" srcId="{F27F1EB4-BA7B-4C7F-901B-10DCE4DF4F4A}" destId="{25668C23-EFE9-42AC-8500-09A4BC2C3B5C}" srcOrd="0" destOrd="0" parTransId="{093F22BC-FC61-44A7-9C84-718EA2DA1ABF}" sibTransId="{453D08F7-021A-4E72-8D87-0C1353AC7892}"/>
    <dgm:cxn modelId="{EFB9FE6A-A953-4469-B042-DA31E21C0469}" type="presOf" srcId="{25668C23-EFE9-42AC-8500-09A4BC2C3B5C}" destId="{EF8D014A-273D-488E-8E6B-29C1357B252F}" srcOrd="0" destOrd="0" presId="urn:microsoft.com/office/officeart/2005/8/layout/vList6"/>
    <dgm:cxn modelId="{A0331E72-670E-44DF-A8AE-45BD2B7866EF}" srcId="{B4D114D8-86FC-46E3-BA32-6043E4325DB7}" destId="{B4F4DD56-D11D-45DE-B443-E3CC093C7A1B}" srcOrd="0" destOrd="0" parTransId="{52A9C392-3212-4BB9-B0E1-315905C30523}" sibTransId="{962C58FC-3687-459A-9FC0-44910D8C4AE6}"/>
    <dgm:cxn modelId="{BA000B75-157E-434A-AA65-A4E4BA971EB0}" type="presOf" srcId="{592ABFD7-C6B0-494B-B174-E92809C084A6}" destId="{BC76C710-02CE-4C54-B2A1-5F528B2EC495}" srcOrd="0" destOrd="2" presId="urn:microsoft.com/office/officeart/2005/8/layout/vList6"/>
    <dgm:cxn modelId="{CF6AA75A-F57C-412A-A0F7-4186E57B9615}" type="presOf" srcId="{74C958CD-F94A-413C-BBA2-5E0AE3C41262}" destId="{BC76C710-02CE-4C54-B2A1-5F528B2EC495}" srcOrd="0" destOrd="1" presId="urn:microsoft.com/office/officeart/2005/8/layout/vList6"/>
    <dgm:cxn modelId="{3414F286-D87D-4935-854C-A89057BFB99D}" type="presOf" srcId="{479C0836-43EB-4B15-A748-2FD51784F8C0}" destId="{6404CFF2-E6BE-499D-8BE7-0F553504597A}" srcOrd="0" destOrd="0" presId="urn:microsoft.com/office/officeart/2005/8/layout/vList6"/>
    <dgm:cxn modelId="{E48A2D8B-590A-4150-97E0-4F08E8BEB53E}" srcId="{5568FB6C-D60C-43B9-A0B0-A44963B08730}" destId="{479C0836-43EB-4B15-A748-2FD51784F8C0}" srcOrd="0" destOrd="0" parTransId="{7357A950-27C8-48F9-A596-66591F6B2BAB}" sibTransId="{E7BB96F2-0DEB-4B01-AC39-EE111FCC43FA}"/>
    <dgm:cxn modelId="{1EB13C8D-9BE5-444D-BD7F-C4E6C7742D13}" type="presOf" srcId="{6CA99B51-250B-4422-BB60-F5A0A4A2B19D}" destId="{2D6D8275-DAD7-4A80-B515-4353D642BE13}" srcOrd="0" destOrd="1" presId="urn:microsoft.com/office/officeart/2005/8/layout/vList6"/>
    <dgm:cxn modelId="{5ABBB39F-B8FD-4658-A7EC-52C0E7BB6F6F}" type="presOf" srcId="{DAE02FA7-8146-4F72-B98A-779A486352FA}" destId="{6404CFF2-E6BE-499D-8BE7-0F553504597A}" srcOrd="0" destOrd="1" presId="urn:microsoft.com/office/officeart/2005/8/layout/vList6"/>
    <dgm:cxn modelId="{B725CEA0-2804-48BE-B94F-358C6DDF6396}" srcId="{5568FB6C-D60C-43B9-A0B0-A44963B08730}" destId="{DAE02FA7-8146-4F72-B98A-779A486352FA}" srcOrd="1" destOrd="0" parTransId="{65950EE9-3960-49A6-9AFA-93BC1FE1D9EE}" sibTransId="{298418C5-42EB-4DE3-85E4-B4F777008EC8}"/>
    <dgm:cxn modelId="{292D6BA3-8C4A-4BD4-9C58-2237AA4DB115}" srcId="{25668C23-EFE9-42AC-8500-09A4BC2C3B5C}" destId="{920E556D-8A30-491D-B88C-2E5EC48003C3}" srcOrd="0" destOrd="0" parTransId="{98B55E4B-B8B2-4885-AEBA-609CF5FB3CD7}" sibTransId="{2684FA8B-AF51-4425-B5DB-8FC02189D4E3}"/>
    <dgm:cxn modelId="{807CB8B0-AD82-4DF7-88A0-4E70C2D57880}" srcId="{F27F1EB4-BA7B-4C7F-901B-10DCE4DF4F4A}" destId="{5568FB6C-D60C-43B9-A0B0-A44963B08730}" srcOrd="2" destOrd="0" parTransId="{E89B8DE9-C55E-4C58-B6A6-E90F5F789589}" sibTransId="{0B5ECFB2-ADEC-4DA8-9F01-B5204C2F6647}"/>
    <dgm:cxn modelId="{B97C1DB8-3054-42C8-BA99-BBD256CA63EF}" srcId="{25668C23-EFE9-42AC-8500-09A4BC2C3B5C}" destId="{74C958CD-F94A-413C-BBA2-5E0AE3C41262}" srcOrd="1" destOrd="0" parTransId="{F2A5B168-50C7-4894-B202-95B3649CC9BB}" sibTransId="{54E61825-8A01-47E1-92D1-C8C676209F11}"/>
    <dgm:cxn modelId="{7F2EBADE-5533-4781-9F6D-D192507EEAC8}" type="presOf" srcId="{F27F1EB4-BA7B-4C7F-901B-10DCE4DF4F4A}" destId="{4F339153-7FBC-4161-B660-1DA13B5F1103}" srcOrd="0" destOrd="0" presId="urn:microsoft.com/office/officeart/2005/8/layout/vList6"/>
    <dgm:cxn modelId="{2D6592ED-69F9-4285-9BA2-169D5ED00C0B}" type="presOf" srcId="{B4D114D8-86FC-46E3-BA32-6043E4325DB7}" destId="{34F81F02-F895-4CA4-B647-053273CA88F4}" srcOrd="0" destOrd="0" presId="urn:microsoft.com/office/officeart/2005/8/layout/vList6"/>
    <dgm:cxn modelId="{CA6B480A-E112-4DDB-93E5-A07D8D761F1A}" type="presParOf" srcId="{4F339153-7FBC-4161-B660-1DA13B5F1103}" destId="{63AEFEB0-7E21-4989-ACD0-5DB941FD59BE}" srcOrd="0" destOrd="0" presId="urn:microsoft.com/office/officeart/2005/8/layout/vList6"/>
    <dgm:cxn modelId="{738F7BEA-E3A1-43E2-AEB0-55328C157BC7}" type="presParOf" srcId="{63AEFEB0-7E21-4989-ACD0-5DB941FD59BE}" destId="{EF8D014A-273D-488E-8E6B-29C1357B252F}" srcOrd="0" destOrd="0" presId="urn:microsoft.com/office/officeart/2005/8/layout/vList6"/>
    <dgm:cxn modelId="{FF499AC3-7658-48EE-A176-8C6FDFC0FEDC}" type="presParOf" srcId="{63AEFEB0-7E21-4989-ACD0-5DB941FD59BE}" destId="{BC76C710-02CE-4C54-B2A1-5F528B2EC495}" srcOrd="1" destOrd="0" presId="urn:microsoft.com/office/officeart/2005/8/layout/vList6"/>
    <dgm:cxn modelId="{0BA06B96-7466-4419-8D42-9D9475920F3B}" type="presParOf" srcId="{4F339153-7FBC-4161-B660-1DA13B5F1103}" destId="{44F6B947-3D65-4CE2-9217-BD8CDC079AE9}" srcOrd="1" destOrd="0" presId="urn:microsoft.com/office/officeart/2005/8/layout/vList6"/>
    <dgm:cxn modelId="{33DAA102-35D6-412B-B98B-26A05F749061}" type="presParOf" srcId="{4F339153-7FBC-4161-B660-1DA13B5F1103}" destId="{45656050-885B-4931-86E5-C204CB515EF7}" srcOrd="2" destOrd="0" presId="urn:microsoft.com/office/officeart/2005/8/layout/vList6"/>
    <dgm:cxn modelId="{08D0EFAC-CB32-48D0-B3BE-530AB9464B47}" type="presParOf" srcId="{45656050-885B-4931-86E5-C204CB515EF7}" destId="{34F81F02-F895-4CA4-B647-053273CA88F4}" srcOrd="0" destOrd="0" presId="urn:microsoft.com/office/officeart/2005/8/layout/vList6"/>
    <dgm:cxn modelId="{099584C2-CAFF-4BDD-BF06-9087700E9C05}" type="presParOf" srcId="{45656050-885B-4931-86E5-C204CB515EF7}" destId="{2D6D8275-DAD7-4A80-B515-4353D642BE13}" srcOrd="1" destOrd="0" presId="urn:microsoft.com/office/officeart/2005/8/layout/vList6"/>
    <dgm:cxn modelId="{9C272BA6-2B87-4784-9DCE-2B6F932C9929}" type="presParOf" srcId="{4F339153-7FBC-4161-B660-1DA13B5F1103}" destId="{5786D253-DD7C-467E-ACB5-25996EA999F5}" srcOrd="3" destOrd="0" presId="urn:microsoft.com/office/officeart/2005/8/layout/vList6"/>
    <dgm:cxn modelId="{7965A8DF-19BF-46DB-9FB3-991EAE868DAC}" type="presParOf" srcId="{4F339153-7FBC-4161-B660-1DA13B5F1103}" destId="{77FA084A-25D2-4755-9F17-8A407908701A}" srcOrd="4" destOrd="0" presId="urn:microsoft.com/office/officeart/2005/8/layout/vList6"/>
    <dgm:cxn modelId="{05BB64FE-E9C2-4061-84A0-EE87784CAB9D}" type="presParOf" srcId="{77FA084A-25D2-4755-9F17-8A407908701A}" destId="{97C07D74-B294-445B-8374-BCE8E754CDDE}" srcOrd="0" destOrd="0" presId="urn:microsoft.com/office/officeart/2005/8/layout/vList6"/>
    <dgm:cxn modelId="{850D6C42-DF9C-4039-8231-3EBFCBAC798B}" type="presParOf" srcId="{77FA084A-25D2-4755-9F17-8A407908701A}" destId="{6404CFF2-E6BE-499D-8BE7-0F553504597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7F1EB4-BA7B-4C7F-901B-10DCE4DF4F4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25668C23-EFE9-42AC-8500-09A4BC2C3B5C}">
      <dgm:prSet phldrT="[Texte]" custT="1"/>
      <dgm:spPr/>
      <dgm:t>
        <a:bodyPr/>
        <a:lstStyle/>
        <a:p>
          <a:r>
            <a:rPr lang="fr-FR" sz="1600" dirty="0">
              <a:latin typeface="Verdana" panose="020B0604030504040204" pitchFamily="34" charset="0"/>
              <a:ea typeface="Verdana" panose="020B0604030504040204" pitchFamily="34" charset="0"/>
            </a:rPr>
            <a:t>Service de la pérennité du </a:t>
          </a:r>
          <a:r>
            <a:rPr lang="fr-FR" sz="1800" dirty="0">
              <a:latin typeface="Verdana" panose="020B0604030504040204" pitchFamily="34" charset="0"/>
              <a:ea typeface="Verdana" panose="020B0604030504040204" pitchFamily="34" charset="0"/>
            </a:rPr>
            <a:t>financement</a:t>
          </a:r>
          <a:endParaRPr lang="fr-FR" sz="1600" dirty="0">
            <a:latin typeface="Verdana" panose="020B0604030504040204" pitchFamily="34" charset="0"/>
            <a:ea typeface="Verdana" panose="020B0604030504040204" pitchFamily="34" charset="0"/>
          </a:endParaRPr>
        </a:p>
      </dgm:t>
    </dgm:pt>
    <dgm:pt modelId="{093F22BC-FC61-44A7-9C84-718EA2DA1ABF}" type="parTrans" cxnId="{629C8845-488C-45D3-9509-3445E7CEAFD2}">
      <dgm:prSet/>
      <dgm:spPr/>
      <dgm:t>
        <a:bodyPr/>
        <a:lstStyle/>
        <a:p>
          <a:endParaRPr lang="fr-FR"/>
        </a:p>
      </dgm:t>
    </dgm:pt>
    <dgm:pt modelId="{453D08F7-021A-4E72-8D87-0C1353AC7892}" type="sibTrans" cxnId="{629C8845-488C-45D3-9509-3445E7CEAFD2}">
      <dgm:prSet/>
      <dgm:spPr/>
      <dgm:t>
        <a:bodyPr/>
        <a:lstStyle/>
        <a:p>
          <a:endParaRPr lang="fr-FR"/>
        </a:p>
      </dgm:t>
    </dgm:pt>
    <dgm:pt modelId="{920E556D-8A30-491D-B88C-2E5EC48003C3}">
      <dgm:prSet phldrT="[Texte]" custT="1"/>
      <dgm:spPr/>
      <dgm:t>
        <a:bodyPr/>
        <a:lstStyle/>
        <a:p>
          <a:r>
            <a:rPr lang="fr-FR" sz="1400" dirty="0">
              <a:latin typeface="Verdana" panose="020B0604030504040204" pitchFamily="34" charset="0"/>
              <a:ea typeface="Verdana" panose="020B0604030504040204" pitchFamily="34" charset="0"/>
            </a:rPr>
            <a:t>Chargé du suivi des contreparties des ressources extérieures</a:t>
          </a:r>
        </a:p>
      </dgm:t>
    </dgm:pt>
    <dgm:pt modelId="{98B55E4B-B8B2-4885-AEBA-609CF5FB3CD7}" type="parTrans" cxnId="{292D6BA3-8C4A-4BD4-9C58-2237AA4DB115}">
      <dgm:prSet/>
      <dgm:spPr/>
      <dgm:t>
        <a:bodyPr/>
        <a:lstStyle/>
        <a:p>
          <a:endParaRPr lang="fr-FR"/>
        </a:p>
      </dgm:t>
    </dgm:pt>
    <dgm:pt modelId="{2684FA8B-AF51-4425-B5DB-8FC02189D4E3}" type="sibTrans" cxnId="{292D6BA3-8C4A-4BD4-9C58-2237AA4DB115}">
      <dgm:prSet/>
      <dgm:spPr/>
      <dgm:t>
        <a:bodyPr/>
        <a:lstStyle/>
        <a:p>
          <a:endParaRPr lang="fr-FR"/>
        </a:p>
      </dgm:t>
    </dgm:pt>
    <dgm:pt modelId="{5568FB6C-D60C-43B9-A0B0-A44963B08730}">
      <dgm:prSet phldrT="[Texte]" custT="1"/>
      <dgm:spPr/>
      <dgm:t>
        <a:bodyPr/>
        <a:lstStyle/>
        <a:p>
          <a:r>
            <a:rPr lang="fr-FR" sz="1600" dirty="0">
              <a:latin typeface="Verdana" panose="020B0604030504040204" pitchFamily="34" charset="0"/>
              <a:ea typeface="Verdana" panose="020B0604030504040204" pitchFamily="34" charset="0"/>
            </a:rPr>
            <a:t>Service de la tarification des actes publics de santé</a:t>
          </a:r>
        </a:p>
      </dgm:t>
    </dgm:pt>
    <dgm:pt modelId="{E89B8DE9-C55E-4C58-B6A6-E90F5F789589}" type="parTrans" cxnId="{807CB8B0-AD82-4DF7-88A0-4E70C2D57880}">
      <dgm:prSet/>
      <dgm:spPr/>
      <dgm:t>
        <a:bodyPr/>
        <a:lstStyle/>
        <a:p>
          <a:endParaRPr lang="fr-FR"/>
        </a:p>
      </dgm:t>
    </dgm:pt>
    <dgm:pt modelId="{0B5ECFB2-ADEC-4DA8-9F01-B5204C2F6647}" type="sibTrans" cxnId="{807CB8B0-AD82-4DF7-88A0-4E70C2D57880}">
      <dgm:prSet/>
      <dgm:spPr/>
      <dgm:t>
        <a:bodyPr/>
        <a:lstStyle/>
        <a:p>
          <a:endParaRPr lang="fr-FR"/>
        </a:p>
      </dgm:t>
    </dgm:pt>
    <dgm:pt modelId="{479C0836-43EB-4B15-A748-2FD51784F8C0}">
      <dgm:prSet phldrT="[Texte]" custT="1"/>
      <dgm:spPr/>
      <dgm:t>
        <a:bodyPr/>
        <a:lstStyle/>
        <a:p>
          <a:r>
            <a:rPr lang="fr-FR" sz="1400" dirty="0">
              <a:latin typeface="Verdana" panose="020B0604030504040204" pitchFamily="34" charset="0"/>
              <a:ea typeface="Verdana" panose="020B0604030504040204" pitchFamily="34" charset="0"/>
            </a:rPr>
            <a:t>Réalise des analyses pertinentes et actualisées pour les tarifs applicables aux soins et services de santé</a:t>
          </a:r>
        </a:p>
      </dgm:t>
    </dgm:pt>
    <dgm:pt modelId="{7357A950-27C8-48F9-A596-66591F6B2BAB}" type="parTrans" cxnId="{E48A2D8B-590A-4150-97E0-4F08E8BEB53E}">
      <dgm:prSet/>
      <dgm:spPr/>
      <dgm:t>
        <a:bodyPr/>
        <a:lstStyle/>
        <a:p>
          <a:endParaRPr lang="fr-FR"/>
        </a:p>
      </dgm:t>
    </dgm:pt>
    <dgm:pt modelId="{E7BB96F2-0DEB-4B01-AC39-EE111FCC43FA}" type="sibTrans" cxnId="{E48A2D8B-590A-4150-97E0-4F08E8BEB53E}">
      <dgm:prSet/>
      <dgm:spPr/>
      <dgm:t>
        <a:bodyPr/>
        <a:lstStyle/>
        <a:p>
          <a:endParaRPr lang="fr-FR"/>
        </a:p>
      </dgm:t>
    </dgm:pt>
    <dgm:pt modelId="{B4D114D8-86FC-46E3-BA32-6043E4325DB7}">
      <dgm:prSet custT="1"/>
      <dgm:spPr/>
      <dgm:t>
        <a:bodyPr/>
        <a:lstStyle/>
        <a:p>
          <a:r>
            <a:rPr lang="fr-FR" sz="1600" dirty="0">
              <a:latin typeface="Verdana" panose="020B0604030504040204" pitchFamily="34" charset="0"/>
              <a:ea typeface="Verdana" panose="020B0604030504040204" pitchFamily="34" charset="0"/>
            </a:rPr>
            <a:t>Service de l’analyse du recouvrement des recettes de services et des exonérations</a:t>
          </a:r>
        </a:p>
      </dgm:t>
    </dgm:pt>
    <dgm:pt modelId="{6FFE22E8-B867-4C37-B566-CF4E5B1CA44F}" type="parTrans" cxnId="{1B19BB14-5B50-4BC5-8151-37C9CE73E942}">
      <dgm:prSet/>
      <dgm:spPr/>
      <dgm:t>
        <a:bodyPr/>
        <a:lstStyle/>
        <a:p>
          <a:endParaRPr lang="fr-FR"/>
        </a:p>
      </dgm:t>
    </dgm:pt>
    <dgm:pt modelId="{4829E61A-D54A-42EB-92E7-74075658AF32}" type="sibTrans" cxnId="{1B19BB14-5B50-4BC5-8151-37C9CE73E942}">
      <dgm:prSet/>
      <dgm:spPr/>
      <dgm:t>
        <a:bodyPr/>
        <a:lstStyle/>
        <a:p>
          <a:endParaRPr lang="fr-FR"/>
        </a:p>
      </dgm:t>
    </dgm:pt>
    <dgm:pt modelId="{70EE74BF-A4E7-4ED1-9A20-5C41C07BA4CF}">
      <dgm:prSet phldrT="[Texte]"/>
      <dgm:spPr/>
      <dgm:t>
        <a:bodyPr/>
        <a:lstStyle/>
        <a:p>
          <a:r>
            <a:rPr lang="fr-FR" dirty="0">
              <a:latin typeface="Verdana" panose="020B0604030504040204" pitchFamily="34" charset="0"/>
              <a:ea typeface="Verdana" panose="020B0604030504040204" pitchFamily="34" charset="0"/>
            </a:rPr>
            <a:t>Service d’encadrement de la comptabilité de gestion et du suivi du financement de la santé</a:t>
          </a:r>
        </a:p>
      </dgm:t>
    </dgm:pt>
    <dgm:pt modelId="{BB34EF58-A383-46D9-9ECF-CF196B07C296}" type="parTrans" cxnId="{4C3F0C7A-A8E9-4889-9261-B2B52256690A}">
      <dgm:prSet/>
      <dgm:spPr/>
      <dgm:t>
        <a:bodyPr/>
        <a:lstStyle/>
        <a:p>
          <a:endParaRPr lang="fr-FR"/>
        </a:p>
      </dgm:t>
    </dgm:pt>
    <dgm:pt modelId="{E7C8F78E-2BDC-4560-8903-46871080E826}" type="sibTrans" cxnId="{4C3F0C7A-A8E9-4889-9261-B2B52256690A}">
      <dgm:prSet/>
      <dgm:spPr/>
      <dgm:t>
        <a:bodyPr/>
        <a:lstStyle/>
        <a:p>
          <a:endParaRPr lang="fr-FR"/>
        </a:p>
      </dgm:t>
    </dgm:pt>
    <dgm:pt modelId="{A8EE4B04-C039-4089-B9EE-D4E7BBCED87E}">
      <dgm:prSet custT="1"/>
      <dgm:spPr/>
      <dgm:t>
        <a:bodyPr/>
        <a:lstStyle/>
        <a:p>
          <a:r>
            <a:rPr lang="fr-FR" sz="1600" dirty="0">
              <a:latin typeface="Verdana" panose="020B0604030504040204" pitchFamily="34" charset="0"/>
              <a:ea typeface="Verdana" panose="020B0604030504040204" pitchFamily="34" charset="0"/>
            </a:rPr>
            <a:t>Produit des analyses sur les données de recouvrement des recettes de services collectées au sein des différents établissements du Ministère </a:t>
          </a:r>
        </a:p>
      </dgm:t>
    </dgm:pt>
    <dgm:pt modelId="{E28E93CB-DB07-4A26-94F3-1FB7A3CB032A}" type="parTrans" cxnId="{C93AD7B4-926E-4C0C-A3CA-55096F38854F}">
      <dgm:prSet/>
      <dgm:spPr/>
      <dgm:t>
        <a:bodyPr/>
        <a:lstStyle/>
        <a:p>
          <a:endParaRPr lang="fr-FR"/>
        </a:p>
      </dgm:t>
    </dgm:pt>
    <dgm:pt modelId="{28F6751A-462C-4FE4-AE45-2FBBD77A1EBB}" type="sibTrans" cxnId="{C93AD7B4-926E-4C0C-A3CA-55096F38854F}">
      <dgm:prSet/>
      <dgm:spPr/>
      <dgm:t>
        <a:bodyPr/>
        <a:lstStyle/>
        <a:p>
          <a:endParaRPr lang="fr-FR"/>
        </a:p>
      </dgm:t>
    </dgm:pt>
    <dgm:pt modelId="{18CAE6F4-F45E-44A6-9103-170FCFB39A33}">
      <dgm:prSet phldrT="[Texte]" custT="1"/>
      <dgm:spPr/>
      <dgm:t>
        <a:bodyPr/>
        <a:lstStyle/>
        <a:p>
          <a:r>
            <a:rPr lang="fr-FR" sz="1200" dirty="0">
              <a:latin typeface="Verdana" panose="020B0604030504040204" pitchFamily="34" charset="0"/>
              <a:ea typeface="Verdana" panose="020B0604030504040204" pitchFamily="34" charset="0"/>
            </a:rPr>
            <a:t>Travaille en collaboration avec la DAF dans la conduite des opérations de la comptabilité de gestion </a:t>
          </a:r>
        </a:p>
      </dgm:t>
    </dgm:pt>
    <dgm:pt modelId="{88199F30-DCD3-417A-A553-596DFBFD0A33}" type="parTrans" cxnId="{5A9B2987-4952-4C8E-8116-31FC95218E27}">
      <dgm:prSet/>
      <dgm:spPr/>
      <dgm:t>
        <a:bodyPr/>
        <a:lstStyle/>
        <a:p>
          <a:endParaRPr lang="fr-FR"/>
        </a:p>
      </dgm:t>
    </dgm:pt>
    <dgm:pt modelId="{BCD3A431-6A13-4B9E-B87F-0D1D055A3C11}" type="sibTrans" cxnId="{5A9B2987-4952-4C8E-8116-31FC95218E27}">
      <dgm:prSet/>
      <dgm:spPr/>
      <dgm:t>
        <a:bodyPr/>
        <a:lstStyle/>
        <a:p>
          <a:endParaRPr lang="fr-FR"/>
        </a:p>
      </dgm:t>
    </dgm:pt>
    <dgm:pt modelId="{494C61C2-4170-4779-B8A4-25D1D3D1DA43}">
      <dgm:prSet phldrT="[Texte]" custT="1"/>
      <dgm:spPr/>
      <dgm:t>
        <a:bodyPr/>
        <a:lstStyle/>
        <a:p>
          <a:r>
            <a:rPr lang="fr-FR" sz="1400" dirty="0">
              <a:latin typeface="Verdana" panose="020B0604030504040204" pitchFamily="34" charset="0"/>
              <a:ea typeface="Verdana" panose="020B0604030504040204" pitchFamily="34" charset="0"/>
            </a:rPr>
            <a:t>Elabore et met à jour le plan de viabilité afin d’assurer la pérennité des financements de la santé</a:t>
          </a:r>
        </a:p>
      </dgm:t>
    </dgm:pt>
    <dgm:pt modelId="{AB7C41F5-3308-44C3-A6AF-9F301FF3AE64}" type="parTrans" cxnId="{5E3C2DEA-30F8-46CA-8476-E2372420C363}">
      <dgm:prSet/>
      <dgm:spPr/>
      <dgm:t>
        <a:bodyPr/>
        <a:lstStyle/>
        <a:p>
          <a:endParaRPr lang="fr-FR"/>
        </a:p>
      </dgm:t>
    </dgm:pt>
    <dgm:pt modelId="{711E3F51-83C5-42B6-9857-2E04F9185545}" type="sibTrans" cxnId="{5E3C2DEA-30F8-46CA-8476-E2372420C363}">
      <dgm:prSet/>
      <dgm:spPr/>
      <dgm:t>
        <a:bodyPr/>
        <a:lstStyle/>
        <a:p>
          <a:endParaRPr lang="fr-FR"/>
        </a:p>
      </dgm:t>
    </dgm:pt>
    <dgm:pt modelId="{C8A03E04-4F1D-4521-9EB2-74631BFD640E}">
      <dgm:prSet phldrT="[Texte]" custT="1"/>
      <dgm:spPr/>
      <dgm:t>
        <a:bodyPr/>
        <a:lstStyle/>
        <a:p>
          <a:r>
            <a:rPr lang="fr-FR" sz="1400" dirty="0">
              <a:latin typeface="Verdana" panose="020B0604030504040204" pitchFamily="34" charset="0"/>
              <a:ea typeface="Verdana" panose="020B0604030504040204" pitchFamily="34" charset="0"/>
            </a:rPr>
            <a:t>Assure l’analyse des financements extérieurs</a:t>
          </a:r>
        </a:p>
      </dgm:t>
    </dgm:pt>
    <dgm:pt modelId="{7D3992B6-746F-4577-9E03-16E9AAD3F255}" type="parTrans" cxnId="{32948F9B-7FC2-465F-A037-2E84FAF58FE7}">
      <dgm:prSet/>
      <dgm:spPr/>
      <dgm:t>
        <a:bodyPr/>
        <a:lstStyle/>
        <a:p>
          <a:endParaRPr lang="fr-FR"/>
        </a:p>
      </dgm:t>
    </dgm:pt>
    <dgm:pt modelId="{506C9A3B-04DF-4371-BB67-9FDE798F7FBE}" type="sibTrans" cxnId="{32948F9B-7FC2-465F-A037-2E84FAF58FE7}">
      <dgm:prSet/>
      <dgm:spPr/>
      <dgm:t>
        <a:bodyPr/>
        <a:lstStyle/>
        <a:p>
          <a:endParaRPr lang="fr-FR"/>
        </a:p>
      </dgm:t>
    </dgm:pt>
    <dgm:pt modelId="{3AE16CE9-4542-42C3-B47F-FAC1CFF6F6A4}">
      <dgm:prSet custT="1"/>
      <dgm:spPr/>
      <dgm:t>
        <a:bodyPr/>
        <a:lstStyle/>
        <a:p>
          <a:r>
            <a:rPr lang="fr-FR" sz="1600" dirty="0">
              <a:latin typeface="Verdana" panose="020B0604030504040204" pitchFamily="34" charset="0"/>
              <a:ea typeface="Verdana" panose="020B0604030504040204" pitchFamily="34" charset="0"/>
            </a:rPr>
            <a:t>Participe également à l’analyse des demandes d’exonération</a:t>
          </a:r>
        </a:p>
      </dgm:t>
    </dgm:pt>
    <dgm:pt modelId="{FF5BE6FC-2B4C-4612-8BA0-ECE364ADD8FB}" type="parTrans" cxnId="{54124F06-A7DC-493A-BFA6-2BDF1C0478D4}">
      <dgm:prSet/>
      <dgm:spPr/>
      <dgm:t>
        <a:bodyPr/>
        <a:lstStyle/>
        <a:p>
          <a:endParaRPr lang="fr-FR"/>
        </a:p>
      </dgm:t>
    </dgm:pt>
    <dgm:pt modelId="{72029361-1231-4FFD-84BB-0DD874CF580D}" type="sibTrans" cxnId="{54124F06-A7DC-493A-BFA6-2BDF1C0478D4}">
      <dgm:prSet/>
      <dgm:spPr/>
      <dgm:t>
        <a:bodyPr/>
        <a:lstStyle/>
        <a:p>
          <a:endParaRPr lang="fr-FR"/>
        </a:p>
      </dgm:t>
    </dgm:pt>
    <dgm:pt modelId="{E7E0062C-AE88-49C7-B332-765F5D87543A}">
      <dgm:prSet phldrT="[Texte]" custT="1"/>
      <dgm:spPr/>
      <dgm:t>
        <a:bodyPr/>
        <a:lstStyle/>
        <a:p>
          <a:r>
            <a:rPr lang="fr-FR" sz="1400" dirty="0">
              <a:latin typeface="Verdana" panose="020B0604030504040204" pitchFamily="34" charset="0"/>
              <a:ea typeface="Verdana" panose="020B0604030504040204" pitchFamily="34" charset="0"/>
            </a:rPr>
            <a:t>Mène des évaluations régulières des coûts associés aux soins et services de santé</a:t>
          </a:r>
        </a:p>
      </dgm:t>
    </dgm:pt>
    <dgm:pt modelId="{2813475A-55C9-4127-A869-D6CC415E00CB}" type="parTrans" cxnId="{B8F930C3-093A-41AE-A49D-26FD3E19C627}">
      <dgm:prSet/>
      <dgm:spPr/>
      <dgm:t>
        <a:bodyPr/>
        <a:lstStyle/>
        <a:p>
          <a:endParaRPr lang="fr-FR"/>
        </a:p>
      </dgm:t>
    </dgm:pt>
    <dgm:pt modelId="{4A5CFFC3-3921-4FB7-AFEB-6459F8FF606D}" type="sibTrans" cxnId="{B8F930C3-093A-41AE-A49D-26FD3E19C627}">
      <dgm:prSet/>
      <dgm:spPr/>
      <dgm:t>
        <a:bodyPr/>
        <a:lstStyle/>
        <a:p>
          <a:endParaRPr lang="fr-FR"/>
        </a:p>
      </dgm:t>
    </dgm:pt>
    <dgm:pt modelId="{076D2B6D-29FC-4E57-8E06-C7A89898A3CA}">
      <dgm:prSet phldrT="[Texte]" custT="1"/>
      <dgm:spPr/>
      <dgm:t>
        <a:bodyPr/>
        <a:lstStyle/>
        <a:p>
          <a:r>
            <a:rPr lang="fr-FR" sz="1200" dirty="0">
              <a:latin typeface="Verdana" panose="020B0604030504040204" pitchFamily="34" charset="0"/>
              <a:ea typeface="Verdana" panose="020B0604030504040204" pitchFamily="34" charset="0"/>
            </a:rPr>
            <a:t>Appuie les établissements de santé à mettre en œuvre la comptabilité de gestion </a:t>
          </a:r>
        </a:p>
      </dgm:t>
    </dgm:pt>
    <dgm:pt modelId="{FA2F4977-4C00-4810-92E6-B6FD7DFE4B29}" type="parTrans" cxnId="{E6E3ABC7-D06E-4AEF-9946-7533204B135C}">
      <dgm:prSet/>
      <dgm:spPr/>
      <dgm:t>
        <a:bodyPr/>
        <a:lstStyle/>
        <a:p>
          <a:endParaRPr lang="fr-FR"/>
        </a:p>
      </dgm:t>
    </dgm:pt>
    <dgm:pt modelId="{F32D09AE-FBC6-45A4-A6C4-28F27CE5F155}" type="sibTrans" cxnId="{E6E3ABC7-D06E-4AEF-9946-7533204B135C}">
      <dgm:prSet/>
      <dgm:spPr/>
      <dgm:t>
        <a:bodyPr/>
        <a:lstStyle/>
        <a:p>
          <a:endParaRPr lang="fr-FR"/>
        </a:p>
      </dgm:t>
    </dgm:pt>
    <dgm:pt modelId="{99145265-84D1-4DDA-9529-8BFC12BE3279}">
      <dgm:prSet phldrT="[Texte]" custT="1"/>
      <dgm:spPr/>
      <dgm:t>
        <a:bodyPr/>
        <a:lstStyle/>
        <a:p>
          <a:r>
            <a:rPr lang="fr-FR" sz="1200" dirty="0">
              <a:latin typeface="Verdana" panose="020B0604030504040204" pitchFamily="34" charset="0"/>
              <a:ea typeface="Verdana" panose="020B0604030504040204" pitchFamily="34" charset="0"/>
            </a:rPr>
            <a:t>Propose également des solutions pour garantir une utilisation efficace et transparente des fonds</a:t>
          </a:r>
        </a:p>
      </dgm:t>
    </dgm:pt>
    <dgm:pt modelId="{9833F1C2-577E-4543-9578-7FD33889DBA9}" type="parTrans" cxnId="{28B98F8B-BC9F-4E8E-92F8-628D3908F185}">
      <dgm:prSet/>
      <dgm:spPr/>
      <dgm:t>
        <a:bodyPr/>
        <a:lstStyle/>
        <a:p>
          <a:endParaRPr lang="fr-FR"/>
        </a:p>
      </dgm:t>
    </dgm:pt>
    <dgm:pt modelId="{A17040AF-DF5D-42CE-834E-8163D9C938E8}" type="sibTrans" cxnId="{28B98F8B-BC9F-4E8E-92F8-628D3908F185}">
      <dgm:prSet/>
      <dgm:spPr/>
      <dgm:t>
        <a:bodyPr/>
        <a:lstStyle/>
        <a:p>
          <a:endParaRPr lang="fr-FR"/>
        </a:p>
      </dgm:t>
    </dgm:pt>
    <dgm:pt modelId="{61AC4992-5441-4BFC-AC14-1D990B578D83}">
      <dgm:prSet phldrT="[Texte]" custT="1"/>
      <dgm:spPr/>
      <dgm:t>
        <a:bodyPr/>
        <a:lstStyle/>
        <a:p>
          <a:r>
            <a:rPr lang="fr-FR" sz="1200" dirty="0">
              <a:latin typeface="Verdana" panose="020B0604030504040204" pitchFamily="34" charset="0"/>
              <a:ea typeface="Verdana" panose="020B0604030504040204" pitchFamily="34" charset="0"/>
            </a:rPr>
            <a:t>Produit des analyses sur les coûts liés aux différentes activités, prestations et interventions de santé </a:t>
          </a:r>
        </a:p>
      </dgm:t>
    </dgm:pt>
    <dgm:pt modelId="{75E378AB-D04C-41A0-9808-B325FFB14B46}" type="parTrans" cxnId="{92CB0A9A-6BE9-46B9-B6CA-D69208FE60F3}">
      <dgm:prSet/>
      <dgm:spPr/>
      <dgm:t>
        <a:bodyPr/>
        <a:lstStyle/>
        <a:p>
          <a:endParaRPr lang="fr-FR"/>
        </a:p>
      </dgm:t>
    </dgm:pt>
    <dgm:pt modelId="{85D5B871-1500-4655-8E9E-588664288417}" type="sibTrans" cxnId="{92CB0A9A-6BE9-46B9-B6CA-D69208FE60F3}">
      <dgm:prSet/>
      <dgm:spPr/>
      <dgm:t>
        <a:bodyPr/>
        <a:lstStyle/>
        <a:p>
          <a:endParaRPr lang="fr-FR"/>
        </a:p>
      </dgm:t>
    </dgm:pt>
    <dgm:pt modelId="{4D7E85AE-C58A-4CFC-A969-A06DB1C1B21A}">
      <dgm:prSet phldrT="[Texte]" custT="1"/>
      <dgm:spPr/>
      <dgm:t>
        <a:bodyPr/>
        <a:lstStyle/>
        <a:p>
          <a:r>
            <a:rPr lang="fr-FR" sz="1200" dirty="0">
              <a:latin typeface="Verdana" panose="020B0604030504040204" pitchFamily="34" charset="0"/>
              <a:ea typeface="Verdana" panose="020B0604030504040204" pitchFamily="34" charset="0"/>
            </a:rPr>
            <a:t>Evalue l’efficacité des différents mécanismes de financement</a:t>
          </a:r>
        </a:p>
      </dgm:t>
    </dgm:pt>
    <dgm:pt modelId="{664DBE12-2741-4F00-BBAD-E963789DA93C}" type="parTrans" cxnId="{D2A9470D-54D1-43FE-9D00-12C72DC3B3A2}">
      <dgm:prSet/>
      <dgm:spPr/>
      <dgm:t>
        <a:bodyPr/>
        <a:lstStyle/>
        <a:p>
          <a:endParaRPr lang="fr-FR"/>
        </a:p>
      </dgm:t>
    </dgm:pt>
    <dgm:pt modelId="{EC19B7CF-BFEB-4F86-AB57-BD6929E89B5E}" type="sibTrans" cxnId="{D2A9470D-54D1-43FE-9D00-12C72DC3B3A2}">
      <dgm:prSet/>
      <dgm:spPr/>
      <dgm:t>
        <a:bodyPr/>
        <a:lstStyle/>
        <a:p>
          <a:endParaRPr lang="fr-FR"/>
        </a:p>
      </dgm:t>
    </dgm:pt>
    <dgm:pt modelId="{2E0F3204-C7E8-4615-8D15-01151D81278F}">
      <dgm:prSet phldrT="[Texte]" custT="1"/>
      <dgm:spPr/>
      <dgm:t>
        <a:bodyPr/>
        <a:lstStyle/>
        <a:p>
          <a:r>
            <a:rPr lang="fr-FR" sz="1200" dirty="0">
              <a:latin typeface="Verdana" panose="020B0604030504040204" pitchFamily="34" charset="0"/>
              <a:ea typeface="Verdana" panose="020B0604030504040204" pitchFamily="34" charset="0"/>
            </a:rPr>
            <a:t>Assure le suivi des indicateurs de performance vers la couverture sanitaire universelle</a:t>
          </a:r>
        </a:p>
      </dgm:t>
    </dgm:pt>
    <dgm:pt modelId="{82558B5B-2AF8-46A8-97BB-E29057CF7443}" type="parTrans" cxnId="{509A1F5C-0902-4E3D-9999-658B0E5849B7}">
      <dgm:prSet/>
      <dgm:spPr/>
      <dgm:t>
        <a:bodyPr/>
        <a:lstStyle/>
        <a:p>
          <a:endParaRPr lang="fr-FR"/>
        </a:p>
      </dgm:t>
    </dgm:pt>
    <dgm:pt modelId="{05F99728-05B9-4E2C-9257-D82CF86BBFD1}" type="sibTrans" cxnId="{509A1F5C-0902-4E3D-9999-658B0E5849B7}">
      <dgm:prSet/>
      <dgm:spPr/>
      <dgm:t>
        <a:bodyPr/>
        <a:lstStyle/>
        <a:p>
          <a:endParaRPr lang="fr-FR"/>
        </a:p>
      </dgm:t>
    </dgm:pt>
    <dgm:pt modelId="{82745EC7-6C71-4C1F-95B0-1E2104D7B7B9}">
      <dgm:prSet phldrT="[Texte]" custT="1"/>
      <dgm:spPr/>
      <dgm:t>
        <a:bodyPr/>
        <a:lstStyle/>
        <a:p>
          <a:r>
            <a:rPr lang="fr-FR" sz="1200" dirty="0">
              <a:latin typeface="Verdana" panose="020B0604030504040204" pitchFamily="34" charset="0"/>
              <a:ea typeface="Verdana" panose="020B0604030504040204" pitchFamily="34" charset="0"/>
            </a:rPr>
            <a:t>Réalise l’étude sur la cartographie des ressources</a:t>
          </a:r>
        </a:p>
      </dgm:t>
    </dgm:pt>
    <dgm:pt modelId="{9026A11B-7148-49EE-A222-B9F07716D005}" type="parTrans" cxnId="{C3FACC2A-F969-4FCB-A5F3-DE99F2638FD0}">
      <dgm:prSet/>
      <dgm:spPr/>
      <dgm:t>
        <a:bodyPr/>
        <a:lstStyle/>
        <a:p>
          <a:endParaRPr lang="fr-FR"/>
        </a:p>
      </dgm:t>
    </dgm:pt>
    <dgm:pt modelId="{3A8A1C04-8E6F-4582-AC0E-4CAB8BF85DB6}" type="sibTrans" cxnId="{C3FACC2A-F969-4FCB-A5F3-DE99F2638FD0}">
      <dgm:prSet/>
      <dgm:spPr/>
      <dgm:t>
        <a:bodyPr/>
        <a:lstStyle/>
        <a:p>
          <a:endParaRPr lang="fr-FR"/>
        </a:p>
      </dgm:t>
    </dgm:pt>
    <dgm:pt modelId="{4F339153-7FBC-4161-B660-1DA13B5F1103}" type="pres">
      <dgm:prSet presAssocID="{F27F1EB4-BA7B-4C7F-901B-10DCE4DF4F4A}" presName="Name0" presStyleCnt="0">
        <dgm:presLayoutVars>
          <dgm:dir/>
          <dgm:animLvl val="lvl"/>
          <dgm:resizeHandles/>
        </dgm:presLayoutVars>
      </dgm:prSet>
      <dgm:spPr/>
    </dgm:pt>
    <dgm:pt modelId="{63AEFEB0-7E21-4989-ACD0-5DB941FD59BE}" type="pres">
      <dgm:prSet presAssocID="{25668C23-EFE9-42AC-8500-09A4BC2C3B5C}" presName="linNode" presStyleCnt="0"/>
      <dgm:spPr/>
    </dgm:pt>
    <dgm:pt modelId="{EF8D014A-273D-488E-8E6B-29C1357B252F}" type="pres">
      <dgm:prSet presAssocID="{25668C23-EFE9-42AC-8500-09A4BC2C3B5C}" presName="parentShp" presStyleLbl="node1" presStyleIdx="0" presStyleCnt="4" custScaleX="82116" custScaleY="115851" custLinFactNeighborX="-117" custLinFactNeighborY="15058">
        <dgm:presLayoutVars>
          <dgm:bulletEnabled val="1"/>
        </dgm:presLayoutVars>
      </dgm:prSet>
      <dgm:spPr/>
    </dgm:pt>
    <dgm:pt modelId="{BC76C710-02CE-4C54-B2A1-5F528B2EC495}" type="pres">
      <dgm:prSet presAssocID="{25668C23-EFE9-42AC-8500-09A4BC2C3B5C}" presName="childShp" presStyleLbl="bgAccFollowNode1" presStyleIdx="0" presStyleCnt="4" custScaleX="166667" custScaleY="159745">
        <dgm:presLayoutVars>
          <dgm:bulletEnabled val="1"/>
        </dgm:presLayoutVars>
      </dgm:prSet>
      <dgm:spPr/>
    </dgm:pt>
    <dgm:pt modelId="{44F6B947-3D65-4CE2-9217-BD8CDC079AE9}" type="pres">
      <dgm:prSet presAssocID="{453D08F7-021A-4E72-8D87-0C1353AC7892}" presName="spacing" presStyleCnt="0"/>
      <dgm:spPr/>
    </dgm:pt>
    <dgm:pt modelId="{45656050-885B-4931-86E5-C204CB515EF7}" type="pres">
      <dgm:prSet presAssocID="{B4D114D8-86FC-46E3-BA32-6043E4325DB7}" presName="linNode" presStyleCnt="0"/>
      <dgm:spPr/>
    </dgm:pt>
    <dgm:pt modelId="{34F81F02-F895-4CA4-B647-053273CA88F4}" type="pres">
      <dgm:prSet presAssocID="{B4D114D8-86FC-46E3-BA32-6043E4325DB7}" presName="parentShp" presStyleLbl="node1" presStyleIdx="1" presStyleCnt="4" custScaleX="80961" custScaleY="130739" custLinFactNeighborX="-43" custLinFactNeighborY="12861">
        <dgm:presLayoutVars>
          <dgm:bulletEnabled val="1"/>
        </dgm:presLayoutVars>
      </dgm:prSet>
      <dgm:spPr/>
    </dgm:pt>
    <dgm:pt modelId="{2D6D8275-DAD7-4A80-B515-4353D642BE13}" type="pres">
      <dgm:prSet presAssocID="{B4D114D8-86FC-46E3-BA32-6043E4325DB7}" presName="childShp" presStyleLbl="bgAccFollowNode1" presStyleIdx="1" presStyleCnt="4" custScaleX="163350" custScaleY="150426" custLinFactNeighborY="12548">
        <dgm:presLayoutVars>
          <dgm:bulletEnabled val="1"/>
        </dgm:presLayoutVars>
      </dgm:prSet>
      <dgm:spPr/>
    </dgm:pt>
    <dgm:pt modelId="{5786D253-DD7C-467E-ACB5-25996EA999F5}" type="pres">
      <dgm:prSet presAssocID="{4829E61A-D54A-42EB-92E7-74075658AF32}" presName="spacing" presStyleCnt="0"/>
      <dgm:spPr/>
    </dgm:pt>
    <dgm:pt modelId="{77FA084A-25D2-4755-9F17-8A407908701A}" type="pres">
      <dgm:prSet presAssocID="{5568FB6C-D60C-43B9-A0B0-A44963B08730}" presName="linNode" presStyleCnt="0"/>
      <dgm:spPr/>
    </dgm:pt>
    <dgm:pt modelId="{97C07D74-B294-445B-8374-BCE8E754CDDE}" type="pres">
      <dgm:prSet presAssocID="{5568FB6C-D60C-43B9-A0B0-A44963B08730}" presName="parentShp" presStyleLbl="node1" presStyleIdx="2" presStyleCnt="4" custScaleX="80569" custScaleY="157925" custLinFactNeighborX="-232" custLinFactNeighborY="31569">
        <dgm:presLayoutVars>
          <dgm:bulletEnabled val="1"/>
        </dgm:presLayoutVars>
      </dgm:prSet>
      <dgm:spPr/>
    </dgm:pt>
    <dgm:pt modelId="{6404CFF2-E6BE-499D-8BE7-0F553504597A}" type="pres">
      <dgm:prSet presAssocID="{5568FB6C-D60C-43B9-A0B0-A44963B08730}" presName="childShp" presStyleLbl="bgAccFollowNode1" presStyleIdx="2" presStyleCnt="4" custScaleX="167684" custScaleY="151725" custLinFactNeighborY="31569">
        <dgm:presLayoutVars>
          <dgm:bulletEnabled val="1"/>
        </dgm:presLayoutVars>
      </dgm:prSet>
      <dgm:spPr/>
    </dgm:pt>
    <dgm:pt modelId="{E1F8C894-26A3-425D-B452-9BD6E3DED0D9}" type="pres">
      <dgm:prSet presAssocID="{0B5ECFB2-ADEC-4DA8-9F01-B5204C2F6647}" presName="spacing" presStyleCnt="0"/>
      <dgm:spPr/>
    </dgm:pt>
    <dgm:pt modelId="{4CB08EDC-66EC-4D2F-B550-7092FF9EB67A}" type="pres">
      <dgm:prSet presAssocID="{70EE74BF-A4E7-4ED1-9A20-5C41C07BA4CF}" presName="linNode" presStyleCnt="0"/>
      <dgm:spPr/>
    </dgm:pt>
    <dgm:pt modelId="{1F0EB6CA-3A61-4137-A690-FC2B9B526756}" type="pres">
      <dgm:prSet presAssocID="{70EE74BF-A4E7-4ED1-9A20-5C41C07BA4CF}" presName="parentShp" presStyleLbl="node1" presStyleIdx="3" presStyleCnt="4" custScaleX="60170" custScaleY="198100" custLinFactNeighborX="-1197" custLinFactNeighborY="1974">
        <dgm:presLayoutVars>
          <dgm:bulletEnabled val="1"/>
        </dgm:presLayoutVars>
      </dgm:prSet>
      <dgm:spPr/>
    </dgm:pt>
    <dgm:pt modelId="{FF4C3FE6-FDFD-48DF-807B-2A4CA60D9481}" type="pres">
      <dgm:prSet presAssocID="{70EE74BF-A4E7-4ED1-9A20-5C41C07BA4CF}" presName="childShp" presStyleLbl="bgAccFollowNode1" presStyleIdx="3" presStyleCnt="4" custScaleX="124323" custScaleY="283847">
        <dgm:presLayoutVars>
          <dgm:bulletEnabled val="1"/>
        </dgm:presLayoutVars>
      </dgm:prSet>
      <dgm:spPr/>
    </dgm:pt>
  </dgm:ptLst>
  <dgm:cxnLst>
    <dgm:cxn modelId="{587FC301-1CDD-49AE-B447-427424F0CAC4}" type="presOf" srcId="{4D7E85AE-C58A-4CFC-A969-A06DB1C1B21A}" destId="{FF4C3FE6-FDFD-48DF-807B-2A4CA60D9481}" srcOrd="0" destOrd="4" presId="urn:microsoft.com/office/officeart/2005/8/layout/vList6"/>
    <dgm:cxn modelId="{54124F06-A7DC-493A-BFA6-2BDF1C0478D4}" srcId="{B4D114D8-86FC-46E3-BA32-6043E4325DB7}" destId="{3AE16CE9-4542-42C3-B47F-FAC1CFF6F6A4}" srcOrd="1" destOrd="0" parTransId="{FF5BE6FC-2B4C-4612-8BA0-ECE364ADD8FB}" sibTransId="{72029361-1231-4FFD-84BB-0DD874CF580D}"/>
    <dgm:cxn modelId="{1A7B020A-0D97-4BC8-92E6-58A8E54DD30B}" type="presOf" srcId="{61AC4992-5441-4BFC-AC14-1D990B578D83}" destId="{FF4C3FE6-FDFD-48DF-807B-2A4CA60D9481}" srcOrd="0" destOrd="3" presId="urn:microsoft.com/office/officeart/2005/8/layout/vList6"/>
    <dgm:cxn modelId="{D86B300D-95AB-4029-8AC7-BB932EADA27B}" type="presOf" srcId="{C8A03E04-4F1D-4521-9EB2-74631BFD640E}" destId="{BC76C710-02CE-4C54-B2A1-5F528B2EC495}" srcOrd="0" destOrd="2" presId="urn:microsoft.com/office/officeart/2005/8/layout/vList6"/>
    <dgm:cxn modelId="{D2A9470D-54D1-43FE-9D00-12C72DC3B3A2}" srcId="{70EE74BF-A4E7-4ED1-9A20-5C41C07BA4CF}" destId="{4D7E85AE-C58A-4CFC-A969-A06DB1C1B21A}" srcOrd="4" destOrd="0" parTransId="{664DBE12-2741-4F00-BBAD-E963789DA93C}" sibTransId="{EC19B7CF-BFEB-4F86-AB57-BD6929E89B5E}"/>
    <dgm:cxn modelId="{CEDE9913-6044-4EA2-BA90-53F4C316F6E5}" type="presOf" srcId="{99145265-84D1-4DDA-9529-8BFC12BE3279}" destId="{FF4C3FE6-FDFD-48DF-807B-2A4CA60D9481}" srcOrd="0" destOrd="2" presId="urn:microsoft.com/office/officeart/2005/8/layout/vList6"/>
    <dgm:cxn modelId="{1B19BB14-5B50-4BC5-8151-37C9CE73E942}" srcId="{F27F1EB4-BA7B-4C7F-901B-10DCE4DF4F4A}" destId="{B4D114D8-86FC-46E3-BA32-6043E4325DB7}" srcOrd="1" destOrd="0" parTransId="{6FFE22E8-B867-4C37-B566-CF4E5B1CA44F}" sibTransId="{4829E61A-D54A-42EB-92E7-74075658AF32}"/>
    <dgm:cxn modelId="{C3FACC2A-F969-4FCB-A5F3-DE99F2638FD0}" srcId="{70EE74BF-A4E7-4ED1-9A20-5C41C07BA4CF}" destId="{82745EC7-6C71-4C1F-95B0-1E2104D7B7B9}" srcOrd="6" destOrd="0" parTransId="{9026A11B-7148-49EE-A222-B9F07716D005}" sibTransId="{3A8A1C04-8E6F-4582-AC0E-4CAB8BF85DB6}"/>
    <dgm:cxn modelId="{5530D32E-653B-4B40-BA56-8E340EAED4CC}" type="presOf" srcId="{5568FB6C-D60C-43B9-A0B0-A44963B08730}" destId="{97C07D74-B294-445B-8374-BCE8E754CDDE}" srcOrd="0" destOrd="0" presId="urn:microsoft.com/office/officeart/2005/8/layout/vList6"/>
    <dgm:cxn modelId="{CEBBC435-2A76-46D4-8F1C-5E1695BC3583}" type="presOf" srcId="{076D2B6D-29FC-4E57-8E06-C7A89898A3CA}" destId="{FF4C3FE6-FDFD-48DF-807B-2A4CA60D9481}" srcOrd="0" destOrd="1" presId="urn:microsoft.com/office/officeart/2005/8/layout/vList6"/>
    <dgm:cxn modelId="{AED4BF38-CAFC-44C4-B4FC-9B3AEC1662C7}" type="presOf" srcId="{A8EE4B04-C039-4089-B9EE-D4E7BBCED87E}" destId="{2D6D8275-DAD7-4A80-B515-4353D642BE13}" srcOrd="0" destOrd="0" presId="urn:microsoft.com/office/officeart/2005/8/layout/vList6"/>
    <dgm:cxn modelId="{ED45563A-26E6-4B45-88C2-8EB78DA941D4}" type="presOf" srcId="{3AE16CE9-4542-42C3-B47F-FAC1CFF6F6A4}" destId="{2D6D8275-DAD7-4A80-B515-4353D642BE13}" srcOrd="0" destOrd="1" presId="urn:microsoft.com/office/officeart/2005/8/layout/vList6"/>
    <dgm:cxn modelId="{DA6CDA40-213E-4869-9743-5BFF2A47C00C}" type="presOf" srcId="{494C61C2-4170-4779-B8A4-25D1D3D1DA43}" destId="{BC76C710-02CE-4C54-B2A1-5F528B2EC495}" srcOrd="0" destOrd="1" presId="urn:microsoft.com/office/officeart/2005/8/layout/vList6"/>
    <dgm:cxn modelId="{509A1F5C-0902-4E3D-9999-658B0E5849B7}" srcId="{70EE74BF-A4E7-4ED1-9A20-5C41C07BA4CF}" destId="{2E0F3204-C7E8-4615-8D15-01151D81278F}" srcOrd="5" destOrd="0" parTransId="{82558B5B-2AF8-46A8-97BB-E29057CF7443}" sibTransId="{05F99728-05B9-4E2C-9257-D82CF86BBFD1}"/>
    <dgm:cxn modelId="{25D9D744-5ECE-452E-8625-2200D8548848}" type="presOf" srcId="{920E556D-8A30-491D-B88C-2E5EC48003C3}" destId="{BC76C710-02CE-4C54-B2A1-5F528B2EC495}" srcOrd="0" destOrd="0" presId="urn:microsoft.com/office/officeart/2005/8/layout/vList6"/>
    <dgm:cxn modelId="{629C8845-488C-45D3-9509-3445E7CEAFD2}" srcId="{F27F1EB4-BA7B-4C7F-901B-10DCE4DF4F4A}" destId="{25668C23-EFE9-42AC-8500-09A4BC2C3B5C}" srcOrd="0" destOrd="0" parTransId="{093F22BC-FC61-44A7-9C84-718EA2DA1ABF}" sibTransId="{453D08F7-021A-4E72-8D87-0C1353AC7892}"/>
    <dgm:cxn modelId="{EFB9FE6A-A953-4469-B042-DA31E21C0469}" type="presOf" srcId="{25668C23-EFE9-42AC-8500-09A4BC2C3B5C}" destId="{EF8D014A-273D-488E-8E6B-29C1357B252F}" srcOrd="0" destOrd="0" presId="urn:microsoft.com/office/officeart/2005/8/layout/vList6"/>
    <dgm:cxn modelId="{A6B63770-D741-4E64-A73C-F7322BCC8FB6}" type="presOf" srcId="{82745EC7-6C71-4C1F-95B0-1E2104D7B7B9}" destId="{FF4C3FE6-FDFD-48DF-807B-2A4CA60D9481}" srcOrd="0" destOrd="6" presId="urn:microsoft.com/office/officeart/2005/8/layout/vList6"/>
    <dgm:cxn modelId="{4C3F0C7A-A8E9-4889-9261-B2B52256690A}" srcId="{F27F1EB4-BA7B-4C7F-901B-10DCE4DF4F4A}" destId="{70EE74BF-A4E7-4ED1-9A20-5C41C07BA4CF}" srcOrd="3" destOrd="0" parTransId="{BB34EF58-A383-46D9-9ECF-CF196B07C296}" sibTransId="{E7C8F78E-2BDC-4560-8903-46871080E826}"/>
    <dgm:cxn modelId="{3414F286-D87D-4935-854C-A89057BFB99D}" type="presOf" srcId="{479C0836-43EB-4B15-A748-2FD51784F8C0}" destId="{6404CFF2-E6BE-499D-8BE7-0F553504597A}" srcOrd="0" destOrd="0" presId="urn:microsoft.com/office/officeart/2005/8/layout/vList6"/>
    <dgm:cxn modelId="{5A9B2987-4952-4C8E-8116-31FC95218E27}" srcId="{70EE74BF-A4E7-4ED1-9A20-5C41C07BA4CF}" destId="{18CAE6F4-F45E-44A6-9103-170FCFB39A33}" srcOrd="0" destOrd="0" parTransId="{88199F30-DCD3-417A-A553-596DFBFD0A33}" sibTransId="{BCD3A431-6A13-4B9E-B87F-0D1D055A3C11}"/>
    <dgm:cxn modelId="{E48A2D8B-590A-4150-97E0-4F08E8BEB53E}" srcId="{5568FB6C-D60C-43B9-A0B0-A44963B08730}" destId="{479C0836-43EB-4B15-A748-2FD51784F8C0}" srcOrd="0" destOrd="0" parTransId="{7357A950-27C8-48F9-A596-66591F6B2BAB}" sibTransId="{E7BB96F2-0DEB-4B01-AC39-EE111FCC43FA}"/>
    <dgm:cxn modelId="{28B98F8B-BC9F-4E8E-92F8-628D3908F185}" srcId="{70EE74BF-A4E7-4ED1-9A20-5C41C07BA4CF}" destId="{99145265-84D1-4DDA-9529-8BFC12BE3279}" srcOrd="2" destOrd="0" parTransId="{9833F1C2-577E-4543-9578-7FD33889DBA9}" sibTransId="{A17040AF-DF5D-42CE-834E-8163D9C938E8}"/>
    <dgm:cxn modelId="{92CB0A9A-6BE9-46B9-B6CA-D69208FE60F3}" srcId="{70EE74BF-A4E7-4ED1-9A20-5C41C07BA4CF}" destId="{61AC4992-5441-4BFC-AC14-1D990B578D83}" srcOrd="3" destOrd="0" parTransId="{75E378AB-D04C-41A0-9808-B325FFB14B46}" sibTransId="{85D5B871-1500-4655-8E9E-588664288417}"/>
    <dgm:cxn modelId="{32948F9B-7FC2-465F-A037-2E84FAF58FE7}" srcId="{25668C23-EFE9-42AC-8500-09A4BC2C3B5C}" destId="{C8A03E04-4F1D-4521-9EB2-74631BFD640E}" srcOrd="2" destOrd="0" parTransId="{7D3992B6-746F-4577-9E03-16E9AAD3F255}" sibTransId="{506C9A3B-04DF-4371-BB67-9FDE798F7FBE}"/>
    <dgm:cxn modelId="{292D6BA3-8C4A-4BD4-9C58-2237AA4DB115}" srcId="{25668C23-EFE9-42AC-8500-09A4BC2C3B5C}" destId="{920E556D-8A30-491D-B88C-2E5EC48003C3}" srcOrd="0" destOrd="0" parTransId="{98B55E4B-B8B2-4885-AEBA-609CF5FB3CD7}" sibTransId="{2684FA8B-AF51-4425-B5DB-8FC02189D4E3}"/>
    <dgm:cxn modelId="{807CB8B0-AD82-4DF7-88A0-4E70C2D57880}" srcId="{F27F1EB4-BA7B-4C7F-901B-10DCE4DF4F4A}" destId="{5568FB6C-D60C-43B9-A0B0-A44963B08730}" srcOrd="2" destOrd="0" parTransId="{E89B8DE9-C55E-4C58-B6A6-E90F5F789589}" sibTransId="{0B5ECFB2-ADEC-4DA8-9F01-B5204C2F6647}"/>
    <dgm:cxn modelId="{C93AD7B4-926E-4C0C-A3CA-55096F38854F}" srcId="{B4D114D8-86FC-46E3-BA32-6043E4325DB7}" destId="{A8EE4B04-C039-4089-B9EE-D4E7BBCED87E}" srcOrd="0" destOrd="0" parTransId="{E28E93CB-DB07-4A26-94F3-1FB7A3CB032A}" sibTransId="{28F6751A-462C-4FE4-AE45-2FBBD77A1EBB}"/>
    <dgm:cxn modelId="{0155DAC0-CF5D-4DB6-A520-3448D6FDC02E}" type="presOf" srcId="{2E0F3204-C7E8-4615-8D15-01151D81278F}" destId="{FF4C3FE6-FDFD-48DF-807B-2A4CA60D9481}" srcOrd="0" destOrd="5" presId="urn:microsoft.com/office/officeart/2005/8/layout/vList6"/>
    <dgm:cxn modelId="{B8F930C3-093A-41AE-A49D-26FD3E19C627}" srcId="{5568FB6C-D60C-43B9-A0B0-A44963B08730}" destId="{E7E0062C-AE88-49C7-B332-765F5D87543A}" srcOrd="1" destOrd="0" parTransId="{2813475A-55C9-4127-A869-D6CC415E00CB}" sibTransId="{4A5CFFC3-3921-4FB7-AFEB-6459F8FF606D}"/>
    <dgm:cxn modelId="{E6E3ABC7-D06E-4AEF-9946-7533204B135C}" srcId="{70EE74BF-A4E7-4ED1-9A20-5C41C07BA4CF}" destId="{076D2B6D-29FC-4E57-8E06-C7A89898A3CA}" srcOrd="1" destOrd="0" parTransId="{FA2F4977-4C00-4810-92E6-B6FD7DFE4B29}" sibTransId="{F32D09AE-FBC6-45A4-A6C4-28F27CE5F155}"/>
    <dgm:cxn modelId="{31E6E3CB-DF1F-485D-98D0-58B7F5178FDF}" type="presOf" srcId="{18CAE6F4-F45E-44A6-9103-170FCFB39A33}" destId="{FF4C3FE6-FDFD-48DF-807B-2A4CA60D9481}" srcOrd="0" destOrd="0" presId="urn:microsoft.com/office/officeart/2005/8/layout/vList6"/>
    <dgm:cxn modelId="{28F0A1DC-814B-4E87-A52E-6B8E675E7363}" type="presOf" srcId="{E7E0062C-AE88-49C7-B332-765F5D87543A}" destId="{6404CFF2-E6BE-499D-8BE7-0F553504597A}" srcOrd="0" destOrd="1" presId="urn:microsoft.com/office/officeart/2005/8/layout/vList6"/>
    <dgm:cxn modelId="{7F2EBADE-5533-4781-9F6D-D192507EEAC8}" type="presOf" srcId="{F27F1EB4-BA7B-4C7F-901B-10DCE4DF4F4A}" destId="{4F339153-7FBC-4161-B660-1DA13B5F1103}" srcOrd="0" destOrd="0" presId="urn:microsoft.com/office/officeart/2005/8/layout/vList6"/>
    <dgm:cxn modelId="{5E3C2DEA-30F8-46CA-8476-E2372420C363}" srcId="{25668C23-EFE9-42AC-8500-09A4BC2C3B5C}" destId="{494C61C2-4170-4779-B8A4-25D1D3D1DA43}" srcOrd="1" destOrd="0" parTransId="{AB7C41F5-3308-44C3-A6AF-9F301FF3AE64}" sibTransId="{711E3F51-83C5-42B6-9857-2E04F9185545}"/>
    <dgm:cxn modelId="{A1B969ED-F99D-4D49-BBAF-F6A9CCBF4FC4}" type="presOf" srcId="{70EE74BF-A4E7-4ED1-9A20-5C41C07BA4CF}" destId="{1F0EB6CA-3A61-4137-A690-FC2B9B526756}" srcOrd="0" destOrd="0" presId="urn:microsoft.com/office/officeart/2005/8/layout/vList6"/>
    <dgm:cxn modelId="{2D6592ED-69F9-4285-9BA2-169D5ED00C0B}" type="presOf" srcId="{B4D114D8-86FC-46E3-BA32-6043E4325DB7}" destId="{34F81F02-F895-4CA4-B647-053273CA88F4}" srcOrd="0" destOrd="0" presId="urn:microsoft.com/office/officeart/2005/8/layout/vList6"/>
    <dgm:cxn modelId="{CA6B480A-E112-4DDB-93E5-A07D8D761F1A}" type="presParOf" srcId="{4F339153-7FBC-4161-B660-1DA13B5F1103}" destId="{63AEFEB0-7E21-4989-ACD0-5DB941FD59BE}" srcOrd="0" destOrd="0" presId="urn:microsoft.com/office/officeart/2005/8/layout/vList6"/>
    <dgm:cxn modelId="{738F7BEA-E3A1-43E2-AEB0-55328C157BC7}" type="presParOf" srcId="{63AEFEB0-7E21-4989-ACD0-5DB941FD59BE}" destId="{EF8D014A-273D-488E-8E6B-29C1357B252F}" srcOrd="0" destOrd="0" presId="urn:microsoft.com/office/officeart/2005/8/layout/vList6"/>
    <dgm:cxn modelId="{FF499AC3-7658-48EE-A176-8C6FDFC0FEDC}" type="presParOf" srcId="{63AEFEB0-7E21-4989-ACD0-5DB941FD59BE}" destId="{BC76C710-02CE-4C54-B2A1-5F528B2EC495}" srcOrd="1" destOrd="0" presId="urn:microsoft.com/office/officeart/2005/8/layout/vList6"/>
    <dgm:cxn modelId="{0BA06B96-7466-4419-8D42-9D9475920F3B}" type="presParOf" srcId="{4F339153-7FBC-4161-B660-1DA13B5F1103}" destId="{44F6B947-3D65-4CE2-9217-BD8CDC079AE9}" srcOrd="1" destOrd="0" presId="urn:microsoft.com/office/officeart/2005/8/layout/vList6"/>
    <dgm:cxn modelId="{33DAA102-35D6-412B-B98B-26A05F749061}" type="presParOf" srcId="{4F339153-7FBC-4161-B660-1DA13B5F1103}" destId="{45656050-885B-4931-86E5-C204CB515EF7}" srcOrd="2" destOrd="0" presId="urn:microsoft.com/office/officeart/2005/8/layout/vList6"/>
    <dgm:cxn modelId="{08D0EFAC-CB32-48D0-B3BE-530AB9464B47}" type="presParOf" srcId="{45656050-885B-4931-86E5-C204CB515EF7}" destId="{34F81F02-F895-4CA4-B647-053273CA88F4}" srcOrd="0" destOrd="0" presId="urn:microsoft.com/office/officeart/2005/8/layout/vList6"/>
    <dgm:cxn modelId="{099584C2-CAFF-4BDD-BF06-9087700E9C05}" type="presParOf" srcId="{45656050-885B-4931-86E5-C204CB515EF7}" destId="{2D6D8275-DAD7-4A80-B515-4353D642BE13}" srcOrd="1" destOrd="0" presId="urn:microsoft.com/office/officeart/2005/8/layout/vList6"/>
    <dgm:cxn modelId="{9C272BA6-2B87-4784-9DCE-2B6F932C9929}" type="presParOf" srcId="{4F339153-7FBC-4161-B660-1DA13B5F1103}" destId="{5786D253-DD7C-467E-ACB5-25996EA999F5}" srcOrd="3" destOrd="0" presId="urn:microsoft.com/office/officeart/2005/8/layout/vList6"/>
    <dgm:cxn modelId="{7965A8DF-19BF-46DB-9FB3-991EAE868DAC}" type="presParOf" srcId="{4F339153-7FBC-4161-B660-1DA13B5F1103}" destId="{77FA084A-25D2-4755-9F17-8A407908701A}" srcOrd="4" destOrd="0" presId="urn:microsoft.com/office/officeart/2005/8/layout/vList6"/>
    <dgm:cxn modelId="{05BB64FE-E9C2-4061-84A0-EE87784CAB9D}" type="presParOf" srcId="{77FA084A-25D2-4755-9F17-8A407908701A}" destId="{97C07D74-B294-445B-8374-BCE8E754CDDE}" srcOrd="0" destOrd="0" presId="urn:microsoft.com/office/officeart/2005/8/layout/vList6"/>
    <dgm:cxn modelId="{850D6C42-DF9C-4039-8231-3EBFCBAC798B}" type="presParOf" srcId="{77FA084A-25D2-4755-9F17-8A407908701A}" destId="{6404CFF2-E6BE-499D-8BE7-0F553504597A}" srcOrd="1" destOrd="0" presId="urn:microsoft.com/office/officeart/2005/8/layout/vList6"/>
    <dgm:cxn modelId="{F6832FAE-01BB-4D83-A6D1-9A7061A5CE5E}" type="presParOf" srcId="{4F339153-7FBC-4161-B660-1DA13B5F1103}" destId="{E1F8C894-26A3-425D-B452-9BD6E3DED0D9}" srcOrd="5" destOrd="0" presId="urn:microsoft.com/office/officeart/2005/8/layout/vList6"/>
    <dgm:cxn modelId="{937B6D48-4946-429A-90C4-B2D1A721F5E2}" type="presParOf" srcId="{4F339153-7FBC-4161-B660-1DA13B5F1103}" destId="{4CB08EDC-66EC-4D2F-B550-7092FF9EB67A}" srcOrd="6" destOrd="0" presId="urn:microsoft.com/office/officeart/2005/8/layout/vList6"/>
    <dgm:cxn modelId="{4E5A4811-7D02-4291-9954-01E0E034083E}" type="presParOf" srcId="{4CB08EDC-66EC-4D2F-B550-7092FF9EB67A}" destId="{1F0EB6CA-3A61-4137-A690-FC2B9B526756}" srcOrd="0" destOrd="0" presId="urn:microsoft.com/office/officeart/2005/8/layout/vList6"/>
    <dgm:cxn modelId="{833188CF-3D3A-4BA3-8D86-F21DA9F0EF2D}" type="presParOf" srcId="{4CB08EDC-66EC-4D2F-B550-7092FF9EB67A}" destId="{FF4C3FE6-FDFD-48DF-807B-2A4CA60D9481}"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8A3052B-1C4E-4958-AAF1-B006AEA307C3}" type="doc">
      <dgm:prSet loTypeId="urn:microsoft.com/office/officeart/2008/layout/VerticalCurvedList" loCatId="list" qsTypeId="urn:microsoft.com/office/officeart/2005/8/quickstyle/simple1" qsCatId="simple" csTypeId="urn:microsoft.com/office/officeart/2005/8/colors/colorful5" csCatId="colorful" phldr="1"/>
      <dgm:spPr/>
    </dgm:pt>
    <dgm:pt modelId="{989B2ADA-863D-4BD6-80D2-6B1B1C3B685E}">
      <dgm:prSet phldrT="[Texte]"/>
      <dgm:spPr/>
      <dgm:t>
        <a:bodyPr/>
        <a:lstStyle/>
        <a:p>
          <a:r>
            <a:rPr lang="fr-FR" dirty="0">
              <a:latin typeface="Verdana" panose="020B0604030504040204" pitchFamily="34" charset="0"/>
              <a:ea typeface="Verdana" panose="020B0604030504040204" pitchFamily="34" charset="0"/>
            </a:rPr>
            <a:t>Médecins de santé publique</a:t>
          </a:r>
        </a:p>
      </dgm:t>
    </dgm:pt>
    <dgm:pt modelId="{1FD9F231-C41B-4D6A-BA5F-A06C369268E9}" type="parTrans" cxnId="{46F3097D-D985-48AC-B4B1-719B738AB31D}">
      <dgm:prSet/>
      <dgm:spPr/>
      <dgm:t>
        <a:bodyPr/>
        <a:lstStyle/>
        <a:p>
          <a:endParaRPr lang="fr-FR"/>
        </a:p>
      </dgm:t>
    </dgm:pt>
    <dgm:pt modelId="{9907873B-EA48-4BB2-9EEB-B8F1A1DD97A4}" type="sibTrans" cxnId="{46F3097D-D985-48AC-B4B1-719B738AB31D}">
      <dgm:prSet/>
      <dgm:spPr/>
      <dgm:t>
        <a:bodyPr/>
        <a:lstStyle/>
        <a:p>
          <a:endParaRPr lang="fr-FR"/>
        </a:p>
      </dgm:t>
    </dgm:pt>
    <dgm:pt modelId="{EDAA9595-B1E2-49AA-B2C3-797CED0EF3FB}">
      <dgm:prSet phldrT="[Texte]"/>
      <dgm:spPr/>
      <dgm:t>
        <a:bodyPr/>
        <a:lstStyle/>
        <a:p>
          <a:r>
            <a:rPr lang="fr-FR" dirty="0">
              <a:latin typeface="Verdana" panose="020B0604030504040204" pitchFamily="34" charset="0"/>
              <a:ea typeface="Verdana" panose="020B0604030504040204" pitchFamily="34" charset="0"/>
            </a:rPr>
            <a:t>Médecins généralistes</a:t>
          </a:r>
        </a:p>
      </dgm:t>
    </dgm:pt>
    <dgm:pt modelId="{35D2B134-AC76-4C90-ABC7-37C9447A016F}" type="parTrans" cxnId="{62AA47FC-E302-49FB-89FB-D652FB04BECB}">
      <dgm:prSet/>
      <dgm:spPr/>
      <dgm:t>
        <a:bodyPr/>
        <a:lstStyle/>
        <a:p>
          <a:endParaRPr lang="fr-FR"/>
        </a:p>
      </dgm:t>
    </dgm:pt>
    <dgm:pt modelId="{9256EC1C-2F1E-4D1C-B99F-1799B497273E}" type="sibTrans" cxnId="{62AA47FC-E302-49FB-89FB-D652FB04BECB}">
      <dgm:prSet/>
      <dgm:spPr/>
      <dgm:t>
        <a:bodyPr/>
        <a:lstStyle/>
        <a:p>
          <a:endParaRPr lang="fr-FR"/>
        </a:p>
      </dgm:t>
    </dgm:pt>
    <dgm:pt modelId="{6D0462D9-D28E-477E-A798-6A6BDA7E844F}">
      <dgm:prSet phldrT="[Texte]"/>
      <dgm:spPr/>
      <dgm:t>
        <a:bodyPr/>
        <a:lstStyle/>
        <a:p>
          <a:r>
            <a:rPr lang="fr-FR" dirty="0">
              <a:latin typeface="Verdana" panose="020B0604030504040204" pitchFamily="34" charset="0"/>
              <a:ea typeface="Verdana" panose="020B0604030504040204" pitchFamily="34" charset="0"/>
            </a:rPr>
            <a:t>Administrateurs des services financiers</a:t>
          </a:r>
        </a:p>
      </dgm:t>
    </dgm:pt>
    <dgm:pt modelId="{76CA9E77-5C8C-495C-8B5A-266FAED1FE0A}" type="parTrans" cxnId="{79618278-0281-47F6-B3E0-9DB5A94A2DBC}">
      <dgm:prSet/>
      <dgm:spPr/>
      <dgm:t>
        <a:bodyPr/>
        <a:lstStyle/>
        <a:p>
          <a:endParaRPr lang="fr-FR"/>
        </a:p>
      </dgm:t>
    </dgm:pt>
    <dgm:pt modelId="{CDBD0AAE-2D27-4065-8A96-072AADA164B8}" type="sibTrans" cxnId="{79618278-0281-47F6-B3E0-9DB5A94A2DBC}">
      <dgm:prSet/>
      <dgm:spPr/>
      <dgm:t>
        <a:bodyPr/>
        <a:lstStyle/>
        <a:p>
          <a:endParaRPr lang="fr-FR"/>
        </a:p>
      </dgm:t>
    </dgm:pt>
    <dgm:pt modelId="{03973692-E633-47DB-ACF1-212ED0EA53F1}">
      <dgm:prSet phldrT="[Texte]"/>
      <dgm:spPr/>
      <dgm:t>
        <a:bodyPr/>
        <a:lstStyle/>
        <a:p>
          <a:r>
            <a:rPr lang="fr-FR" dirty="0">
              <a:latin typeface="Verdana" panose="020B0604030504040204" pitchFamily="34" charset="0"/>
              <a:ea typeface="Verdana" panose="020B0604030504040204" pitchFamily="34" charset="0"/>
            </a:rPr>
            <a:t>Attachés des finances</a:t>
          </a:r>
        </a:p>
      </dgm:t>
    </dgm:pt>
    <dgm:pt modelId="{A36754BA-7A16-4BCD-BBD4-E2043DAC6A27}" type="parTrans" cxnId="{FAF064D9-77A7-4C88-B46C-A56F9BB51510}">
      <dgm:prSet/>
      <dgm:spPr/>
      <dgm:t>
        <a:bodyPr/>
        <a:lstStyle/>
        <a:p>
          <a:endParaRPr lang="fr-FR"/>
        </a:p>
      </dgm:t>
    </dgm:pt>
    <dgm:pt modelId="{F6D95B62-D539-4528-A92C-C35B92031F71}" type="sibTrans" cxnId="{FAF064D9-77A7-4C88-B46C-A56F9BB51510}">
      <dgm:prSet/>
      <dgm:spPr/>
      <dgm:t>
        <a:bodyPr/>
        <a:lstStyle/>
        <a:p>
          <a:endParaRPr lang="fr-FR"/>
        </a:p>
      </dgm:t>
    </dgm:pt>
    <dgm:pt modelId="{CE469774-C14D-4258-9A70-489C24066A41}">
      <dgm:prSet phldrT="[Texte]"/>
      <dgm:spPr/>
      <dgm:t>
        <a:bodyPr/>
        <a:lstStyle/>
        <a:p>
          <a:r>
            <a:rPr lang="fr-FR" dirty="0">
              <a:latin typeface="Verdana" panose="020B0604030504040204" pitchFamily="34" charset="0"/>
              <a:ea typeface="Verdana" panose="020B0604030504040204" pitchFamily="34" charset="0"/>
            </a:rPr>
            <a:t>Comptables</a:t>
          </a:r>
        </a:p>
      </dgm:t>
    </dgm:pt>
    <dgm:pt modelId="{11A20FC5-8430-43EC-AF78-241EBDAB2641}" type="parTrans" cxnId="{4DD53EDE-AB3D-467A-BBD2-6934499AE4FC}">
      <dgm:prSet/>
      <dgm:spPr/>
      <dgm:t>
        <a:bodyPr/>
        <a:lstStyle/>
        <a:p>
          <a:endParaRPr lang="fr-FR"/>
        </a:p>
      </dgm:t>
    </dgm:pt>
    <dgm:pt modelId="{CFFFA1DE-FA18-4B30-921F-1E5B27740ABA}" type="sibTrans" cxnId="{4DD53EDE-AB3D-467A-BBD2-6934499AE4FC}">
      <dgm:prSet/>
      <dgm:spPr/>
      <dgm:t>
        <a:bodyPr/>
        <a:lstStyle/>
        <a:p>
          <a:endParaRPr lang="fr-FR"/>
        </a:p>
      </dgm:t>
    </dgm:pt>
    <dgm:pt modelId="{7FB219F9-DF9C-48B4-B424-BE143A660591}">
      <dgm:prSet phldrT="[Texte]"/>
      <dgm:spPr/>
      <dgm:t>
        <a:bodyPr/>
        <a:lstStyle/>
        <a:p>
          <a:r>
            <a:rPr lang="fr-FR" dirty="0">
              <a:latin typeface="Verdana" panose="020B0604030504040204" pitchFamily="34" charset="0"/>
              <a:ea typeface="Verdana" panose="020B0604030504040204" pitchFamily="34" charset="0"/>
            </a:rPr>
            <a:t>Economistes de la santé</a:t>
          </a:r>
        </a:p>
      </dgm:t>
    </dgm:pt>
    <dgm:pt modelId="{5F6C2F66-05ED-468E-ABA8-68F258CA76DB}" type="parTrans" cxnId="{6B359F64-324E-4CA1-908E-545558CB9C64}">
      <dgm:prSet/>
      <dgm:spPr/>
      <dgm:t>
        <a:bodyPr/>
        <a:lstStyle/>
        <a:p>
          <a:endParaRPr lang="fr-FR"/>
        </a:p>
      </dgm:t>
    </dgm:pt>
    <dgm:pt modelId="{7757DB6C-F764-46B1-800B-E29DF64794B2}" type="sibTrans" cxnId="{6B359F64-324E-4CA1-908E-545558CB9C64}">
      <dgm:prSet/>
      <dgm:spPr/>
      <dgm:t>
        <a:bodyPr/>
        <a:lstStyle/>
        <a:p>
          <a:endParaRPr lang="fr-FR"/>
        </a:p>
      </dgm:t>
    </dgm:pt>
    <dgm:pt modelId="{0EB51FF0-EC58-4909-8111-199644A7F060}" type="pres">
      <dgm:prSet presAssocID="{98A3052B-1C4E-4958-AAF1-B006AEA307C3}" presName="Name0" presStyleCnt="0">
        <dgm:presLayoutVars>
          <dgm:chMax val="7"/>
          <dgm:chPref val="7"/>
          <dgm:dir/>
        </dgm:presLayoutVars>
      </dgm:prSet>
      <dgm:spPr/>
    </dgm:pt>
    <dgm:pt modelId="{6D2870D8-D700-4522-B543-EB20CCAD27F2}" type="pres">
      <dgm:prSet presAssocID="{98A3052B-1C4E-4958-AAF1-B006AEA307C3}" presName="Name1" presStyleCnt="0"/>
      <dgm:spPr/>
    </dgm:pt>
    <dgm:pt modelId="{9BFAF4D6-D869-40E7-84C2-FA26370B90C8}" type="pres">
      <dgm:prSet presAssocID="{98A3052B-1C4E-4958-AAF1-B006AEA307C3}" presName="cycle" presStyleCnt="0"/>
      <dgm:spPr/>
    </dgm:pt>
    <dgm:pt modelId="{F873CAAD-2D3D-4884-A037-EA2638ADE917}" type="pres">
      <dgm:prSet presAssocID="{98A3052B-1C4E-4958-AAF1-B006AEA307C3}" presName="srcNode" presStyleLbl="node1" presStyleIdx="0" presStyleCnt="6"/>
      <dgm:spPr/>
    </dgm:pt>
    <dgm:pt modelId="{044B7CAD-DF58-4A42-AC9E-090A1317475F}" type="pres">
      <dgm:prSet presAssocID="{98A3052B-1C4E-4958-AAF1-B006AEA307C3}" presName="conn" presStyleLbl="parChTrans1D2" presStyleIdx="0" presStyleCnt="1"/>
      <dgm:spPr/>
    </dgm:pt>
    <dgm:pt modelId="{B55B2D73-99A1-4DFE-91BC-D23049D57495}" type="pres">
      <dgm:prSet presAssocID="{98A3052B-1C4E-4958-AAF1-B006AEA307C3}" presName="extraNode" presStyleLbl="node1" presStyleIdx="0" presStyleCnt="6"/>
      <dgm:spPr/>
    </dgm:pt>
    <dgm:pt modelId="{68FBDD1A-AB68-41E4-97A5-5F7C9CA73C61}" type="pres">
      <dgm:prSet presAssocID="{98A3052B-1C4E-4958-AAF1-B006AEA307C3}" presName="dstNode" presStyleLbl="node1" presStyleIdx="0" presStyleCnt="6"/>
      <dgm:spPr/>
    </dgm:pt>
    <dgm:pt modelId="{C7625E13-1B4C-42F8-A2FE-97DC2F06F765}" type="pres">
      <dgm:prSet presAssocID="{989B2ADA-863D-4BD6-80D2-6B1B1C3B685E}" presName="text_1" presStyleLbl="node1" presStyleIdx="0" presStyleCnt="6">
        <dgm:presLayoutVars>
          <dgm:bulletEnabled val="1"/>
        </dgm:presLayoutVars>
      </dgm:prSet>
      <dgm:spPr/>
    </dgm:pt>
    <dgm:pt modelId="{A539BB2E-4612-4277-9975-26A80A24F417}" type="pres">
      <dgm:prSet presAssocID="{989B2ADA-863D-4BD6-80D2-6B1B1C3B685E}" presName="accent_1" presStyleCnt="0"/>
      <dgm:spPr/>
    </dgm:pt>
    <dgm:pt modelId="{48F60B9E-93B9-4B12-9B19-E2089DEBD490}" type="pres">
      <dgm:prSet presAssocID="{989B2ADA-863D-4BD6-80D2-6B1B1C3B685E}" presName="accentRepeatNode" presStyleLbl="solidFgAcc1" presStyleIdx="0" presStyleCnt="6"/>
      <dgm:spPr/>
    </dgm:pt>
    <dgm:pt modelId="{5C35970A-6B55-4B0E-A1C6-76B89771BD30}" type="pres">
      <dgm:prSet presAssocID="{EDAA9595-B1E2-49AA-B2C3-797CED0EF3FB}" presName="text_2" presStyleLbl="node1" presStyleIdx="1" presStyleCnt="6">
        <dgm:presLayoutVars>
          <dgm:bulletEnabled val="1"/>
        </dgm:presLayoutVars>
      </dgm:prSet>
      <dgm:spPr/>
    </dgm:pt>
    <dgm:pt modelId="{EB86864D-6CF6-4FAE-A3E6-0DE5DB9D4625}" type="pres">
      <dgm:prSet presAssocID="{EDAA9595-B1E2-49AA-B2C3-797CED0EF3FB}" presName="accent_2" presStyleCnt="0"/>
      <dgm:spPr/>
    </dgm:pt>
    <dgm:pt modelId="{D98DAF45-11CF-4B63-BBDD-6DC02F605A56}" type="pres">
      <dgm:prSet presAssocID="{EDAA9595-B1E2-49AA-B2C3-797CED0EF3FB}" presName="accentRepeatNode" presStyleLbl="solidFgAcc1" presStyleIdx="1" presStyleCnt="6"/>
      <dgm:spPr/>
    </dgm:pt>
    <dgm:pt modelId="{FBBA15C7-6FB2-4D1F-BD07-FCD6B739AC66}" type="pres">
      <dgm:prSet presAssocID="{7FB219F9-DF9C-48B4-B424-BE143A660591}" presName="text_3" presStyleLbl="node1" presStyleIdx="2" presStyleCnt="6">
        <dgm:presLayoutVars>
          <dgm:bulletEnabled val="1"/>
        </dgm:presLayoutVars>
      </dgm:prSet>
      <dgm:spPr/>
    </dgm:pt>
    <dgm:pt modelId="{486AC75C-CF1B-438E-BBED-C387BCBB28B3}" type="pres">
      <dgm:prSet presAssocID="{7FB219F9-DF9C-48B4-B424-BE143A660591}" presName="accent_3" presStyleCnt="0"/>
      <dgm:spPr/>
    </dgm:pt>
    <dgm:pt modelId="{8E6B96AA-C875-4217-BD2D-6846A00B6423}" type="pres">
      <dgm:prSet presAssocID="{7FB219F9-DF9C-48B4-B424-BE143A660591}" presName="accentRepeatNode" presStyleLbl="solidFgAcc1" presStyleIdx="2" presStyleCnt="6"/>
      <dgm:spPr/>
    </dgm:pt>
    <dgm:pt modelId="{F5BA1F3E-F99C-4838-AE75-448983462B0B}" type="pres">
      <dgm:prSet presAssocID="{6D0462D9-D28E-477E-A798-6A6BDA7E844F}" presName="text_4" presStyleLbl="node1" presStyleIdx="3" presStyleCnt="6">
        <dgm:presLayoutVars>
          <dgm:bulletEnabled val="1"/>
        </dgm:presLayoutVars>
      </dgm:prSet>
      <dgm:spPr/>
    </dgm:pt>
    <dgm:pt modelId="{D0A3CF9E-D1A8-4E4F-B860-78F6FF84A78F}" type="pres">
      <dgm:prSet presAssocID="{6D0462D9-D28E-477E-A798-6A6BDA7E844F}" presName="accent_4" presStyleCnt="0"/>
      <dgm:spPr/>
    </dgm:pt>
    <dgm:pt modelId="{A6ABC62A-BED9-4868-8ACA-46D926CACC66}" type="pres">
      <dgm:prSet presAssocID="{6D0462D9-D28E-477E-A798-6A6BDA7E844F}" presName="accentRepeatNode" presStyleLbl="solidFgAcc1" presStyleIdx="3" presStyleCnt="6"/>
      <dgm:spPr/>
    </dgm:pt>
    <dgm:pt modelId="{006FD018-E03C-4B66-8C16-A4B58D353D50}" type="pres">
      <dgm:prSet presAssocID="{03973692-E633-47DB-ACF1-212ED0EA53F1}" presName="text_5" presStyleLbl="node1" presStyleIdx="4" presStyleCnt="6">
        <dgm:presLayoutVars>
          <dgm:bulletEnabled val="1"/>
        </dgm:presLayoutVars>
      </dgm:prSet>
      <dgm:spPr/>
    </dgm:pt>
    <dgm:pt modelId="{BE7D0677-D451-470D-9F72-96D73CD94806}" type="pres">
      <dgm:prSet presAssocID="{03973692-E633-47DB-ACF1-212ED0EA53F1}" presName="accent_5" presStyleCnt="0"/>
      <dgm:spPr/>
    </dgm:pt>
    <dgm:pt modelId="{84CD2E6A-8E02-4D55-ABEC-97A186643F50}" type="pres">
      <dgm:prSet presAssocID="{03973692-E633-47DB-ACF1-212ED0EA53F1}" presName="accentRepeatNode" presStyleLbl="solidFgAcc1" presStyleIdx="4" presStyleCnt="6"/>
      <dgm:spPr/>
    </dgm:pt>
    <dgm:pt modelId="{CFB4DCB0-76E9-4E7A-97AD-51717067D001}" type="pres">
      <dgm:prSet presAssocID="{CE469774-C14D-4258-9A70-489C24066A41}" presName="text_6" presStyleLbl="node1" presStyleIdx="5" presStyleCnt="6">
        <dgm:presLayoutVars>
          <dgm:bulletEnabled val="1"/>
        </dgm:presLayoutVars>
      </dgm:prSet>
      <dgm:spPr/>
    </dgm:pt>
    <dgm:pt modelId="{F8EE93AA-A054-4FE1-82C5-EF0C31DCB443}" type="pres">
      <dgm:prSet presAssocID="{CE469774-C14D-4258-9A70-489C24066A41}" presName="accent_6" presStyleCnt="0"/>
      <dgm:spPr/>
    </dgm:pt>
    <dgm:pt modelId="{7FBDFD4B-962B-4F60-8BE5-FD904EFE5590}" type="pres">
      <dgm:prSet presAssocID="{CE469774-C14D-4258-9A70-489C24066A41}" presName="accentRepeatNode" presStyleLbl="solidFgAcc1" presStyleIdx="5" presStyleCnt="6"/>
      <dgm:spPr/>
    </dgm:pt>
  </dgm:ptLst>
  <dgm:cxnLst>
    <dgm:cxn modelId="{47555F12-BB1B-4910-9868-39EDA6BB9B3B}" type="presOf" srcId="{EDAA9595-B1E2-49AA-B2C3-797CED0EF3FB}" destId="{5C35970A-6B55-4B0E-A1C6-76B89771BD30}" srcOrd="0" destOrd="0" presId="urn:microsoft.com/office/officeart/2008/layout/VerticalCurvedList"/>
    <dgm:cxn modelId="{EB0AB217-B98E-4AD9-A941-F1DE3CEB50D3}" type="presOf" srcId="{989B2ADA-863D-4BD6-80D2-6B1B1C3B685E}" destId="{C7625E13-1B4C-42F8-A2FE-97DC2F06F765}" srcOrd="0" destOrd="0" presId="urn:microsoft.com/office/officeart/2008/layout/VerticalCurvedList"/>
    <dgm:cxn modelId="{4BE59939-B35A-4EA4-9FA7-E47C54C8A995}" type="presOf" srcId="{9907873B-EA48-4BB2-9EEB-B8F1A1DD97A4}" destId="{044B7CAD-DF58-4A42-AC9E-090A1317475F}" srcOrd="0" destOrd="0" presId="urn:microsoft.com/office/officeart/2008/layout/VerticalCurvedList"/>
    <dgm:cxn modelId="{6B359F64-324E-4CA1-908E-545558CB9C64}" srcId="{98A3052B-1C4E-4958-AAF1-B006AEA307C3}" destId="{7FB219F9-DF9C-48B4-B424-BE143A660591}" srcOrd="2" destOrd="0" parTransId="{5F6C2F66-05ED-468E-ABA8-68F258CA76DB}" sibTransId="{7757DB6C-F764-46B1-800B-E29DF64794B2}"/>
    <dgm:cxn modelId="{C4808753-FC45-4321-8848-D21697674272}" type="presOf" srcId="{6D0462D9-D28E-477E-A798-6A6BDA7E844F}" destId="{F5BA1F3E-F99C-4838-AE75-448983462B0B}" srcOrd="0" destOrd="0" presId="urn:microsoft.com/office/officeart/2008/layout/VerticalCurvedList"/>
    <dgm:cxn modelId="{79618278-0281-47F6-B3E0-9DB5A94A2DBC}" srcId="{98A3052B-1C4E-4958-AAF1-B006AEA307C3}" destId="{6D0462D9-D28E-477E-A798-6A6BDA7E844F}" srcOrd="3" destOrd="0" parTransId="{76CA9E77-5C8C-495C-8B5A-266FAED1FE0A}" sibTransId="{CDBD0AAE-2D27-4065-8A96-072AADA164B8}"/>
    <dgm:cxn modelId="{46F3097D-D985-48AC-B4B1-719B738AB31D}" srcId="{98A3052B-1C4E-4958-AAF1-B006AEA307C3}" destId="{989B2ADA-863D-4BD6-80D2-6B1B1C3B685E}" srcOrd="0" destOrd="0" parTransId="{1FD9F231-C41B-4D6A-BA5F-A06C369268E9}" sibTransId="{9907873B-EA48-4BB2-9EEB-B8F1A1DD97A4}"/>
    <dgm:cxn modelId="{E9C4B1BA-C961-492A-8543-00DA708D8121}" type="presOf" srcId="{03973692-E633-47DB-ACF1-212ED0EA53F1}" destId="{006FD018-E03C-4B66-8C16-A4B58D353D50}" srcOrd="0" destOrd="0" presId="urn:microsoft.com/office/officeart/2008/layout/VerticalCurvedList"/>
    <dgm:cxn modelId="{9C0658BF-6B18-4EA2-A178-F1DF5A9C6E40}" type="presOf" srcId="{7FB219F9-DF9C-48B4-B424-BE143A660591}" destId="{FBBA15C7-6FB2-4D1F-BD07-FCD6B739AC66}" srcOrd="0" destOrd="0" presId="urn:microsoft.com/office/officeart/2008/layout/VerticalCurvedList"/>
    <dgm:cxn modelId="{37F629CD-F648-49F3-88A5-7D6E7DD6505F}" type="presOf" srcId="{98A3052B-1C4E-4958-AAF1-B006AEA307C3}" destId="{0EB51FF0-EC58-4909-8111-199644A7F060}" srcOrd="0" destOrd="0" presId="urn:microsoft.com/office/officeart/2008/layout/VerticalCurvedList"/>
    <dgm:cxn modelId="{4D9530CE-AA17-419F-83AD-7B092019F4AC}" type="presOf" srcId="{CE469774-C14D-4258-9A70-489C24066A41}" destId="{CFB4DCB0-76E9-4E7A-97AD-51717067D001}" srcOrd="0" destOrd="0" presId="urn:microsoft.com/office/officeart/2008/layout/VerticalCurvedList"/>
    <dgm:cxn modelId="{FAF064D9-77A7-4C88-B46C-A56F9BB51510}" srcId="{98A3052B-1C4E-4958-AAF1-B006AEA307C3}" destId="{03973692-E633-47DB-ACF1-212ED0EA53F1}" srcOrd="4" destOrd="0" parTransId="{A36754BA-7A16-4BCD-BBD4-E2043DAC6A27}" sibTransId="{F6D95B62-D539-4528-A92C-C35B92031F71}"/>
    <dgm:cxn modelId="{4DD53EDE-AB3D-467A-BBD2-6934499AE4FC}" srcId="{98A3052B-1C4E-4958-AAF1-B006AEA307C3}" destId="{CE469774-C14D-4258-9A70-489C24066A41}" srcOrd="5" destOrd="0" parTransId="{11A20FC5-8430-43EC-AF78-241EBDAB2641}" sibTransId="{CFFFA1DE-FA18-4B30-921F-1E5B27740ABA}"/>
    <dgm:cxn modelId="{62AA47FC-E302-49FB-89FB-D652FB04BECB}" srcId="{98A3052B-1C4E-4958-AAF1-B006AEA307C3}" destId="{EDAA9595-B1E2-49AA-B2C3-797CED0EF3FB}" srcOrd="1" destOrd="0" parTransId="{35D2B134-AC76-4C90-ABC7-37C9447A016F}" sibTransId="{9256EC1C-2F1E-4D1C-B99F-1799B497273E}"/>
    <dgm:cxn modelId="{8CF0F3F7-92F1-4B6A-8586-6618C5616DF1}" type="presParOf" srcId="{0EB51FF0-EC58-4909-8111-199644A7F060}" destId="{6D2870D8-D700-4522-B543-EB20CCAD27F2}" srcOrd="0" destOrd="0" presId="urn:microsoft.com/office/officeart/2008/layout/VerticalCurvedList"/>
    <dgm:cxn modelId="{217A875D-17CF-46A6-ACA6-C26F2F4F51FE}" type="presParOf" srcId="{6D2870D8-D700-4522-B543-EB20CCAD27F2}" destId="{9BFAF4D6-D869-40E7-84C2-FA26370B90C8}" srcOrd="0" destOrd="0" presId="urn:microsoft.com/office/officeart/2008/layout/VerticalCurvedList"/>
    <dgm:cxn modelId="{5F85FF9D-602F-42AB-9B53-58A64C2BF584}" type="presParOf" srcId="{9BFAF4D6-D869-40E7-84C2-FA26370B90C8}" destId="{F873CAAD-2D3D-4884-A037-EA2638ADE917}" srcOrd="0" destOrd="0" presId="urn:microsoft.com/office/officeart/2008/layout/VerticalCurvedList"/>
    <dgm:cxn modelId="{8EBCC3F4-7A44-42D6-A9BC-8B3BC89DD683}" type="presParOf" srcId="{9BFAF4D6-D869-40E7-84C2-FA26370B90C8}" destId="{044B7CAD-DF58-4A42-AC9E-090A1317475F}" srcOrd="1" destOrd="0" presId="urn:microsoft.com/office/officeart/2008/layout/VerticalCurvedList"/>
    <dgm:cxn modelId="{1933FEE2-FF61-4239-9861-DCB07EB94679}" type="presParOf" srcId="{9BFAF4D6-D869-40E7-84C2-FA26370B90C8}" destId="{B55B2D73-99A1-4DFE-91BC-D23049D57495}" srcOrd="2" destOrd="0" presId="urn:microsoft.com/office/officeart/2008/layout/VerticalCurvedList"/>
    <dgm:cxn modelId="{C764DF3E-60E1-4F39-8011-4346EC18C9CF}" type="presParOf" srcId="{9BFAF4D6-D869-40E7-84C2-FA26370B90C8}" destId="{68FBDD1A-AB68-41E4-97A5-5F7C9CA73C61}" srcOrd="3" destOrd="0" presId="urn:microsoft.com/office/officeart/2008/layout/VerticalCurvedList"/>
    <dgm:cxn modelId="{2A188D15-59DF-4AC9-87ED-FF3A35D7BA2E}" type="presParOf" srcId="{6D2870D8-D700-4522-B543-EB20CCAD27F2}" destId="{C7625E13-1B4C-42F8-A2FE-97DC2F06F765}" srcOrd="1" destOrd="0" presId="urn:microsoft.com/office/officeart/2008/layout/VerticalCurvedList"/>
    <dgm:cxn modelId="{A6A0F54B-C085-4E25-9B34-928644F1BBF1}" type="presParOf" srcId="{6D2870D8-D700-4522-B543-EB20CCAD27F2}" destId="{A539BB2E-4612-4277-9975-26A80A24F417}" srcOrd="2" destOrd="0" presId="urn:microsoft.com/office/officeart/2008/layout/VerticalCurvedList"/>
    <dgm:cxn modelId="{794440F8-4019-4711-A4DE-AB8F82C0C3CE}" type="presParOf" srcId="{A539BB2E-4612-4277-9975-26A80A24F417}" destId="{48F60B9E-93B9-4B12-9B19-E2089DEBD490}" srcOrd="0" destOrd="0" presId="urn:microsoft.com/office/officeart/2008/layout/VerticalCurvedList"/>
    <dgm:cxn modelId="{78ABF756-BEDA-47E9-A4CB-A6440ABBC3F6}" type="presParOf" srcId="{6D2870D8-D700-4522-B543-EB20CCAD27F2}" destId="{5C35970A-6B55-4B0E-A1C6-76B89771BD30}" srcOrd="3" destOrd="0" presId="urn:microsoft.com/office/officeart/2008/layout/VerticalCurvedList"/>
    <dgm:cxn modelId="{E62B428F-F07D-4C5B-B196-B2389551BD61}" type="presParOf" srcId="{6D2870D8-D700-4522-B543-EB20CCAD27F2}" destId="{EB86864D-6CF6-4FAE-A3E6-0DE5DB9D4625}" srcOrd="4" destOrd="0" presId="urn:microsoft.com/office/officeart/2008/layout/VerticalCurvedList"/>
    <dgm:cxn modelId="{6EDF06A4-5D49-4233-B36B-ED5C5EE8474C}" type="presParOf" srcId="{EB86864D-6CF6-4FAE-A3E6-0DE5DB9D4625}" destId="{D98DAF45-11CF-4B63-BBDD-6DC02F605A56}" srcOrd="0" destOrd="0" presId="urn:microsoft.com/office/officeart/2008/layout/VerticalCurvedList"/>
    <dgm:cxn modelId="{4E1AB8E5-4259-475E-BBF8-9579E11856A8}" type="presParOf" srcId="{6D2870D8-D700-4522-B543-EB20CCAD27F2}" destId="{FBBA15C7-6FB2-4D1F-BD07-FCD6B739AC66}" srcOrd="5" destOrd="0" presId="urn:microsoft.com/office/officeart/2008/layout/VerticalCurvedList"/>
    <dgm:cxn modelId="{F963E314-45C6-414C-957F-4ADEE6289176}" type="presParOf" srcId="{6D2870D8-D700-4522-B543-EB20CCAD27F2}" destId="{486AC75C-CF1B-438E-BBED-C387BCBB28B3}" srcOrd="6" destOrd="0" presId="urn:microsoft.com/office/officeart/2008/layout/VerticalCurvedList"/>
    <dgm:cxn modelId="{FE85836B-4F57-4C7B-885D-158A57535530}" type="presParOf" srcId="{486AC75C-CF1B-438E-BBED-C387BCBB28B3}" destId="{8E6B96AA-C875-4217-BD2D-6846A00B6423}" srcOrd="0" destOrd="0" presId="urn:microsoft.com/office/officeart/2008/layout/VerticalCurvedList"/>
    <dgm:cxn modelId="{BA4FC40E-3AC6-42EE-AB7B-681F9BDD415E}" type="presParOf" srcId="{6D2870D8-D700-4522-B543-EB20CCAD27F2}" destId="{F5BA1F3E-F99C-4838-AE75-448983462B0B}" srcOrd="7" destOrd="0" presId="urn:microsoft.com/office/officeart/2008/layout/VerticalCurvedList"/>
    <dgm:cxn modelId="{0577C811-C87D-4CA9-9B2A-9CF1F178335F}" type="presParOf" srcId="{6D2870D8-D700-4522-B543-EB20CCAD27F2}" destId="{D0A3CF9E-D1A8-4E4F-B860-78F6FF84A78F}" srcOrd="8" destOrd="0" presId="urn:microsoft.com/office/officeart/2008/layout/VerticalCurvedList"/>
    <dgm:cxn modelId="{F9FDB8DC-1D7F-480B-85AB-58E4F0C665B0}" type="presParOf" srcId="{D0A3CF9E-D1A8-4E4F-B860-78F6FF84A78F}" destId="{A6ABC62A-BED9-4868-8ACA-46D926CACC66}" srcOrd="0" destOrd="0" presId="urn:microsoft.com/office/officeart/2008/layout/VerticalCurvedList"/>
    <dgm:cxn modelId="{0633618E-076D-4394-B8EA-0ECBBC819427}" type="presParOf" srcId="{6D2870D8-D700-4522-B543-EB20CCAD27F2}" destId="{006FD018-E03C-4B66-8C16-A4B58D353D50}" srcOrd="9" destOrd="0" presId="urn:microsoft.com/office/officeart/2008/layout/VerticalCurvedList"/>
    <dgm:cxn modelId="{19BFF8B5-B62F-4A6A-A8B7-3153989849F5}" type="presParOf" srcId="{6D2870D8-D700-4522-B543-EB20CCAD27F2}" destId="{BE7D0677-D451-470D-9F72-96D73CD94806}" srcOrd="10" destOrd="0" presId="urn:microsoft.com/office/officeart/2008/layout/VerticalCurvedList"/>
    <dgm:cxn modelId="{552493C8-D29C-4DEE-8C62-4DF214848E39}" type="presParOf" srcId="{BE7D0677-D451-470D-9F72-96D73CD94806}" destId="{84CD2E6A-8E02-4D55-ABEC-97A186643F50}" srcOrd="0" destOrd="0" presId="urn:microsoft.com/office/officeart/2008/layout/VerticalCurvedList"/>
    <dgm:cxn modelId="{AC73A233-6D37-4DB8-AB2D-6AADB35E0C30}" type="presParOf" srcId="{6D2870D8-D700-4522-B543-EB20CCAD27F2}" destId="{CFB4DCB0-76E9-4E7A-97AD-51717067D001}" srcOrd="11" destOrd="0" presId="urn:microsoft.com/office/officeart/2008/layout/VerticalCurvedList"/>
    <dgm:cxn modelId="{8583712A-3C94-416E-89C4-827678B6D137}" type="presParOf" srcId="{6D2870D8-D700-4522-B543-EB20CCAD27F2}" destId="{F8EE93AA-A054-4FE1-82C5-EF0C31DCB443}" srcOrd="12" destOrd="0" presId="urn:microsoft.com/office/officeart/2008/layout/VerticalCurvedList"/>
    <dgm:cxn modelId="{221B4CC2-D44F-4D2E-B175-E3D8F59E1070}" type="presParOf" srcId="{F8EE93AA-A054-4FE1-82C5-EF0C31DCB443}" destId="{7FBDFD4B-962B-4F60-8BE5-FD904EFE559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8A3052B-1C4E-4958-AAF1-B006AEA307C3}" type="doc">
      <dgm:prSet loTypeId="urn:microsoft.com/office/officeart/2008/layout/VerticalCurvedList" loCatId="list" qsTypeId="urn:microsoft.com/office/officeart/2005/8/quickstyle/simple1" qsCatId="simple" csTypeId="urn:microsoft.com/office/officeart/2005/8/colors/colorful2" csCatId="colorful" phldr="1"/>
      <dgm:spPr/>
    </dgm:pt>
    <dgm:pt modelId="{989B2ADA-863D-4BD6-80D2-6B1B1C3B685E}">
      <dgm:prSet phldrT="[Texte]"/>
      <dgm:spPr/>
      <dgm:t>
        <a:bodyPr/>
        <a:lstStyle/>
        <a:p>
          <a:r>
            <a:rPr lang="fr-FR" dirty="0">
              <a:latin typeface="Verdana" panose="020B0604030504040204" pitchFamily="34" charset="0"/>
              <a:ea typeface="Verdana" panose="020B0604030504040204" pitchFamily="34" charset="0"/>
            </a:rPr>
            <a:t>Epidémiologistes</a:t>
          </a:r>
        </a:p>
      </dgm:t>
    </dgm:pt>
    <dgm:pt modelId="{1FD9F231-C41B-4D6A-BA5F-A06C369268E9}" type="parTrans" cxnId="{46F3097D-D985-48AC-B4B1-719B738AB31D}">
      <dgm:prSet/>
      <dgm:spPr/>
      <dgm:t>
        <a:bodyPr/>
        <a:lstStyle/>
        <a:p>
          <a:endParaRPr lang="fr-FR"/>
        </a:p>
      </dgm:t>
    </dgm:pt>
    <dgm:pt modelId="{9907873B-EA48-4BB2-9EEB-B8F1A1DD97A4}" type="sibTrans" cxnId="{46F3097D-D985-48AC-B4B1-719B738AB31D}">
      <dgm:prSet/>
      <dgm:spPr/>
      <dgm:t>
        <a:bodyPr/>
        <a:lstStyle/>
        <a:p>
          <a:endParaRPr lang="fr-FR"/>
        </a:p>
      </dgm:t>
    </dgm:pt>
    <dgm:pt modelId="{EDAA9595-B1E2-49AA-B2C3-797CED0EF3FB}">
      <dgm:prSet phldrT="[Texte]"/>
      <dgm:spPr/>
      <dgm:t>
        <a:bodyPr/>
        <a:lstStyle/>
        <a:p>
          <a:r>
            <a:rPr lang="fr-FR" dirty="0">
              <a:latin typeface="Verdana" panose="020B0604030504040204" pitchFamily="34" charset="0"/>
              <a:ea typeface="Verdana" panose="020B0604030504040204" pitchFamily="34" charset="0"/>
            </a:rPr>
            <a:t>Statisticiens/analystes de données /économétriciens</a:t>
          </a:r>
        </a:p>
      </dgm:t>
    </dgm:pt>
    <dgm:pt modelId="{35D2B134-AC76-4C90-ABC7-37C9447A016F}" type="parTrans" cxnId="{62AA47FC-E302-49FB-89FB-D652FB04BECB}">
      <dgm:prSet/>
      <dgm:spPr/>
      <dgm:t>
        <a:bodyPr/>
        <a:lstStyle/>
        <a:p>
          <a:endParaRPr lang="fr-FR"/>
        </a:p>
      </dgm:t>
    </dgm:pt>
    <dgm:pt modelId="{9256EC1C-2F1E-4D1C-B99F-1799B497273E}" type="sibTrans" cxnId="{62AA47FC-E302-49FB-89FB-D652FB04BECB}">
      <dgm:prSet/>
      <dgm:spPr/>
      <dgm:t>
        <a:bodyPr/>
        <a:lstStyle/>
        <a:p>
          <a:endParaRPr lang="fr-FR"/>
        </a:p>
      </dgm:t>
    </dgm:pt>
    <dgm:pt modelId="{6D0462D9-D28E-477E-A798-6A6BDA7E844F}">
      <dgm:prSet phldrT="[Texte]"/>
      <dgm:spPr/>
      <dgm:t>
        <a:bodyPr/>
        <a:lstStyle/>
        <a:p>
          <a:r>
            <a:rPr lang="fr-FR" dirty="0">
              <a:latin typeface="Verdana" panose="020B0604030504040204" pitchFamily="34" charset="0"/>
              <a:ea typeface="Verdana" panose="020B0604030504040204" pitchFamily="34" charset="0"/>
            </a:rPr>
            <a:t>Sociologues</a:t>
          </a:r>
        </a:p>
      </dgm:t>
    </dgm:pt>
    <dgm:pt modelId="{76CA9E77-5C8C-495C-8B5A-266FAED1FE0A}" type="parTrans" cxnId="{79618278-0281-47F6-B3E0-9DB5A94A2DBC}">
      <dgm:prSet/>
      <dgm:spPr/>
      <dgm:t>
        <a:bodyPr/>
        <a:lstStyle/>
        <a:p>
          <a:endParaRPr lang="fr-FR"/>
        </a:p>
      </dgm:t>
    </dgm:pt>
    <dgm:pt modelId="{CDBD0AAE-2D27-4065-8A96-072AADA164B8}" type="sibTrans" cxnId="{79618278-0281-47F6-B3E0-9DB5A94A2DBC}">
      <dgm:prSet/>
      <dgm:spPr/>
      <dgm:t>
        <a:bodyPr/>
        <a:lstStyle/>
        <a:p>
          <a:endParaRPr lang="fr-FR"/>
        </a:p>
      </dgm:t>
    </dgm:pt>
    <dgm:pt modelId="{03973692-E633-47DB-ACF1-212ED0EA53F1}">
      <dgm:prSet phldrT="[Texte]"/>
      <dgm:spPr/>
      <dgm:t>
        <a:bodyPr/>
        <a:lstStyle/>
        <a:p>
          <a:r>
            <a:rPr lang="fr-FR" dirty="0">
              <a:latin typeface="Verdana" panose="020B0604030504040204" pitchFamily="34" charset="0"/>
              <a:ea typeface="Verdana" panose="020B0604030504040204" pitchFamily="34" charset="0"/>
            </a:rPr>
            <a:t>Gestionnaire de projet</a:t>
          </a:r>
        </a:p>
      </dgm:t>
    </dgm:pt>
    <dgm:pt modelId="{A36754BA-7A16-4BCD-BBD4-E2043DAC6A27}" type="parTrans" cxnId="{FAF064D9-77A7-4C88-B46C-A56F9BB51510}">
      <dgm:prSet/>
      <dgm:spPr/>
      <dgm:t>
        <a:bodyPr/>
        <a:lstStyle/>
        <a:p>
          <a:endParaRPr lang="fr-FR"/>
        </a:p>
      </dgm:t>
    </dgm:pt>
    <dgm:pt modelId="{F6D95B62-D539-4528-A92C-C35B92031F71}" type="sibTrans" cxnId="{FAF064D9-77A7-4C88-B46C-A56F9BB51510}">
      <dgm:prSet/>
      <dgm:spPr/>
      <dgm:t>
        <a:bodyPr/>
        <a:lstStyle/>
        <a:p>
          <a:endParaRPr lang="fr-FR"/>
        </a:p>
      </dgm:t>
    </dgm:pt>
    <dgm:pt modelId="{CE469774-C14D-4258-9A70-489C24066A41}">
      <dgm:prSet phldrT="[Texte]"/>
      <dgm:spPr/>
      <dgm:t>
        <a:bodyPr/>
        <a:lstStyle/>
        <a:p>
          <a:r>
            <a:rPr lang="fr-FR" dirty="0">
              <a:latin typeface="Verdana" panose="020B0604030504040204" pitchFamily="34" charset="0"/>
              <a:ea typeface="Verdana" panose="020B0604030504040204" pitchFamily="34" charset="0"/>
            </a:rPr>
            <a:t>Pharmaciens</a:t>
          </a:r>
        </a:p>
      </dgm:t>
    </dgm:pt>
    <dgm:pt modelId="{11A20FC5-8430-43EC-AF78-241EBDAB2641}" type="parTrans" cxnId="{4DD53EDE-AB3D-467A-BBD2-6934499AE4FC}">
      <dgm:prSet/>
      <dgm:spPr/>
      <dgm:t>
        <a:bodyPr/>
        <a:lstStyle/>
        <a:p>
          <a:endParaRPr lang="fr-FR"/>
        </a:p>
      </dgm:t>
    </dgm:pt>
    <dgm:pt modelId="{CFFFA1DE-FA18-4B30-921F-1E5B27740ABA}" type="sibTrans" cxnId="{4DD53EDE-AB3D-467A-BBD2-6934499AE4FC}">
      <dgm:prSet/>
      <dgm:spPr/>
      <dgm:t>
        <a:bodyPr/>
        <a:lstStyle/>
        <a:p>
          <a:endParaRPr lang="fr-FR"/>
        </a:p>
      </dgm:t>
    </dgm:pt>
    <dgm:pt modelId="{7FB219F9-DF9C-48B4-B424-BE143A660591}">
      <dgm:prSet phldrT="[Texte]"/>
      <dgm:spPr/>
      <dgm:t>
        <a:bodyPr/>
        <a:lstStyle/>
        <a:p>
          <a:r>
            <a:rPr lang="fr-FR" dirty="0">
              <a:latin typeface="Verdana" panose="020B0604030504040204" pitchFamily="34" charset="0"/>
              <a:ea typeface="Verdana" panose="020B0604030504040204" pitchFamily="34" charset="0"/>
            </a:rPr>
            <a:t>Démographes</a:t>
          </a:r>
        </a:p>
      </dgm:t>
    </dgm:pt>
    <dgm:pt modelId="{5F6C2F66-05ED-468E-ABA8-68F258CA76DB}" type="parTrans" cxnId="{6B359F64-324E-4CA1-908E-545558CB9C64}">
      <dgm:prSet/>
      <dgm:spPr/>
      <dgm:t>
        <a:bodyPr/>
        <a:lstStyle/>
        <a:p>
          <a:endParaRPr lang="fr-FR"/>
        </a:p>
      </dgm:t>
    </dgm:pt>
    <dgm:pt modelId="{7757DB6C-F764-46B1-800B-E29DF64794B2}" type="sibTrans" cxnId="{6B359F64-324E-4CA1-908E-545558CB9C64}">
      <dgm:prSet/>
      <dgm:spPr/>
      <dgm:t>
        <a:bodyPr/>
        <a:lstStyle/>
        <a:p>
          <a:endParaRPr lang="fr-FR"/>
        </a:p>
      </dgm:t>
    </dgm:pt>
    <dgm:pt modelId="{0EB51FF0-EC58-4909-8111-199644A7F060}" type="pres">
      <dgm:prSet presAssocID="{98A3052B-1C4E-4958-AAF1-B006AEA307C3}" presName="Name0" presStyleCnt="0">
        <dgm:presLayoutVars>
          <dgm:chMax val="7"/>
          <dgm:chPref val="7"/>
          <dgm:dir/>
        </dgm:presLayoutVars>
      </dgm:prSet>
      <dgm:spPr/>
    </dgm:pt>
    <dgm:pt modelId="{6D2870D8-D700-4522-B543-EB20CCAD27F2}" type="pres">
      <dgm:prSet presAssocID="{98A3052B-1C4E-4958-AAF1-B006AEA307C3}" presName="Name1" presStyleCnt="0"/>
      <dgm:spPr/>
    </dgm:pt>
    <dgm:pt modelId="{9BFAF4D6-D869-40E7-84C2-FA26370B90C8}" type="pres">
      <dgm:prSet presAssocID="{98A3052B-1C4E-4958-AAF1-B006AEA307C3}" presName="cycle" presStyleCnt="0"/>
      <dgm:spPr/>
    </dgm:pt>
    <dgm:pt modelId="{F873CAAD-2D3D-4884-A037-EA2638ADE917}" type="pres">
      <dgm:prSet presAssocID="{98A3052B-1C4E-4958-AAF1-B006AEA307C3}" presName="srcNode" presStyleLbl="node1" presStyleIdx="0" presStyleCnt="6"/>
      <dgm:spPr/>
    </dgm:pt>
    <dgm:pt modelId="{044B7CAD-DF58-4A42-AC9E-090A1317475F}" type="pres">
      <dgm:prSet presAssocID="{98A3052B-1C4E-4958-AAF1-B006AEA307C3}" presName="conn" presStyleLbl="parChTrans1D2" presStyleIdx="0" presStyleCnt="1"/>
      <dgm:spPr/>
    </dgm:pt>
    <dgm:pt modelId="{B55B2D73-99A1-4DFE-91BC-D23049D57495}" type="pres">
      <dgm:prSet presAssocID="{98A3052B-1C4E-4958-AAF1-B006AEA307C3}" presName="extraNode" presStyleLbl="node1" presStyleIdx="0" presStyleCnt="6"/>
      <dgm:spPr/>
    </dgm:pt>
    <dgm:pt modelId="{68FBDD1A-AB68-41E4-97A5-5F7C9CA73C61}" type="pres">
      <dgm:prSet presAssocID="{98A3052B-1C4E-4958-AAF1-B006AEA307C3}" presName="dstNode" presStyleLbl="node1" presStyleIdx="0" presStyleCnt="6"/>
      <dgm:spPr/>
    </dgm:pt>
    <dgm:pt modelId="{C7625E13-1B4C-42F8-A2FE-97DC2F06F765}" type="pres">
      <dgm:prSet presAssocID="{989B2ADA-863D-4BD6-80D2-6B1B1C3B685E}" presName="text_1" presStyleLbl="node1" presStyleIdx="0" presStyleCnt="6">
        <dgm:presLayoutVars>
          <dgm:bulletEnabled val="1"/>
        </dgm:presLayoutVars>
      </dgm:prSet>
      <dgm:spPr/>
    </dgm:pt>
    <dgm:pt modelId="{A539BB2E-4612-4277-9975-26A80A24F417}" type="pres">
      <dgm:prSet presAssocID="{989B2ADA-863D-4BD6-80D2-6B1B1C3B685E}" presName="accent_1" presStyleCnt="0"/>
      <dgm:spPr/>
    </dgm:pt>
    <dgm:pt modelId="{48F60B9E-93B9-4B12-9B19-E2089DEBD490}" type="pres">
      <dgm:prSet presAssocID="{989B2ADA-863D-4BD6-80D2-6B1B1C3B685E}" presName="accentRepeatNode" presStyleLbl="solidFgAcc1" presStyleIdx="0" presStyleCnt="6"/>
      <dgm:spPr/>
    </dgm:pt>
    <dgm:pt modelId="{5C35970A-6B55-4B0E-A1C6-76B89771BD30}" type="pres">
      <dgm:prSet presAssocID="{EDAA9595-B1E2-49AA-B2C3-797CED0EF3FB}" presName="text_2" presStyleLbl="node1" presStyleIdx="1" presStyleCnt="6">
        <dgm:presLayoutVars>
          <dgm:bulletEnabled val="1"/>
        </dgm:presLayoutVars>
      </dgm:prSet>
      <dgm:spPr/>
    </dgm:pt>
    <dgm:pt modelId="{EB86864D-6CF6-4FAE-A3E6-0DE5DB9D4625}" type="pres">
      <dgm:prSet presAssocID="{EDAA9595-B1E2-49AA-B2C3-797CED0EF3FB}" presName="accent_2" presStyleCnt="0"/>
      <dgm:spPr/>
    </dgm:pt>
    <dgm:pt modelId="{D98DAF45-11CF-4B63-BBDD-6DC02F605A56}" type="pres">
      <dgm:prSet presAssocID="{EDAA9595-B1E2-49AA-B2C3-797CED0EF3FB}" presName="accentRepeatNode" presStyleLbl="solidFgAcc1" presStyleIdx="1" presStyleCnt="6"/>
      <dgm:spPr/>
    </dgm:pt>
    <dgm:pt modelId="{FBBA15C7-6FB2-4D1F-BD07-FCD6B739AC66}" type="pres">
      <dgm:prSet presAssocID="{7FB219F9-DF9C-48B4-B424-BE143A660591}" presName="text_3" presStyleLbl="node1" presStyleIdx="2" presStyleCnt="6">
        <dgm:presLayoutVars>
          <dgm:bulletEnabled val="1"/>
        </dgm:presLayoutVars>
      </dgm:prSet>
      <dgm:spPr/>
    </dgm:pt>
    <dgm:pt modelId="{486AC75C-CF1B-438E-BBED-C387BCBB28B3}" type="pres">
      <dgm:prSet presAssocID="{7FB219F9-DF9C-48B4-B424-BE143A660591}" presName="accent_3" presStyleCnt="0"/>
      <dgm:spPr/>
    </dgm:pt>
    <dgm:pt modelId="{8E6B96AA-C875-4217-BD2D-6846A00B6423}" type="pres">
      <dgm:prSet presAssocID="{7FB219F9-DF9C-48B4-B424-BE143A660591}" presName="accentRepeatNode" presStyleLbl="solidFgAcc1" presStyleIdx="2" presStyleCnt="6"/>
      <dgm:spPr/>
    </dgm:pt>
    <dgm:pt modelId="{F5BA1F3E-F99C-4838-AE75-448983462B0B}" type="pres">
      <dgm:prSet presAssocID="{6D0462D9-D28E-477E-A798-6A6BDA7E844F}" presName="text_4" presStyleLbl="node1" presStyleIdx="3" presStyleCnt="6">
        <dgm:presLayoutVars>
          <dgm:bulletEnabled val="1"/>
        </dgm:presLayoutVars>
      </dgm:prSet>
      <dgm:spPr/>
    </dgm:pt>
    <dgm:pt modelId="{D0A3CF9E-D1A8-4E4F-B860-78F6FF84A78F}" type="pres">
      <dgm:prSet presAssocID="{6D0462D9-D28E-477E-A798-6A6BDA7E844F}" presName="accent_4" presStyleCnt="0"/>
      <dgm:spPr/>
    </dgm:pt>
    <dgm:pt modelId="{A6ABC62A-BED9-4868-8ACA-46D926CACC66}" type="pres">
      <dgm:prSet presAssocID="{6D0462D9-D28E-477E-A798-6A6BDA7E844F}" presName="accentRepeatNode" presStyleLbl="solidFgAcc1" presStyleIdx="3" presStyleCnt="6"/>
      <dgm:spPr/>
    </dgm:pt>
    <dgm:pt modelId="{006FD018-E03C-4B66-8C16-A4B58D353D50}" type="pres">
      <dgm:prSet presAssocID="{03973692-E633-47DB-ACF1-212ED0EA53F1}" presName="text_5" presStyleLbl="node1" presStyleIdx="4" presStyleCnt="6">
        <dgm:presLayoutVars>
          <dgm:bulletEnabled val="1"/>
        </dgm:presLayoutVars>
      </dgm:prSet>
      <dgm:spPr/>
    </dgm:pt>
    <dgm:pt modelId="{BE7D0677-D451-470D-9F72-96D73CD94806}" type="pres">
      <dgm:prSet presAssocID="{03973692-E633-47DB-ACF1-212ED0EA53F1}" presName="accent_5" presStyleCnt="0"/>
      <dgm:spPr/>
    </dgm:pt>
    <dgm:pt modelId="{84CD2E6A-8E02-4D55-ABEC-97A186643F50}" type="pres">
      <dgm:prSet presAssocID="{03973692-E633-47DB-ACF1-212ED0EA53F1}" presName="accentRepeatNode" presStyleLbl="solidFgAcc1" presStyleIdx="4" presStyleCnt="6"/>
      <dgm:spPr/>
    </dgm:pt>
    <dgm:pt modelId="{CFB4DCB0-76E9-4E7A-97AD-51717067D001}" type="pres">
      <dgm:prSet presAssocID="{CE469774-C14D-4258-9A70-489C24066A41}" presName="text_6" presStyleLbl="node1" presStyleIdx="5" presStyleCnt="6">
        <dgm:presLayoutVars>
          <dgm:bulletEnabled val="1"/>
        </dgm:presLayoutVars>
      </dgm:prSet>
      <dgm:spPr/>
    </dgm:pt>
    <dgm:pt modelId="{F8EE93AA-A054-4FE1-82C5-EF0C31DCB443}" type="pres">
      <dgm:prSet presAssocID="{CE469774-C14D-4258-9A70-489C24066A41}" presName="accent_6" presStyleCnt="0"/>
      <dgm:spPr/>
    </dgm:pt>
    <dgm:pt modelId="{7FBDFD4B-962B-4F60-8BE5-FD904EFE5590}" type="pres">
      <dgm:prSet presAssocID="{CE469774-C14D-4258-9A70-489C24066A41}" presName="accentRepeatNode" presStyleLbl="solidFgAcc1" presStyleIdx="5" presStyleCnt="6"/>
      <dgm:spPr/>
    </dgm:pt>
  </dgm:ptLst>
  <dgm:cxnLst>
    <dgm:cxn modelId="{47555F12-BB1B-4910-9868-39EDA6BB9B3B}" type="presOf" srcId="{EDAA9595-B1E2-49AA-B2C3-797CED0EF3FB}" destId="{5C35970A-6B55-4B0E-A1C6-76B89771BD30}" srcOrd="0" destOrd="0" presId="urn:microsoft.com/office/officeart/2008/layout/VerticalCurvedList"/>
    <dgm:cxn modelId="{EB0AB217-B98E-4AD9-A941-F1DE3CEB50D3}" type="presOf" srcId="{989B2ADA-863D-4BD6-80D2-6B1B1C3B685E}" destId="{C7625E13-1B4C-42F8-A2FE-97DC2F06F765}" srcOrd="0" destOrd="0" presId="urn:microsoft.com/office/officeart/2008/layout/VerticalCurvedList"/>
    <dgm:cxn modelId="{4BE59939-B35A-4EA4-9FA7-E47C54C8A995}" type="presOf" srcId="{9907873B-EA48-4BB2-9EEB-B8F1A1DD97A4}" destId="{044B7CAD-DF58-4A42-AC9E-090A1317475F}" srcOrd="0" destOrd="0" presId="urn:microsoft.com/office/officeart/2008/layout/VerticalCurvedList"/>
    <dgm:cxn modelId="{6B359F64-324E-4CA1-908E-545558CB9C64}" srcId="{98A3052B-1C4E-4958-AAF1-B006AEA307C3}" destId="{7FB219F9-DF9C-48B4-B424-BE143A660591}" srcOrd="2" destOrd="0" parTransId="{5F6C2F66-05ED-468E-ABA8-68F258CA76DB}" sibTransId="{7757DB6C-F764-46B1-800B-E29DF64794B2}"/>
    <dgm:cxn modelId="{C4808753-FC45-4321-8848-D21697674272}" type="presOf" srcId="{6D0462D9-D28E-477E-A798-6A6BDA7E844F}" destId="{F5BA1F3E-F99C-4838-AE75-448983462B0B}" srcOrd="0" destOrd="0" presId="urn:microsoft.com/office/officeart/2008/layout/VerticalCurvedList"/>
    <dgm:cxn modelId="{79618278-0281-47F6-B3E0-9DB5A94A2DBC}" srcId="{98A3052B-1C4E-4958-AAF1-B006AEA307C3}" destId="{6D0462D9-D28E-477E-A798-6A6BDA7E844F}" srcOrd="3" destOrd="0" parTransId="{76CA9E77-5C8C-495C-8B5A-266FAED1FE0A}" sibTransId="{CDBD0AAE-2D27-4065-8A96-072AADA164B8}"/>
    <dgm:cxn modelId="{46F3097D-D985-48AC-B4B1-719B738AB31D}" srcId="{98A3052B-1C4E-4958-AAF1-B006AEA307C3}" destId="{989B2ADA-863D-4BD6-80D2-6B1B1C3B685E}" srcOrd="0" destOrd="0" parTransId="{1FD9F231-C41B-4D6A-BA5F-A06C369268E9}" sibTransId="{9907873B-EA48-4BB2-9EEB-B8F1A1DD97A4}"/>
    <dgm:cxn modelId="{E9C4B1BA-C961-492A-8543-00DA708D8121}" type="presOf" srcId="{03973692-E633-47DB-ACF1-212ED0EA53F1}" destId="{006FD018-E03C-4B66-8C16-A4B58D353D50}" srcOrd="0" destOrd="0" presId="urn:microsoft.com/office/officeart/2008/layout/VerticalCurvedList"/>
    <dgm:cxn modelId="{9C0658BF-6B18-4EA2-A178-F1DF5A9C6E40}" type="presOf" srcId="{7FB219F9-DF9C-48B4-B424-BE143A660591}" destId="{FBBA15C7-6FB2-4D1F-BD07-FCD6B739AC66}" srcOrd="0" destOrd="0" presId="urn:microsoft.com/office/officeart/2008/layout/VerticalCurvedList"/>
    <dgm:cxn modelId="{37F629CD-F648-49F3-88A5-7D6E7DD6505F}" type="presOf" srcId="{98A3052B-1C4E-4958-AAF1-B006AEA307C3}" destId="{0EB51FF0-EC58-4909-8111-199644A7F060}" srcOrd="0" destOrd="0" presId="urn:microsoft.com/office/officeart/2008/layout/VerticalCurvedList"/>
    <dgm:cxn modelId="{4D9530CE-AA17-419F-83AD-7B092019F4AC}" type="presOf" srcId="{CE469774-C14D-4258-9A70-489C24066A41}" destId="{CFB4DCB0-76E9-4E7A-97AD-51717067D001}" srcOrd="0" destOrd="0" presId="urn:microsoft.com/office/officeart/2008/layout/VerticalCurvedList"/>
    <dgm:cxn modelId="{FAF064D9-77A7-4C88-B46C-A56F9BB51510}" srcId="{98A3052B-1C4E-4958-AAF1-B006AEA307C3}" destId="{03973692-E633-47DB-ACF1-212ED0EA53F1}" srcOrd="4" destOrd="0" parTransId="{A36754BA-7A16-4BCD-BBD4-E2043DAC6A27}" sibTransId="{F6D95B62-D539-4528-A92C-C35B92031F71}"/>
    <dgm:cxn modelId="{4DD53EDE-AB3D-467A-BBD2-6934499AE4FC}" srcId="{98A3052B-1C4E-4958-AAF1-B006AEA307C3}" destId="{CE469774-C14D-4258-9A70-489C24066A41}" srcOrd="5" destOrd="0" parTransId="{11A20FC5-8430-43EC-AF78-241EBDAB2641}" sibTransId="{CFFFA1DE-FA18-4B30-921F-1E5B27740ABA}"/>
    <dgm:cxn modelId="{62AA47FC-E302-49FB-89FB-D652FB04BECB}" srcId="{98A3052B-1C4E-4958-AAF1-B006AEA307C3}" destId="{EDAA9595-B1E2-49AA-B2C3-797CED0EF3FB}" srcOrd="1" destOrd="0" parTransId="{35D2B134-AC76-4C90-ABC7-37C9447A016F}" sibTransId="{9256EC1C-2F1E-4D1C-B99F-1799B497273E}"/>
    <dgm:cxn modelId="{8CF0F3F7-92F1-4B6A-8586-6618C5616DF1}" type="presParOf" srcId="{0EB51FF0-EC58-4909-8111-199644A7F060}" destId="{6D2870D8-D700-4522-B543-EB20CCAD27F2}" srcOrd="0" destOrd="0" presId="urn:microsoft.com/office/officeart/2008/layout/VerticalCurvedList"/>
    <dgm:cxn modelId="{217A875D-17CF-46A6-ACA6-C26F2F4F51FE}" type="presParOf" srcId="{6D2870D8-D700-4522-B543-EB20CCAD27F2}" destId="{9BFAF4D6-D869-40E7-84C2-FA26370B90C8}" srcOrd="0" destOrd="0" presId="urn:microsoft.com/office/officeart/2008/layout/VerticalCurvedList"/>
    <dgm:cxn modelId="{5F85FF9D-602F-42AB-9B53-58A64C2BF584}" type="presParOf" srcId="{9BFAF4D6-D869-40E7-84C2-FA26370B90C8}" destId="{F873CAAD-2D3D-4884-A037-EA2638ADE917}" srcOrd="0" destOrd="0" presId="urn:microsoft.com/office/officeart/2008/layout/VerticalCurvedList"/>
    <dgm:cxn modelId="{8EBCC3F4-7A44-42D6-A9BC-8B3BC89DD683}" type="presParOf" srcId="{9BFAF4D6-D869-40E7-84C2-FA26370B90C8}" destId="{044B7CAD-DF58-4A42-AC9E-090A1317475F}" srcOrd="1" destOrd="0" presId="urn:microsoft.com/office/officeart/2008/layout/VerticalCurvedList"/>
    <dgm:cxn modelId="{1933FEE2-FF61-4239-9861-DCB07EB94679}" type="presParOf" srcId="{9BFAF4D6-D869-40E7-84C2-FA26370B90C8}" destId="{B55B2D73-99A1-4DFE-91BC-D23049D57495}" srcOrd="2" destOrd="0" presId="urn:microsoft.com/office/officeart/2008/layout/VerticalCurvedList"/>
    <dgm:cxn modelId="{C764DF3E-60E1-4F39-8011-4346EC18C9CF}" type="presParOf" srcId="{9BFAF4D6-D869-40E7-84C2-FA26370B90C8}" destId="{68FBDD1A-AB68-41E4-97A5-5F7C9CA73C61}" srcOrd="3" destOrd="0" presId="urn:microsoft.com/office/officeart/2008/layout/VerticalCurvedList"/>
    <dgm:cxn modelId="{2A188D15-59DF-4AC9-87ED-FF3A35D7BA2E}" type="presParOf" srcId="{6D2870D8-D700-4522-B543-EB20CCAD27F2}" destId="{C7625E13-1B4C-42F8-A2FE-97DC2F06F765}" srcOrd="1" destOrd="0" presId="urn:microsoft.com/office/officeart/2008/layout/VerticalCurvedList"/>
    <dgm:cxn modelId="{A6A0F54B-C085-4E25-9B34-928644F1BBF1}" type="presParOf" srcId="{6D2870D8-D700-4522-B543-EB20CCAD27F2}" destId="{A539BB2E-4612-4277-9975-26A80A24F417}" srcOrd="2" destOrd="0" presId="urn:microsoft.com/office/officeart/2008/layout/VerticalCurvedList"/>
    <dgm:cxn modelId="{794440F8-4019-4711-A4DE-AB8F82C0C3CE}" type="presParOf" srcId="{A539BB2E-4612-4277-9975-26A80A24F417}" destId="{48F60B9E-93B9-4B12-9B19-E2089DEBD490}" srcOrd="0" destOrd="0" presId="urn:microsoft.com/office/officeart/2008/layout/VerticalCurvedList"/>
    <dgm:cxn modelId="{78ABF756-BEDA-47E9-A4CB-A6440ABBC3F6}" type="presParOf" srcId="{6D2870D8-D700-4522-B543-EB20CCAD27F2}" destId="{5C35970A-6B55-4B0E-A1C6-76B89771BD30}" srcOrd="3" destOrd="0" presId="urn:microsoft.com/office/officeart/2008/layout/VerticalCurvedList"/>
    <dgm:cxn modelId="{E62B428F-F07D-4C5B-B196-B2389551BD61}" type="presParOf" srcId="{6D2870D8-D700-4522-B543-EB20CCAD27F2}" destId="{EB86864D-6CF6-4FAE-A3E6-0DE5DB9D4625}" srcOrd="4" destOrd="0" presId="urn:microsoft.com/office/officeart/2008/layout/VerticalCurvedList"/>
    <dgm:cxn modelId="{6EDF06A4-5D49-4233-B36B-ED5C5EE8474C}" type="presParOf" srcId="{EB86864D-6CF6-4FAE-A3E6-0DE5DB9D4625}" destId="{D98DAF45-11CF-4B63-BBDD-6DC02F605A56}" srcOrd="0" destOrd="0" presId="urn:microsoft.com/office/officeart/2008/layout/VerticalCurvedList"/>
    <dgm:cxn modelId="{4E1AB8E5-4259-475E-BBF8-9579E11856A8}" type="presParOf" srcId="{6D2870D8-D700-4522-B543-EB20CCAD27F2}" destId="{FBBA15C7-6FB2-4D1F-BD07-FCD6B739AC66}" srcOrd="5" destOrd="0" presId="urn:microsoft.com/office/officeart/2008/layout/VerticalCurvedList"/>
    <dgm:cxn modelId="{F963E314-45C6-414C-957F-4ADEE6289176}" type="presParOf" srcId="{6D2870D8-D700-4522-B543-EB20CCAD27F2}" destId="{486AC75C-CF1B-438E-BBED-C387BCBB28B3}" srcOrd="6" destOrd="0" presId="urn:microsoft.com/office/officeart/2008/layout/VerticalCurvedList"/>
    <dgm:cxn modelId="{FE85836B-4F57-4C7B-885D-158A57535530}" type="presParOf" srcId="{486AC75C-CF1B-438E-BBED-C387BCBB28B3}" destId="{8E6B96AA-C875-4217-BD2D-6846A00B6423}" srcOrd="0" destOrd="0" presId="urn:microsoft.com/office/officeart/2008/layout/VerticalCurvedList"/>
    <dgm:cxn modelId="{BA4FC40E-3AC6-42EE-AB7B-681F9BDD415E}" type="presParOf" srcId="{6D2870D8-D700-4522-B543-EB20CCAD27F2}" destId="{F5BA1F3E-F99C-4838-AE75-448983462B0B}" srcOrd="7" destOrd="0" presId="urn:microsoft.com/office/officeart/2008/layout/VerticalCurvedList"/>
    <dgm:cxn modelId="{0577C811-C87D-4CA9-9B2A-9CF1F178335F}" type="presParOf" srcId="{6D2870D8-D700-4522-B543-EB20CCAD27F2}" destId="{D0A3CF9E-D1A8-4E4F-B860-78F6FF84A78F}" srcOrd="8" destOrd="0" presId="urn:microsoft.com/office/officeart/2008/layout/VerticalCurvedList"/>
    <dgm:cxn modelId="{F9FDB8DC-1D7F-480B-85AB-58E4F0C665B0}" type="presParOf" srcId="{D0A3CF9E-D1A8-4E4F-B860-78F6FF84A78F}" destId="{A6ABC62A-BED9-4868-8ACA-46D926CACC66}" srcOrd="0" destOrd="0" presId="urn:microsoft.com/office/officeart/2008/layout/VerticalCurvedList"/>
    <dgm:cxn modelId="{0633618E-076D-4394-B8EA-0ECBBC819427}" type="presParOf" srcId="{6D2870D8-D700-4522-B543-EB20CCAD27F2}" destId="{006FD018-E03C-4B66-8C16-A4B58D353D50}" srcOrd="9" destOrd="0" presId="urn:microsoft.com/office/officeart/2008/layout/VerticalCurvedList"/>
    <dgm:cxn modelId="{19BFF8B5-B62F-4A6A-A8B7-3153989849F5}" type="presParOf" srcId="{6D2870D8-D700-4522-B543-EB20CCAD27F2}" destId="{BE7D0677-D451-470D-9F72-96D73CD94806}" srcOrd="10" destOrd="0" presId="urn:microsoft.com/office/officeart/2008/layout/VerticalCurvedList"/>
    <dgm:cxn modelId="{552493C8-D29C-4DEE-8C62-4DF214848E39}" type="presParOf" srcId="{BE7D0677-D451-470D-9F72-96D73CD94806}" destId="{84CD2E6A-8E02-4D55-ABEC-97A186643F50}" srcOrd="0" destOrd="0" presId="urn:microsoft.com/office/officeart/2008/layout/VerticalCurvedList"/>
    <dgm:cxn modelId="{AC73A233-6D37-4DB8-AB2D-6AADB35E0C30}" type="presParOf" srcId="{6D2870D8-D700-4522-B543-EB20CCAD27F2}" destId="{CFB4DCB0-76E9-4E7A-97AD-51717067D001}" srcOrd="11" destOrd="0" presId="urn:microsoft.com/office/officeart/2008/layout/VerticalCurvedList"/>
    <dgm:cxn modelId="{8583712A-3C94-416E-89C4-827678B6D137}" type="presParOf" srcId="{6D2870D8-D700-4522-B543-EB20CCAD27F2}" destId="{F8EE93AA-A054-4FE1-82C5-EF0C31DCB443}" srcOrd="12" destOrd="0" presId="urn:microsoft.com/office/officeart/2008/layout/VerticalCurvedList"/>
    <dgm:cxn modelId="{221B4CC2-D44F-4D2E-B175-E3D8F59E1070}" type="presParOf" srcId="{F8EE93AA-A054-4FE1-82C5-EF0C31DCB443}" destId="{7FBDFD4B-962B-4F60-8BE5-FD904EFE5590}"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B9DC72E-0B5A-4F64-8F70-625352AF32D1}"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fr-FR"/>
        </a:p>
      </dgm:t>
    </dgm:pt>
    <dgm:pt modelId="{70C9B0FE-18A1-4E64-9195-596E28BFBC0A}">
      <dgm:prSet phldrT="[Texte]"/>
      <dgm:spPr/>
      <dgm:t>
        <a:bodyPr/>
        <a:lstStyle/>
        <a:p>
          <a:r>
            <a:rPr lang="fr-FR" dirty="0">
              <a:latin typeface="+mn-lt"/>
            </a:rPr>
            <a:t>Méconnaissance du rôle de la DES et de ses missions</a:t>
          </a:r>
        </a:p>
      </dgm:t>
    </dgm:pt>
    <dgm:pt modelId="{9C3043E1-765B-483F-A10F-C083AFCF5F40}" type="parTrans" cxnId="{4A27BE65-FEE2-4C99-91ED-CDDB06B3B7BE}">
      <dgm:prSet/>
      <dgm:spPr/>
      <dgm:t>
        <a:bodyPr/>
        <a:lstStyle/>
        <a:p>
          <a:endParaRPr lang="fr-FR">
            <a:latin typeface="+mn-lt"/>
          </a:endParaRPr>
        </a:p>
      </dgm:t>
    </dgm:pt>
    <dgm:pt modelId="{92608664-FFE3-42B1-9069-1D953611C091}" type="sibTrans" cxnId="{4A27BE65-FEE2-4C99-91ED-CDDB06B3B7BE}">
      <dgm:prSet/>
      <dgm:spPr/>
      <dgm:t>
        <a:bodyPr/>
        <a:lstStyle/>
        <a:p>
          <a:endParaRPr lang="fr-FR">
            <a:latin typeface="+mn-lt"/>
          </a:endParaRPr>
        </a:p>
      </dgm:t>
    </dgm:pt>
    <dgm:pt modelId="{75D7AA35-772C-4D54-BAFC-9E3386AC037E}">
      <dgm:prSet phldrT="[Texte]" custT="1"/>
      <dgm:spPr/>
      <dgm:t>
        <a:bodyPr/>
        <a:lstStyle/>
        <a:p>
          <a:pPr>
            <a:buFont typeface="Wingdings" panose="05000000000000000000" pitchFamily="2" charset="2"/>
            <a:buChar char="Ø"/>
          </a:pPr>
          <a:r>
            <a:rPr lang="fr-FR" sz="2600" kern="1200" dirty="0">
              <a:latin typeface="+mn-lt"/>
              <a:ea typeface="+mn-ea"/>
              <a:cs typeface="+mn-cs"/>
            </a:rPr>
            <a:t>Absence de matériels IT adaptés et d’un SGIDF</a:t>
          </a:r>
        </a:p>
      </dgm:t>
    </dgm:pt>
    <dgm:pt modelId="{6377A2BC-B835-40FF-8413-DDB4A87311F3}" type="parTrans" cxnId="{91A5739E-CEA8-455E-AE68-48453315A1FE}">
      <dgm:prSet/>
      <dgm:spPr/>
      <dgm:t>
        <a:bodyPr/>
        <a:lstStyle/>
        <a:p>
          <a:endParaRPr lang="fr-FR">
            <a:latin typeface="+mn-lt"/>
          </a:endParaRPr>
        </a:p>
      </dgm:t>
    </dgm:pt>
    <dgm:pt modelId="{6A156912-39A0-468F-A363-79371954DC1F}" type="sibTrans" cxnId="{91A5739E-CEA8-455E-AE68-48453315A1FE}">
      <dgm:prSet/>
      <dgm:spPr/>
      <dgm:t>
        <a:bodyPr/>
        <a:lstStyle/>
        <a:p>
          <a:endParaRPr lang="fr-FR">
            <a:latin typeface="+mn-lt"/>
          </a:endParaRPr>
        </a:p>
      </dgm:t>
    </dgm:pt>
    <dgm:pt modelId="{B6B4E1DD-4117-4130-A188-AAA65790EBA8}">
      <dgm:prSet phldrT="[Texte]" custT="1"/>
      <dgm:spPr/>
      <dgm:t>
        <a:bodyPr/>
        <a:lstStyle/>
        <a:p>
          <a:pPr>
            <a:buFont typeface="Wingdings" panose="05000000000000000000" pitchFamily="2" charset="2"/>
            <a:buChar char="Ø"/>
          </a:pPr>
          <a:r>
            <a:rPr lang="fr-FR" sz="2600" kern="1200" dirty="0">
              <a:latin typeface="+mn-lt"/>
              <a:ea typeface="+mn-ea"/>
              <a:cs typeface="+mn-cs"/>
            </a:rPr>
            <a:t>Insuffisance et instabilité des ressources humaines</a:t>
          </a:r>
        </a:p>
      </dgm:t>
    </dgm:pt>
    <dgm:pt modelId="{D65D8F05-00A7-4916-A1AB-107AE23DCFF6}" type="parTrans" cxnId="{2B562014-7D74-4561-9D63-17FEB737E8F3}">
      <dgm:prSet/>
      <dgm:spPr/>
      <dgm:t>
        <a:bodyPr/>
        <a:lstStyle/>
        <a:p>
          <a:endParaRPr lang="fr-FR">
            <a:latin typeface="+mn-lt"/>
          </a:endParaRPr>
        </a:p>
      </dgm:t>
    </dgm:pt>
    <dgm:pt modelId="{2575491C-F928-4D16-AEBF-53924818EAC1}" type="sibTrans" cxnId="{2B562014-7D74-4561-9D63-17FEB737E8F3}">
      <dgm:prSet/>
      <dgm:spPr/>
      <dgm:t>
        <a:bodyPr/>
        <a:lstStyle/>
        <a:p>
          <a:endParaRPr lang="fr-FR">
            <a:latin typeface="+mn-lt"/>
          </a:endParaRPr>
        </a:p>
      </dgm:t>
    </dgm:pt>
    <dgm:pt modelId="{5C89A268-09EB-4FBE-AA62-F4DCB62CDBCB}">
      <dgm:prSet/>
      <dgm:spPr/>
      <dgm:t>
        <a:bodyPr/>
        <a:lstStyle/>
        <a:p>
          <a:r>
            <a:rPr lang="fr-FR" dirty="0">
              <a:latin typeface="+mn-lt"/>
            </a:rPr>
            <a:t>Absence de locaux propres à la DES</a:t>
          </a:r>
        </a:p>
      </dgm:t>
    </dgm:pt>
    <dgm:pt modelId="{2C0F79D7-F11D-49D3-8BA2-C617EBE8C050}" type="parTrans" cxnId="{D77D88AF-1783-49A2-B9F4-66ABA3E64B85}">
      <dgm:prSet/>
      <dgm:spPr/>
      <dgm:t>
        <a:bodyPr/>
        <a:lstStyle/>
        <a:p>
          <a:endParaRPr lang="fr-FR">
            <a:latin typeface="+mn-lt"/>
          </a:endParaRPr>
        </a:p>
      </dgm:t>
    </dgm:pt>
    <dgm:pt modelId="{B9E6BA88-64C1-4FC0-A284-EE5F319A6D1F}" type="sibTrans" cxnId="{D77D88AF-1783-49A2-B9F4-66ABA3E64B85}">
      <dgm:prSet/>
      <dgm:spPr/>
      <dgm:t>
        <a:bodyPr/>
        <a:lstStyle/>
        <a:p>
          <a:endParaRPr lang="fr-FR">
            <a:latin typeface="+mn-lt"/>
          </a:endParaRPr>
        </a:p>
      </dgm:t>
    </dgm:pt>
    <dgm:pt modelId="{E061B1F3-9C84-4AC9-895A-8A0D3B4FFDE2}">
      <dgm:prSet custT="1"/>
      <dgm:spPr/>
      <dgm:t>
        <a:bodyPr/>
        <a:lstStyle/>
        <a:p>
          <a:pPr>
            <a:buFont typeface="Wingdings" panose="05000000000000000000" pitchFamily="2" charset="2"/>
            <a:buChar char="Ø"/>
          </a:pPr>
          <a:r>
            <a:rPr lang="fr-FR" sz="2600" kern="1200" dirty="0">
              <a:latin typeface="+mn-lt"/>
              <a:ea typeface="+mn-ea"/>
              <a:cs typeface="+mn-cs"/>
            </a:rPr>
            <a:t>Cadre organisationnel en cours de signature (arrêté)</a:t>
          </a:r>
        </a:p>
      </dgm:t>
    </dgm:pt>
    <dgm:pt modelId="{61FD7059-2260-4792-96EC-5829CA6A7684}" type="parTrans" cxnId="{5B425BFB-5C86-4E99-8965-6C397A83EC72}">
      <dgm:prSet/>
      <dgm:spPr/>
      <dgm:t>
        <a:bodyPr/>
        <a:lstStyle/>
        <a:p>
          <a:endParaRPr lang="fr-FR">
            <a:latin typeface="+mn-lt"/>
          </a:endParaRPr>
        </a:p>
      </dgm:t>
    </dgm:pt>
    <dgm:pt modelId="{8B2AD9E1-E35F-4961-A326-6E73E1A12EF1}" type="sibTrans" cxnId="{5B425BFB-5C86-4E99-8965-6C397A83EC72}">
      <dgm:prSet/>
      <dgm:spPr/>
      <dgm:t>
        <a:bodyPr/>
        <a:lstStyle/>
        <a:p>
          <a:endParaRPr lang="fr-FR">
            <a:latin typeface="+mn-lt"/>
          </a:endParaRPr>
        </a:p>
      </dgm:t>
    </dgm:pt>
    <dgm:pt modelId="{9E74D5BE-FD98-48FB-B80E-D6327A796077}">
      <dgm:prSet phldrT="[Texte]"/>
      <dgm:spPr/>
      <dgm:t>
        <a:bodyPr/>
        <a:lstStyle/>
        <a:p>
          <a:pPr>
            <a:buFont typeface="Wingdings" panose="05000000000000000000" pitchFamily="2" charset="2"/>
            <a:buChar char="Ø"/>
          </a:pPr>
          <a:r>
            <a:rPr lang="fr-FR" dirty="0">
              <a:latin typeface="+mn-lt"/>
              <a:cs typeface="Times New Roman" panose="02020603050405020304" pitchFamily="18" charset="0"/>
            </a:rPr>
            <a:t>Faible diffusion et utilisation des résultats des études</a:t>
          </a:r>
          <a:endParaRPr lang="fr-FR" dirty="0">
            <a:latin typeface="+mn-lt"/>
          </a:endParaRPr>
        </a:p>
      </dgm:t>
    </dgm:pt>
    <dgm:pt modelId="{2949C6B3-82DE-4F0C-A54E-3355D1528C5C}" type="parTrans" cxnId="{A12B43A7-3478-4A37-8BAC-D2C0E999AF7D}">
      <dgm:prSet/>
      <dgm:spPr/>
      <dgm:t>
        <a:bodyPr/>
        <a:lstStyle/>
        <a:p>
          <a:endParaRPr lang="fr-FR">
            <a:latin typeface="+mn-lt"/>
          </a:endParaRPr>
        </a:p>
      </dgm:t>
    </dgm:pt>
    <dgm:pt modelId="{A46B6941-E6EA-4CD3-9627-8858B9C4DF4E}" type="sibTrans" cxnId="{A12B43A7-3478-4A37-8BAC-D2C0E999AF7D}">
      <dgm:prSet/>
      <dgm:spPr/>
      <dgm:t>
        <a:bodyPr/>
        <a:lstStyle/>
        <a:p>
          <a:endParaRPr lang="fr-FR">
            <a:latin typeface="+mn-lt"/>
          </a:endParaRPr>
        </a:p>
      </dgm:t>
    </dgm:pt>
    <dgm:pt modelId="{F51AABE5-00CB-4571-BE75-5C2B7DF963ED}" type="pres">
      <dgm:prSet presAssocID="{3B9DC72E-0B5A-4F64-8F70-625352AF32D1}" presName="Name0" presStyleCnt="0">
        <dgm:presLayoutVars>
          <dgm:chMax val="7"/>
          <dgm:chPref val="7"/>
          <dgm:dir/>
        </dgm:presLayoutVars>
      </dgm:prSet>
      <dgm:spPr/>
    </dgm:pt>
    <dgm:pt modelId="{EBE9F67B-1DC0-4D08-A3C1-81ADF8C483AA}" type="pres">
      <dgm:prSet presAssocID="{3B9DC72E-0B5A-4F64-8F70-625352AF32D1}" presName="Name1" presStyleCnt="0"/>
      <dgm:spPr/>
    </dgm:pt>
    <dgm:pt modelId="{600EB292-2D08-4E1E-A4BA-9C95AD087CCF}" type="pres">
      <dgm:prSet presAssocID="{3B9DC72E-0B5A-4F64-8F70-625352AF32D1}" presName="cycle" presStyleCnt="0"/>
      <dgm:spPr/>
    </dgm:pt>
    <dgm:pt modelId="{E24283DB-6046-48FB-86E4-9E517EFA387C}" type="pres">
      <dgm:prSet presAssocID="{3B9DC72E-0B5A-4F64-8F70-625352AF32D1}" presName="srcNode" presStyleLbl="node1" presStyleIdx="0" presStyleCnt="6"/>
      <dgm:spPr/>
    </dgm:pt>
    <dgm:pt modelId="{247D5F82-426B-4567-926F-D43D171AF0E8}" type="pres">
      <dgm:prSet presAssocID="{3B9DC72E-0B5A-4F64-8F70-625352AF32D1}" presName="conn" presStyleLbl="parChTrans1D2" presStyleIdx="0" presStyleCnt="1"/>
      <dgm:spPr/>
    </dgm:pt>
    <dgm:pt modelId="{79091ABB-5879-49BF-91D6-883B59A889D0}" type="pres">
      <dgm:prSet presAssocID="{3B9DC72E-0B5A-4F64-8F70-625352AF32D1}" presName="extraNode" presStyleLbl="node1" presStyleIdx="0" presStyleCnt="6"/>
      <dgm:spPr/>
    </dgm:pt>
    <dgm:pt modelId="{D7B80D54-693E-4893-94F6-FF0BFA67B48A}" type="pres">
      <dgm:prSet presAssocID="{3B9DC72E-0B5A-4F64-8F70-625352AF32D1}" presName="dstNode" presStyleLbl="node1" presStyleIdx="0" presStyleCnt="6"/>
      <dgm:spPr/>
    </dgm:pt>
    <dgm:pt modelId="{5C098EBC-8DAF-48D1-9EE4-00483277ED48}" type="pres">
      <dgm:prSet presAssocID="{70C9B0FE-18A1-4E64-9195-596E28BFBC0A}" presName="text_1" presStyleLbl="node1" presStyleIdx="0" presStyleCnt="6">
        <dgm:presLayoutVars>
          <dgm:bulletEnabled val="1"/>
        </dgm:presLayoutVars>
      </dgm:prSet>
      <dgm:spPr/>
    </dgm:pt>
    <dgm:pt modelId="{3CC48AE9-E311-4F10-B21E-26767074EBB3}" type="pres">
      <dgm:prSet presAssocID="{70C9B0FE-18A1-4E64-9195-596E28BFBC0A}" presName="accent_1" presStyleCnt="0"/>
      <dgm:spPr/>
    </dgm:pt>
    <dgm:pt modelId="{49440CB4-5FD6-4C86-9EE7-C9562E56FFB7}" type="pres">
      <dgm:prSet presAssocID="{70C9B0FE-18A1-4E64-9195-596E28BFBC0A}" presName="accentRepeatNode" presStyleLbl="solidFgAcc1" presStyleIdx="0" presStyleCnt="6"/>
      <dgm:spPr/>
    </dgm:pt>
    <dgm:pt modelId="{1ECFE02B-1BCE-40A6-BFC2-8144887A7AF0}" type="pres">
      <dgm:prSet presAssocID="{75D7AA35-772C-4D54-BAFC-9E3386AC037E}" presName="text_2" presStyleLbl="node1" presStyleIdx="1" presStyleCnt="6">
        <dgm:presLayoutVars>
          <dgm:bulletEnabled val="1"/>
        </dgm:presLayoutVars>
      </dgm:prSet>
      <dgm:spPr/>
    </dgm:pt>
    <dgm:pt modelId="{5A42B5D5-062A-4F71-90BA-120F2956C782}" type="pres">
      <dgm:prSet presAssocID="{75D7AA35-772C-4D54-BAFC-9E3386AC037E}" presName="accent_2" presStyleCnt="0"/>
      <dgm:spPr/>
    </dgm:pt>
    <dgm:pt modelId="{A70086BF-E10E-47EE-AC9F-308E7177DE86}" type="pres">
      <dgm:prSet presAssocID="{75D7AA35-772C-4D54-BAFC-9E3386AC037E}" presName="accentRepeatNode" presStyleLbl="solidFgAcc1" presStyleIdx="1" presStyleCnt="6"/>
      <dgm:spPr/>
    </dgm:pt>
    <dgm:pt modelId="{8B2D59DF-8B8A-47EF-BBA2-EEA5E1F87208}" type="pres">
      <dgm:prSet presAssocID="{5C89A268-09EB-4FBE-AA62-F4DCB62CDBCB}" presName="text_3" presStyleLbl="node1" presStyleIdx="2" presStyleCnt="6">
        <dgm:presLayoutVars>
          <dgm:bulletEnabled val="1"/>
        </dgm:presLayoutVars>
      </dgm:prSet>
      <dgm:spPr/>
    </dgm:pt>
    <dgm:pt modelId="{55776E44-0167-463F-9204-F6DF4E8187B6}" type="pres">
      <dgm:prSet presAssocID="{5C89A268-09EB-4FBE-AA62-F4DCB62CDBCB}" presName="accent_3" presStyleCnt="0"/>
      <dgm:spPr/>
    </dgm:pt>
    <dgm:pt modelId="{BDC77403-069B-43C7-9AC2-0B2A4A21F617}" type="pres">
      <dgm:prSet presAssocID="{5C89A268-09EB-4FBE-AA62-F4DCB62CDBCB}" presName="accentRepeatNode" presStyleLbl="solidFgAcc1" presStyleIdx="2" presStyleCnt="6"/>
      <dgm:spPr/>
    </dgm:pt>
    <dgm:pt modelId="{D7979184-20A3-4D8E-8572-07D252125258}" type="pres">
      <dgm:prSet presAssocID="{E061B1F3-9C84-4AC9-895A-8A0D3B4FFDE2}" presName="text_4" presStyleLbl="node1" presStyleIdx="3" presStyleCnt="6">
        <dgm:presLayoutVars>
          <dgm:bulletEnabled val="1"/>
        </dgm:presLayoutVars>
      </dgm:prSet>
      <dgm:spPr/>
    </dgm:pt>
    <dgm:pt modelId="{C60ED74D-88B2-45DE-BC68-610361AEB40B}" type="pres">
      <dgm:prSet presAssocID="{E061B1F3-9C84-4AC9-895A-8A0D3B4FFDE2}" presName="accent_4" presStyleCnt="0"/>
      <dgm:spPr/>
    </dgm:pt>
    <dgm:pt modelId="{25ED326C-140F-4F22-9095-E40163C56F7F}" type="pres">
      <dgm:prSet presAssocID="{E061B1F3-9C84-4AC9-895A-8A0D3B4FFDE2}" presName="accentRepeatNode" presStyleLbl="solidFgAcc1" presStyleIdx="3" presStyleCnt="6"/>
      <dgm:spPr/>
    </dgm:pt>
    <dgm:pt modelId="{DFF424DC-0F73-45E5-A91F-6A88DE8B1876}" type="pres">
      <dgm:prSet presAssocID="{B6B4E1DD-4117-4130-A188-AAA65790EBA8}" presName="text_5" presStyleLbl="node1" presStyleIdx="4" presStyleCnt="6">
        <dgm:presLayoutVars>
          <dgm:bulletEnabled val="1"/>
        </dgm:presLayoutVars>
      </dgm:prSet>
      <dgm:spPr/>
    </dgm:pt>
    <dgm:pt modelId="{766B8CDF-8D3E-43E2-B135-C47BCA944616}" type="pres">
      <dgm:prSet presAssocID="{B6B4E1DD-4117-4130-A188-AAA65790EBA8}" presName="accent_5" presStyleCnt="0"/>
      <dgm:spPr/>
    </dgm:pt>
    <dgm:pt modelId="{D7E55C61-9E2F-4381-88E7-CC9EF6B12946}" type="pres">
      <dgm:prSet presAssocID="{B6B4E1DD-4117-4130-A188-AAA65790EBA8}" presName="accentRepeatNode" presStyleLbl="solidFgAcc1" presStyleIdx="4" presStyleCnt="6"/>
      <dgm:spPr/>
    </dgm:pt>
    <dgm:pt modelId="{A28822FC-F4C0-4DFF-9BBC-827BF0EDD602}" type="pres">
      <dgm:prSet presAssocID="{9E74D5BE-FD98-48FB-B80E-D6327A796077}" presName="text_6" presStyleLbl="node1" presStyleIdx="5" presStyleCnt="6">
        <dgm:presLayoutVars>
          <dgm:bulletEnabled val="1"/>
        </dgm:presLayoutVars>
      </dgm:prSet>
      <dgm:spPr/>
    </dgm:pt>
    <dgm:pt modelId="{113E86FC-216A-40D3-BF1B-7C0FE3BA5E04}" type="pres">
      <dgm:prSet presAssocID="{9E74D5BE-FD98-48FB-B80E-D6327A796077}" presName="accent_6" presStyleCnt="0"/>
      <dgm:spPr/>
    </dgm:pt>
    <dgm:pt modelId="{1B0E1255-D476-43C4-A473-342C79E454BA}" type="pres">
      <dgm:prSet presAssocID="{9E74D5BE-FD98-48FB-B80E-D6327A796077}" presName="accentRepeatNode" presStyleLbl="solidFgAcc1" presStyleIdx="5" presStyleCnt="6"/>
      <dgm:spPr/>
    </dgm:pt>
  </dgm:ptLst>
  <dgm:cxnLst>
    <dgm:cxn modelId="{2B562014-7D74-4561-9D63-17FEB737E8F3}" srcId="{3B9DC72E-0B5A-4F64-8F70-625352AF32D1}" destId="{B6B4E1DD-4117-4130-A188-AAA65790EBA8}" srcOrd="4" destOrd="0" parTransId="{D65D8F05-00A7-4916-A1AB-107AE23DCFF6}" sibTransId="{2575491C-F928-4D16-AEBF-53924818EAC1}"/>
    <dgm:cxn modelId="{07B86F24-5493-4576-90D6-4FC7F4815EFA}" type="presOf" srcId="{92608664-FFE3-42B1-9069-1D953611C091}" destId="{247D5F82-426B-4567-926F-D43D171AF0E8}" srcOrd="0" destOrd="0" presId="urn:microsoft.com/office/officeart/2008/layout/VerticalCurvedList"/>
    <dgm:cxn modelId="{C82D0C35-3D9F-445E-872D-213837DE378B}" type="presOf" srcId="{5C89A268-09EB-4FBE-AA62-F4DCB62CDBCB}" destId="{8B2D59DF-8B8A-47EF-BBA2-EEA5E1F87208}" srcOrd="0" destOrd="0" presId="urn:microsoft.com/office/officeart/2008/layout/VerticalCurvedList"/>
    <dgm:cxn modelId="{4A27BE65-FEE2-4C99-91ED-CDDB06B3B7BE}" srcId="{3B9DC72E-0B5A-4F64-8F70-625352AF32D1}" destId="{70C9B0FE-18A1-4E64-9195-596E28BFBC0A}" srcOrd="0" destOrd="0" parTransId="{9C3043E1-765B-483F-A10F-C083AFCF5F40}" sibTransId="{92608664-FFE3-42B1-9069-1D953611C091}"/>
    <dgm:cxn modelId="{872C0A80-57B2-4962-80FD-BFE74276B52B}" type="presOf" srcId="{3B9DC72E-0B5A-4F64-8F70-625352AF32D1}" destId="{F51AABE5-00CB-4571-BE75-5C2B7DF963ED}" srcOrd="0" destOrd="0" presId="urn:microsoft.com/office/officeart/2008/layout/VerticalCurvedList"/>
    <dgm:cxn modelId="{91A5739E-CEA8-455E-AE68-48453315A1FE}" srcId="{3B9DC72E-0B5A-4F64-8F70-625352AF32D1}" destId="{75D7AA35-772C-4D54-BAFC-9E3386AC037E}" srcOrd="1" destOrd="0" parTransId="{6377A2BC-B835-40FF-8413-DDB4A87311F3}" sibTransId="{6A156912-39A0-468F-A363-79371954DC1F}"/>
    <dgm:cxn modelId="{954780A3-E56C-45A8-A1E0-B4E6F9775BDB}" type="presOf" srcId="{9E74D5BE-FD98-48FB-B80E-D6327A796077}" destId="{A28822FC-F4C0-4DFF-9BBC-827BF0EDD602}" srcOrd="0" destOrd="0" presId="urn:microsoft.com/office/officeart/2008/layout/VerticalCurvedList"/>
    <dgm:cxn modelId="{A12B43A7-3478-4A37-8BAC-D2C0E999AF7D}" srcId="{3B9DC72E-0B5A-4F64-8F70-625352AF32D1}" destId="{9E74D5BE-FD98-48FB-B80E-D6327A796077}" srcOrd="5" destOrd="0" parTransId="{2949C6B3-82DE-4F0C-A54E-3355D1528C5C}" sibTransId="{A46B6941-E6EA-4CD3-9627-8858B9C4DF4E}"/>
    <dgm:cxn modelId="{D77D88AF-1783-49A2-B9F4-66ABA3E64B85}" srcId="{3B9DC72E-0B5A-4F64-8F70-625352AF32D1}" destId="{5C89A268-09EB-4FBE-AA62-F4DCB62CDBCB}" srcOrd="2" destOrd="0" parTransId="{2C0F79D7-F11D-49D3-8BA2-C617EBE8C050}" sibTransId="{B9E6BA88-64C1-4FC0-A284-EE5F319A6D1F}"/>
    <dgm:cxn modelId="{3A9B49C0-DBEE-4519-88D1-DC533BD9AD06}" type="presOf" srcId="{70C9B0FE-18A1-4E64-9195-596E28BFBC0A}" destId="{5C098EBC-8DAF-48D1-9EE4-00483277ED48}" srcOrd="0" destOrd="0" presId="urn:microsoft.com/office/officeart/2008/layout/VerticalCurvedList"/>
    <dgm:cxn modelId="{D96880CB-E393-440F-A869-7C47118ABE93}" type="presOf" srcId="{75D7AA35-772C-4D54-BAFC-9E3386AC037E}" destId="{1ECFE02B-1BCE-40A6-BFC2-8144887A7AF0}" srcOrd="0" destOrd="0" presId="urn:microsoft.com/office/officeart/2008/layout/VerticalCurvedList"/>
    <dgm:cxn modelId="{A5E76BE3-DBB5-4953-8B01-87D63BF9AE06}" type="presOf" srcId="{B6B4E1DD-4117-4130-A188-AAA65790EBA8}" destId="{DFF424DC-0F73-45E5-A91F-6A88DE8B1876}" srcOrd="0" destOrd="0" presId="urn:microsoft.com/office/officeart/2008/layout/VerticalCurvedList"/>
    <dgm:cxn modelId="{5B425BFB-5C86-4E99-8965-6C397A83EC72}" srcId="{3B9DC72E-0B5A-4F64-8F70-625352AF32D1}" destId="{E061B1F3-9C84-4AC9-895A-8A0D3B4FFDE2}" srcOrd="3" destOrd="0" parTransId="{61FD7059-2260-4792-96EC-5829CA6A7684}" sibTransId="{8B2AD9E1-E35F-4961-A326-6E73E1A12EF1}"/>
    <dgm:cxn modelId="{33E677FE-81FD-476C-B948-4F5C363B8E7E}" type="presOf" srcId="{E061B1F3-9C84-4AC9-895A-8A0D3B4FFDE2}" destId="{D7979184-20A3-4D8E-8572-07D252125258}" srcOrd="0" destOrd="0" presId="urn:microsoft.com/office/officeart/2008/layout/VerticalCurvedList"/>
    <dgm:cxn modelId="{6579BAC2-A309-4337-B798-A97847F3E39C}" type="presParOf" srcId="{F51AABE5-00CB-4571-BE75-5C2B7DF963ED}" destId="{EBE9F67B-1DC0-4D08-A3C1-81ADF8C483AA}" srcOrd="0" destOrd="0" presId="urn:microsoft.com/office/officeart/2008/layout/VerticalCurvedList"/>
    <dgm:cxn modelId="{03C6AB86-4721-461E-9098-0223AD4E5213}" type="presParOf" srcId="{EBE9F67B-1DC0-4D08-A3C1-81ADF8C483AA}" destId="{600EB292-2D08-4E1E-A4BA-9C95AD087CCF}" srcOrd="0" destOrd="0" presId="urn:microsoft.com/office/officeart/2008/layout/VerticalCurvedList"/>
    <dgm:cxn modelId="{EBF24B58-0AA8-4767-8611-73E868861060}" type="presParOf" srcId="{600EB292-2D08-4E1E-A4BA-9C95AD087CCF}" destId="{E24283DB-6046-48FB-86E4-9E517EFA387C}" srcOrd="0" destOrd="0" presId="urn:microsoft.com/office/officeart/2008/layout/VerticalCurvedList"/>
    <dgm:cxn modelId="{4E3DEFF3-E4BF-4A6D-B953-43F594A2B4F7}" type="presParOf" srcId="{600EB292-2D08-4E1E-A4BA-9C95AD087CCF}" destId="{247D5F82-426B-4567-926F-D43D171AF0E8}" srcOrd="1" destOrd="0" presId="urn:microsoft.com/office/officeart/2008/layout/VerticalCurvedList"/>
    <dgm:cxn modelId="{C441B10E-5643-4566-8022-47FC759BA758}" type="presParOf" srcId="{600EB292-2D08-4E1E-A4BA-9C95AD087CCF}" destId="{79091ABB-5879-49BF-91D6-883B59A889D0}" srcOrd="2" destOrd="0" presId="urn:microsoft.com/office/officeart/2008/layout/VerticalCurvedList"/>
    <dgm:cxn modelId="{DD30A27D-3A05-4490-A97D-5CB0D9787E6E}" type="presParOf" srcId="{600EB292-2D08-4E1E-A4BA-9C95AD087CCF}" destId="{D7B80D54-693E-4893-94F6-FF0BFA67B48A}" srcOrd="3" destOrd="0" presId="urn:microsoft.com/office/officeart/2008/layout/VerticalCurvedList"/>
    <dgm:cxn modelId="{5ACB9444-ED69-4AE9-9403-362FCB77E617}" type="presParOf" srcId="{EBE9F67B-1DC0-4D08-A3C1-81ADF8C483AA}" destId="{5C098EBC-8DAF-48D1-9EE4-00483277ED48}" srcOrd="1" destOrd="0" presId="urn:microsoft.com/office/officeart/2008/layout/VerticalCurvedList"/>
    <dgm:cxn modelId="{7E51F119-9A2F-4212-884A-4CBA89701886}" type="presParOf" srcId="{EBE9F67B-1DC0-4D08-A3C1-81ADF8C483AA}" destId="{3CC48AE9-E311-4F10-B21E-26767074EBB3}" srcOrd="2" destOrd="0" presId="urn:microsoft.com/office/officeart/2008/layout/VerticalCurvedList"/>
    <dgm:cxn modelId="{4025466D-27CB-428E-B77B-3FFFF2AA8673}" type="presParOf" srcId="{3CC48AE9-E311-4F10-B21E-26767074EBB3}" destId="{49440CB4-5FD6-4C86-9EE7-C9562E56FFB7}" srcOrd="0" destOrd="0" presId="urn:microsoft.com/office/officeart/2008/layout/VerticalCurvedList"/>
    <dgm:cxn modelId="{EEE3736D-7D17-4731-B861-CAFADBA7CAE4}" type="presParOf" srcId="{EBE9F67B-1DC0-4D08-A3C1-81ADF8C483AA}" destId="{1ECFE02B-1BCE-40A6-BFC2-8144887A7AF0}" srcOrd="3" destOrd="0" presId="urn:microsoft.com/office/officeart/2008/layout/VerticalCurvedList"/>
    <dgm:cxn modelId="{CDC0752E-4709-4A3D-913A-98AB604BF62D}" type="presParOf" srcId="{EBE9F67B-1DC0-4D08-A3C1-81ADF8C483AA}" destId="{5A42B5D5-062A-4F71-90BA-120F2956C782}" srcOrd="4" destOrd="0" presId="urn:microsoft.com/office/officeart/2008/layout/VerticalCurvedList"/>
    <dgm:cxn modelId="{921981C2-DF07-4EE8-9508-FB1DE1AC9E5D}" type="presParOf" srcId="{5A42B5D5-062A-4F71-90BA-120F2956C782}" destId="{A70086BF-E10E-47EE-AC9F-308E7177DE86}" srcOrd="0" destOrd="0" presId="urn:microsoft.com/office/officeart/2008/layout/VerticalCurvedList"/>
    <dgm:cxn modelId="{CC4C66A3-CDE5-486C-A19B-01F697F6A7E3}" type="presParOf" srcId="{EBE9F67B-1DC0-4D08-A3C1-81ADF8C483AA}" destId="{8B2D59DF-8B8A-47EF-BBA2-EEA5E1F87208}" srcOrd="5" destOrd="0" presId="urn:microsoft.com/office/officeart/2008/layout/VerticalCurvedList"/>
    <dgm:cxn modelId="{B89A2D66-22E4-44A8-8BE7-22E641658738}" type="presParOf" srcId="{EBE9F67B-1DC0-4D08-A3C1-81ADF8C483AA}" destId="{55776E44-0167-463F-9204-F6DF4E8187B6}" srcOrd="6" destOrd="0" presId="urn:microsoft.com/office/officeart/2008/layout/VerticalCurvedList"/>
    <dgm:cxn modelId="{9F9A846C-229E-4B05-967D-A80C7773C911}" type="presParOf" srcId="{55776E44-0167-463F-9204-F6DF4E8187B6}" destId="{BDC77403-069B-43C7-9AC2-0B2A4A21F617}" srcOrd="0" destOrd="0" presId="urn:microsoft.com/office/officeart/2008/layout/VerticalCurvedList"/>
    <dgm:cxn modelId="{83C2A803-529B-4664-A934-F4728318D9E8}" type="presParOf" srcId="{EBE9F67B-1DC0-4D08-A3C1-81ADF8C483AA}" destId="{D7979184-20A3-4D8E-8572-07D252125258}" srcOrd="7" destOrd="0" presId="urn:microsoft.com/office/officeart/2008/layout/VerticalCurvedList"/>
    <dgm:cxn modelId="{08926B10-7520-4168-8F9A-1E81F7FC16DA}" type="presParOf" srcId="{EBE9F67B-1DC0-4D08-A3C1-81ADF8C483AA}" destId="{C60ED74D-88B2-45DE-BC68-610361AEB40B}" srcOrd="8" destOrd="0" presId="urn:microsoft.com/office/officeart/2008/layout/VerticalCurvedList"/>
    <dgm:cxn modelId="{E9A1B725-66B9-4A62-A858-E9A25B6C6CB1}" type="presParOf" srcId="{C60ED74D-88B2-45DE-BC68-610361AEB40B}" destId="{25ED326C-140F-4F22-9095-E40163C56F7F}" srcOrd="0" destOrd="0" presId="urn:microsoft.com/office/officeart/2008/layout/VerticalCurvedList"/>
    <dgm:cxn modelId="{457EFED4-50E3-4D26-941A-C4CD5B9AE853}" type="presParOf" srcId="{EBE9F67B-1DC0-4D08-A3C1-81ADF8C483AA}" destId="{DFF424DC-0F73-45E5-A91F-6A88DE8B1876}" srcOrd="9" destOrd="0" presId="urn:microsoft.com/office/officeart/2008/layout/VerticalCurvedList"/>
    <dgm:cxn modelId="{F5F5E0FD-C2F9-4D08-9D4B-993EAD7E19A1}" type="presParOf" srcId="{EBE9F67B-1DC0-4D08-A3C1-81ADF8C483AA}" destId="{766B8CDF-8D3E-43E2-B135-C47BCA944616}" srcOrd="10" destOrd="0" presId="urn:microsoft.com/office/officeart/2008/layout/VerticalCurvedList"/>
    <dgm:cxn modelId="{BC0CF477-2E4B-43DC-8FF8-DE45D19BDC56}" type="presParOf" srcId="{766B8CDF-8D3E-43E2-B135-C47BCA944616}" destId="{D7E55C61-9E2F-4381-88E7-CC9EF6B12946}" srcOrd="0" destOrd="0" presId="urn:microsoft.com/office/officeart/2008/layout/VerticalCurvedList"/>
    <dgm:cxn modelId="{48D9EF31-57AC-43A1-8979-2BC9BF8F994E}" type="presParOf" srcId="{EBE9F67B-1DC0-4D08-A3C1-81ADF8C483AA}" destId="{A28822FC-F4C0-4DFF-9BBC-827BF0EDD602}" srcOrd="11" destOrd="0" presId="urn:microsoft.com/office/officeart/2008/layout/VerticalCurvedList"/>
    <dgm:cxn modelId="{8B872D83-1052-453C-9763-51E1423277E3}" type="presParOf" srcId="{EBE9F67B-1DC0-4D08-A3C1-81ADF8C483AA}" destId="{113E86FC-216A-40D3-BF1B-7C0FE3BA5E04}" srcOrd="12" destOrd="0" presId="urn:microsoft.com/office/officeart/2008/layout/VerticalCurvedList"/>
    <dgm:cxn modelId="{511B2287-5A2E-4ABE-B091-85AF6F801546}" type="presParOf" srcId="{113E86FC-216A-40D3-BF1B-7C0FE3BA5E04}" destId="{1B0E1255-D476-43C4-A473-342C79E454B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041868-CBDD-42F1-8D93-61013C9F5177}">
      <dsp:nvSpPr>
        <dsp:cNvPr id="0" name=""/>
        <dsp:cNvSpPr/>
      </dsp:nvSpPr>
      <dsp:spPr>
        <a:xfrm rot="5400000">
          <a:off x="-310225" y="311193"/>
          <a:ext cx="2068170" cy="144771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fr-FR" sz="3000" kern="1200" dirty="0">
              <a:latin typeface="Verdana" panose="020B0604030504040204" pitchFamily="34" charset="0"/>
              <a:ea typeface="Verdana" panose="020B0604030504040204" pitchFamily="34" charset="0"/>
            </a:rPr>
            <a:t>Vision</a:t>
          </a:r>
        </a:p>
      </dsp:txBody>
      <dsp:txXfrm rot="-5400000">
        <a:off x="1" y="724828"/>
        <a:ext cx="1447719" cy="620451"/>
      </dsp:txXfrm>
    </dsp:sp>
    <dsp:sp modelId="{F0DBE300-13AE-4D2A-83D6-439154D7B629}">
      <dsp:nvSpPr>
        <dsp:cNvPr id="0" name=""/>
        <dsp:cNvSpPr/>
      </dsp:nvSpPr>
      <dsp:spPr>
        <a:xfrm rot="5400000">
          <a:off x="5309504" y="-3860817"/>
          <a:ext cx="1344311" cy="906788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fr-FR" sz="1800" kern="1200" dirty="0">
              <a:latin typeface="Verdana" panose="020B0604030504040204" pitchFamily="34" charset="0"/>
              <a:ea typeface="Verdana" panose="020B0604030504040204" pitchFamily="34" charset="0"/>
            </a:rPr>
            <a:t>La DES leader dans la conception de solutions innovantes et fondées sur la recherche pour relever les défis de santé actuels et promouvoir l’économie de la santé en faveur de la couverture santé universelle (CSU)</a:t>
          </a:r>
        </a:p>
      </dsp:txBody>
      <dsp:txXfrm rot="-5400000">
        <a:off x="1447720" y="66591"/>
        <a:ext cx="9002256" cy="1213063"/>
      </dsp:txXfrm>
    </dsp:sp>
    <dsp:sp modelId="{A30A424E-C9CD-49F9-AC78-6BD25E73E059}">
      <dsp:nvSpPr>
        <dsp:cNvPr id="0" name=""/>
        <dsp:cNvSpPr/>
      </dsp:nvSpPr>
      <dsp:spPr>
        <a:xfrm rot="5400000">
          <a:off x="-310225" y="2091645"/>
          <a:ext cx="2068170" cy="144771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fr-FR" sz="3000" kern="1200" dirty="0">
              <a:latin typeface="Verdana" panose="020B0604030504040204" pitchFamily="34" charset="0"/>
              <a:ea typeface="Verdana" panose="020B0604030504040204" pitchFamily="34" charset="0"/>
            </a:rPr>
            <a:t>Mission</a:t>
          </a:r>
        </a:p>
      </dsp:txBody>
      <dsp:txXfrm rot="-5400000">
        <a:off x="1" y="2505280"/>
        <a:ext cx="1447719" cy="620451"/>
      </dsp:txXfrm>
    </dsp:sp>
    <dsp:sp modelId="{7E709521-1C14-4F92-9A5C-8FA595D047FC}">
      <dsp:nvSpPr>
        <dsp:cNvPr id="0" name=""/>
        <dsp:cNvSpPr/>
      </dsp:nvSpPr>
      <dsp:spPr>
        <a:xfrm rot="5400000">
          <a:off x="5309504" y="-2080365"/>
          <a:ext cx="1344311" cy="906788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fr-FR" sz="1800" kern="1200" dirty="0">
              <a:latin typeface="Verdana" panose="020B0604030504040204" pitchFamily="34" charset="0"/>
              <a:ea typeface="Verdana" panose="020B0604030504040204" pitchFamily="34" charset="0"/>
            </a:rPr>
            <a:t>Sous l’autorité du Ministre de la Santé, de l’Hygiène Publique et de la Couverture Maladie Universelle, la DES apporte son appui technique à la réalisation des missions du MSHPCMU dans le cadre de l’accès universel aux services de santé et de la durabilité financière des services de santé</a:t>
          </a:r>
        </a:p>
      </dsp:txBody>
      <dsp:txXfrm rot="-5400000">
        <a:off x="1447720" y="1847043"/>
        <a:ext cx="9002256" cy="12130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ECFE0-9C3F-40AA-BD74-0BBD70082A5B}">
      <dsp:nvSpPr>
        <dsp:cNvPr id="0" name=""/>
        <dsp:cNvSpPr/>
      </dsp:nvSpPr>
      <dsp:spPr>
        <a:xfrm>
          <a:off x="1579552" y="-142215"/>
          <a:ext cx="2423500" cy="2423500"/>
        </a:xfrm>
        <a:prstGeom prst="circularArrow">
          <a:avLst>
            <a:gd name="adj1" fmla="val 5274"/>
            <a:gd name="adj2" fmla="val 312630"/>
            <a:gd name="adj3" fmla="val 13355808"/>
            <a:gd name="adj4" fmla="val 17658797"/>
            <a:gd name="adj5" fmla="val 5477"/>
          </a:avLst>
        </a:prstGeom>
        <a:solidFill>
          <a:schemeClr val="tx2"/>
        </a:solidFill>
        <a:ln>
          <a:noFill/>
        </a:ln>
        <a:effectLst/>
      </dsp:spPr>
      <dsp:style>
        <a:lnRef idx="0">
          <a:scrgbClr r="0" g="0" b="0"/>
        </a:lnRef>
        <a:fillRef idx="1">
          <a:scrgbClr r="0" g="0" b="0"/>
        </a:fillRef>
        <a:effectRef idx="1">
          <a:scrgbClr r="0" g="0" b="0"/>
        </a:effectRef>
        <a:fontRef idx="minor"/>
      </dsp:style>
    </dsp:sp>
    <dsp:sp modelId="{71AE1051-4F45-41E4-B2DD-E581526DF275}">
      <dsp:nvSpPr>
        <dsp:cNvPr id="0" name=""/>
        <dsp:cNvSpPr/>
      </dsp:nvSpPr>
      <dsp:spPr>
        <a:xfrm>
          <a:off x="2116340" y="846"/>
          <a:ext cx="1349923" cy="447373"/>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1" kern="1200" dirty="0">
              <a:latin typeface="Verdana" panose="020B0604030504040204" pitchFamily="34" charset="0"/>
              <a:ea typeface="Verdana" panose="020B0604030504040204" pitchFamily="34" charset="0"/>
              <a:cs typeface="Times New Roman" panose="02020603050405020304" pitchFamily="18" charset="0"/>
            </a:rPr>
            <a:t>Engagement</a:t>
          </a:r>
        </a:p>
      </dsp:txBody>
      <dsp:txXfrm>
        <a:off x="2138179" y="22685"/>
        <a:ext cx="1306245" cy="403695"/>
      </dsp:txXfrm>
    </dsp:sp>
    <dsp:sp modelId="{A0A0B849-C665-4918-B9EC-9DD5AAEA6F16}">
      <dsp:nvSpPr>
        <dsp:cNvPr id="0" name=""/>
        <dsp:cNvSpPr/>
      </dsp:nvSpPr>
      <dsp:spPr>
        <a:xfrm>
          <a:off x="2965218" y="492428"/>
          <a:ext cx="1355059" cy="447373"/>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1" kern="1200" dirty="0">
              <a:latin typeface="Verdana" panose="020B0604030504040204" pitchFamily="34" charset="0"/>
              <a:ea typeface="Verdana" panose="020B0604030504040204" pitchFamily="34" charset="0"/>
              <a:cs typeface="Times New Roman" panose="02020603050405020304" pitchFamily="18" charset="0"/>
            </a:rPr>
            <a:t>Responsabilité</a:t>
          </a:r>
        </a:p>
      </dsp:txBody>
      <dsp:txXfrm>
        <a:off x="2987057" y="514267"/>
        <a:ext cx="1311381" cy="403695"/>
      </dsp:txXfrm>
    </dsp:sp>
    <dsp:sp modelId="{4CA06B8E-7C03-4D05-9C2D-824F4D5C42BD}">
      <dsp:nvSpPr>
        <dsp:cNvPr id="0" name=""/>
        <dsp:cNvSpPr/>
      </dsp:nvSpPr>
      <dsp:spPr>
        <a:xfrm>
          <a:off x="2898577" y="1475593"/>
          <a:ext cx="1488341" cy="447373"/>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1" kern="1200" dirty="0">
              <a:latin typeface="Verdana" panose="020B0604030504040204" pitchFamily="34" charset="0"/>
              <a:ea typeface="Verdana" panose="020B0604030504040204" pitchFamily="34" charset="0"/>
              <a:cs typeface="Times New Roman" panose="02020603050405020304" pitchFamily="18" charset="0"/>
            </a:rPr>
            <a:t>Ethique</a:t>
          </a:r>
        </a:p>
      </dsp:txBody>
      <dsp:txXfrm>
        <a:off x="2920416" y="1497432"/>
        <a:ext cx="1444663" cy="403695"/>
      </dsp:txXfrm>
    </dsp:sp>
    <dsp:sp modelId="{608339A8-B2BA-4129-9053-13A4FF0169FB}">
      <dsp:nvSpPr>
        <dsp:cNvPr id="0" name=""/>
        <dsp:cNvSpPr/>
      </dsp:nvSpPr>
      <dsp:spPr>
        <a:xfrm>
          <a:off x="2038949" y="1967175"/>
          <a:ext cx="1504706" cy="447373"/>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1" kern="1200" dirty="0">
              <a:latin typeface="Verdana" panose="020B0604030504040204" pitchFamily="34" charset="0"/>
              <a:ea typeface="Verdana" panose="020B0604030504040204" pitchFamily="34" charset="0"/>
              <a:cs typeface="Times New Roman" panose="02020603050405020304" pitchFamily="18" charset="0"/>
            </a:rPr>
            <a:t>Transparence</a:t>
          </a:r>
        </a:p>
      </dsp:txBody>
      <dsp:txXfrm>
        <a:off x="2060788" y="1989014"/>
        <a:ext cx="1461028" cy="403695"/>
      </dsp:txXfrm>
    </dsp:sp>
    <dsp:sp modelId="{E5914CBC-84AC-485B-81E5-7865407BCF03}">
      <dsp:nvSpPr>
        <dsp:cNvPr id="0" name=""/>
        <dsp:cNvSpPr/>
      </dsp:nvSpPr>
      <dsp:spPr>
        <a:xfrm>
          <a:off x="1157539" y="1475593"/>
          <a:ext cx="1564636" cy="447373"/>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1" kern="1200" dirty="0">
              <a:latin typeface="Verdana" panose="020B0604030504040204" pitchFamily="34" charset="0"/>
              <a:ea typeface="Verdana" panose="020B0604030504040204" pitchFamily="34" charset="0"/>
              <a:cs typeface="Times New Roman" panose="02020603050405020304" pitchFamily="18" charset="0"/>
            </a:rPr>
            <a:t>Redevabilité</a:t>
          </a:r>
        </a:p>
      </dsp:txBody>
      <dsp:txXfrm>
        <a:off x="1179378" y="1497432"/>
        <a:ext cx="1520958" cy="403695"/>
      </dsp:txXfrm>
    </dsp:sp>
    <dsp:sp modelId="{C0AC36AF-1DBD-439C-8D53-82AEFD91C8FC}">
      <dsp:nvSpPr>
        <dsp:cNvPr id="0" name=""/>
        <dsp:cNvSpPr/>
      </dsp:nvSpPr>
      <dsp:spPr>
        <a:xfrm>
          <a:off x="1232577" y="492428"/>
          <a:ext cx="1414560" cy="447373"/>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r-FR" sz="1100" b="1" kern="1200" dirty="0">
              <a:latin typeface="Verdana" panose="020B0604030504040204" pitchFamily="34" charset="0"/>
              <a:ea typeface="Verdana" panose="020B0604030504040204" pitchFamily="34" charset="0"/>
              <a:cs typeface="Times New Roman" panose="02020603050405020304" pitchFamily="18" charset="0"/>
            </a:rPr>
            <a:t>Innovation</a:t>
          </a:r>
        </a:p>
      </dsp:txBody>
      <dsp:txXfrm>
        <a:off x="1254416" y="514267"/>
        <a:ext cx="1370882" cy="4036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75C49-32FB-49EA-8091-ECD17541E3B2}">
      <dsp:nvSpPr>
        <dsp:cNvPr id="0" name=""/>
        <dsp:cNvSpPr/>
      </dsp:nvSpPr>
      <dsp:spPr>
        <a:xfrm>
          <a:off x="5257800" y="1852864"/>
          <a:ext cx="3719932" cy="645608"/>
        </a:xfrm>
        <a:custGeom>
          <a:avLst/>
          <a:gdLst/>
          <a:ahLst/>
          <a:cxnLst/>
          <a:rect l="0" t="0" r="0" b="0"/>
          <a:pathLst>
            <a:path>
              <a:moveTo>
                <a:pt x="0" y="0"/>
              </a:moveTo>
              <a:lnTo>
                <a:pt x="0" y="322804"/>
              </a:lnTo>
              <a:lnTo>
                <a:pt x="3719932" y="322804"/>
              </a:lnTo>
              <a:lnTo>
                <a:pt x="3719932" y="64560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31FC13-1BF6-4CEC-B87F-791BE6B863E2}">
      <dsp:nvSpPr>
        <dsp:cNvPr id="0" name=""/>
        <dsp:cNvSpPr/>
      </dsp:nvSpPr>
      <dsp:spPr>
        <a:xfrm>
          <a:off x="5212080" y="1852864"/>
          <a:ext cx="91440" cy="645608"/>
        </a:xfrm>
        <a:custGeom>
          <a:avLst/>
          <a:gdLst/>
          <a:ahLst/>
          <a:cxnLst/>
          <a:rect l="0" t="0" r="0" b="0"/>
          <a:pathLst>
            <a:path>
              <a:moveTo>
                <a:pt x="45720" y="0"/>
              </a:moveTo>
              <a:lnTo>
                <a:pt x="45720" y="64560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F08AB2-B32A-43DE-AEC2-5CF4A074FA83}">
      <dsp:nvSpPr>
        <dsp:cNvPr id="0" name=""/>
        <dsp:cNvSpPr/>
      </dsp:nvSpPr>
      <dsp:spPr>
        <a:xfrm>
          <a:off x="1537867" y="1852864"/>
          <a:ext cx="3719932" cy="645608"/>
        </a:xfrm>
        <a:custGeom>
          <a:avLst/>
          <a:gdLst/>
          <a:ahLst/>
          <a:cxnLst/>
          <a:rect l="0" t="0" r="0" b="0"/>
          <a:pathLst>
            <a:path>
              <a:moveTo>
                <a:pt x="3719932" y="0"/>
              </a:moveTo>
              <a:lnTo>
                <a:pt x="3719932" y="322804"/>
              </a:lnTo>
              <a:lnTo>
                <a:pt x="0" y="322804"/>
              </a:lnTo>
              <a:lnTo>
                <a:pt x="0" y="64560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3B206E-1B6E-46A2-9303-663829E06D98}">
      <dsp:nvSpPr>
        <dsp:cNvPr id="0" name=""/>
        <dsp:cNvSpPr/>
      </dsp:nvSpPr>
      <dsp:spPr>
        <a:xfrm>
          <a:off x="3720638" y="315702"/>
          <a:ext cx="3074323" cy="153716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Direction de l’Economie de la Santé</a:t>
          </a:r>
        </a:p>
      </dsp:txBody>
      <dsp:txXfrm>
        <a:off x="3720638" y="315702"/>
        <a:ext cx="3074323" cy="1537161"/>
      </dsp:txXfrm>
    </dsp:sp>
    <dsp:sp modelId="{F571229D-7865-4025-9FE6-CA3B7EAA56DC}">
      <dsp:nvSpPr>
        <dsp:cNvPr id="0" name=""/>
        <dsp:cNvSpPr/>
      </dsp:nvSpPr>
      <dsp:spPr>
        <a:xfrm>
          <a:off x="706" y="2498473"/>
          <a:ext cx="3074323" cy="15371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Sous-direction de la</a:t>
          </a:r>
        </a:p>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planification et de la</a:t>
          </a:r>
        </a:p>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réalisation des études</a:t>
          </a:r>
        </a:p>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en santé</a:t>
          </a:r>
        </a:p>
      </dsp:txBody>
      <dsp:txXfrm>
        <a:off x="706" y="2498473"/>
        <a:ext cx="3074323" cy="1537161"/>
      </dsp:txXfrm>
    </dsp:sp>
    <dsp:sp modelId="{2863A328-0913-4696-9D0B-68F14CA8DDB0}">
      <dsp:nvSpPr>
        <dsp:cNvPr id="0" name=""/>
        <dsp:cNvSpPr/>
      </dsp:nvSpPr>
      <dsp:spPr>
        <a:xfrm>
          <a:off x="3720638" y="2498473"/>
          <a:ext cx="3074323" cy="15371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Sous-direction de la</a:t>
          </a:r>
        </a:p>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mobilisation des</a:t>
          </a:r>
        </a:p>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ressources</a:t>
          </a:r>
        </a:p>
      </dsp:txBody>
      <dsp:txXfrm>
        <a:off x="3720638" y="2498473"/>
        <a:ext cx="3074323" cy="1537161"/>
      </dsp:txXfrm>
    </dsp:sp>
    <dsp:sp modelId="{25EF5B19-08EB-4E9C-B9FB-11A1EBAA394A}">
      <dsp:nvSpPr>
        <dsp:cNvPr id="0" name=""/>
        <dsp:cNvSpPr/>
      </dsp:nvSpPr>
      <dsp:spPr>
        <a:xfrm>
          <a:off x="7440570" y="2498473"/>
          <a:ext cx="3074323" cy="15371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Sous-direction de la</a:t>
          </a:r>
        </a:p>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pérennisation des</a:t>
          </a:r>
        </a:p>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appuis extérieurs en</a:t>
          </a:r>
        </a:p>
        <a:p>
          <a:pPr marL="0" lvl="0" indent="0" algn="ctr" defTabSz="933450">
            <a:lnSpc>
              <a:spcPct val="90000"/>
            </a:lnSpc>
            <a:spcBef>
              <a:spcPct val="0"/>
            </a:spcBef>
            <a:spcAft>
              <a:spcPct val="35000"/>
            </a:spcAft>
            <a:buNone/>
          </a:pPr>
          <a:r>
            <a:rPr lang="fr-FR" sz="2100" kern="1200" dirty="0">
              <a:latin typeface="Verdana" panose="020B0604030504040204" pitchFamily="34" charset="0"/>
              <a:ea typeface="Verdana" panose="020B0604030504040204" pitchFamily="34" charset="0"/>
            </a:rPr>
            <a:t>santé</a:t>
          </a:r>
        </a:p>
      </dsp:txBody>
      <dsp:txXfrm>
        <a:off x="7440570" y="2498473"/>
        <a:ext cx="3074323" cy="153716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F9B9E0-E7DF-4082-8A0F-6F0BA081206A}">
      <dsp:nvSpPr>
        <dsp:cNvPr id="0" name=""/>
        <dsp:cNvSpPr/>
      </dsp:nvSpPr>
      <dsp:spPr>
        <a:xfrm rot="10800000">
          <a:off x="2107587" y="2591"/>
          <a:ext cx="7013101" cy="1364519"/>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1715" tIns="76200" rIns="142240" bIns="76200"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Verdana" panose="020B0604030504040204" pitchFamily="34" charset="0"/>
              <a:ea typeface="Verdana" panose="020B0604030504040204" pitchFamily="34" charset="0"/>
            </a:rPr>
            <a:t>Valide et suit la mise en œuvre du plan stratégique de la Direction</a:t>
          </a:r>
        </a:p>
      </dsp:txBody>
      <dsp:txXfrm rot="10800000">
        <a:off x="2448717" y="2591"/>
        <a:ext cx="6671971" cy="1364519"/>
      </dsp:txXfrm>
    </dsp:sp>
    <dsp:sp modelId="{4A364B43-9ED4-45F7-A64F-0B7B9BEA86CF}">
      <dsp:nvSpPr>
        <dsp:cNvPr id="0" name=""/>
        <dsp:cNvSpPr/>
      </dsp:nvSpPr>
      <dsp:spPr>
        <a:xfrm>
          <a:off x="1425328" y="2591"/>
          <a:ext cx="1364519" cy="1364519"/>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10D7F0-302B-4DB4-BA01-90CA68AEDB04}">
      <dsp:nvSpPr>
        <dsp:cNvPr id="0" name=""/>
        <dsp:cNvSpPr/>
      </dsp:nvSpPr>
      <dsp:spPr>
        <a:xfrm rot="10800000">
          <a:off x="2107587" y="1774431"/>
          <a:ext cx="7013101" cy="1364519"/>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1715" tIns="76200" rIns="142240" bIns="76200"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Verdana" panose="020B0604030504040204" pitchFamily="34" charset="0"/>
              <a:ea typeface="Verdana" panose="020B0604030504040204" pitchFamily="34" charset="0"/>
            </a:rPr>
            <a:t>Assigne des objectifs annuels de performance aux Sous-Directions et veille à l’atteinte des résultats conformément au plan annuel de travail</a:t>
          </a:r>
        </a:p>
      </dsp:txBody>
      <dsp:txXfrm rot="10800000">
        <a:off x="2448717" y="1774431"/>
        <a:ext cx="6671971" cy="1364519"/>
      </dsp:txXfrm>
    </dsp:sp>
    <dsp:sp modelId="{BA327F86-911C-4F96-9025-278F89177566}">
      <dsp:nvSpPr>
        <dsp:cNvPr id="0" name=""/>
        <dsp:cNvSpPr/>
      </dsp:nvSpPr>
      <dsp:spPr>
        <a:xfrm>
          <a:off x="1425328" y="1774431"/>
          <a:ext cx="1364519" cy="1364519"/>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EDFBFD8-06B2-4759-A999-429ED7ED81B7}">
      <dsp:nvSpPr>
        <dsp:cNvPr id="0" name=""/>
        <dsp:cNvSpPr/>
      </dsp:nvSpPr>
      <dsp:spPr>
        <a:xfrm rot="10800000">
          <a:off x="2107587" y="3546270"/>
          <a:ext cx="7013101" cy="1364519"/>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1715" tIns="76200" rIns="142240" bIns="76200"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Verdana" panose="020B0604030504040204" pitchFamily="34" charset="0"/>
              <a:ea typeface="Verdana" panose="020B0604030504040204" pitchFamily="34" charset="0"/>
            </a:rPr>
            <a:t>Assure le développement et la diffusion des stratégies d’optimisation de l’allocation et de l’utilisation des ressources du MSHPCMU pour la délivrance des services de santé durables</a:t>
          </a:r>
        </a:p>
      </dsp:txBody>
      <dsp:txXfrm rot="10800000">
        <a:off x="2448717" y="3546270"/>
        <a:ext cx="6671971" cy="1364519"/>
      </dsp:txXfrm>
    </dsp:sp>
    <dsp:sp modelId="{168D3E02-81EE-4149-9B06-3E2D0A965E01}">
      <dsp:nvSpPr>
        <dsp:cNvPr id="0" name=""/>
        <dsp:cNvSpPr/>
      </dsp:nvSpPr>
      <dsp:spPr>
        <a:xfrm>
          <a:off x="1425328" y="3546270"/>
          <a:ext cx="1364519" cy="1364519"/>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6C710-02CE-4C54-B2A1-5F528B2EC495}">
      <dsp:nvSpPr>
        <dsp:cNvPr id="0" name=""/>
        <dsp:cNvSpPr/>
      </dsp:nvSpPr>
      <dsp:spPr>
        <a:xfrm>
          <a:off x="3257304" y="78"/>
          <a:ext cx="8134951" cy="144208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fr-FR" sz="1600" kern="1200" dirty="0">
              <a:latin typeface="Verdana" panose="020B0604030504040204" pitchFamily="34" charset="0"/>
              <a:ea typeface="Verdana" panose="020B0604030504040204" pitchFamily="34" charset="0"/>
            </a:rPr>
            <a:t>Elabore chaque année les Comptes de la Santé en lien avec le comité technique des comptes de la santé et produit des notes de politiques</a:t>
          </a:r>
        </a:p>
        <a:p>
          <a:pPr marL="171450" lvl="1" indent="-171450" algn="l" defTabSz="711200">
            <a:lnSpc>
              <a:spcPct val="90000"/>
            </a:lnSpc>
            <a:spcBef>
              <a:spcPct val="0"/>
            </a:spcBef>
            <a:spcAft>
              <a:spcPct val="15000"/>
            </a:spcAft>
            <a:buChar char="•"/>
          </a:pPr>
          <a:r>
            <a:rPr lang="fr-FR" sz="1600" kern="1200" dirty="0">
              <a:latin typeface="Verdana" panose="020B0604030504040204" pitchFamily="34" charset="0"/>
              <a:ea typeface="Verdana" panose="020B0604030504040204" pitchFamily="34" charset="0"/>
            </a:rPr>
            <a:t>Assure le suivi de la mise en œuvre des recommandations issues des analyses faites à partir des données des Comptes de la Santé</a:t>
          </a:r>
        </a:p>
      </dsp:txBody>
      <dsp:txXfrm>
        <a:off x="3257304" y="180339"/>
        <a:ext cx="7594169" cy="1081564"/>
      </dsp:txXfrm>
    </dsp:sp>
    <dsp:sp modelId="{EF8D014A-273D-488E-8E6B-29C1357B252F}">
      <dsp:nvSpPr>
        <dsp:cNvPr id="0" name=""/>
        <dsp:cNvSpPr/>
      </dsp:nvSpPr>
      <dsp:spPr>
        <a:xfrm>
          <a:off x="3330" y="156290"/>
          <a:ext cx="3253973" cy="112966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r-FR" sz="1700" kern="1200" dirty="0">
              <a:latin typeface="Verdana" panose="020B0604030504040204" pitchFamily="34" charset="0"/>
              <a:ea typeface="Verdana" panose="020B0604030504040204" pitchFamily="34" charset="0"/>
            </a:rPr>
            <a:t>Service d’élaboration des comptes de la santé</a:t>
          </a:r>
        </a:p>
      </dsp:txBody>
      <dsp:txXfrm>
        <a:off x="58476" y="211436"/>
        <a:ext cx="3143681" cy="1019371"/>
      </dsp:txXfrm>
    </dsp:sp>
    <dsp:sp modelId="{2D6D8275-DAD7-4A80-B515-4353D642BE13}">
      <dsp:nvSpPr>
        <dsp:cNvPr id="0" name=""/>
        <dsp:cNvSpPr/>
      </dsp:nvSpPr>
      <dsp:spPr>
        <a:xfrm>
          <a:off x="3305976" y="1383371"/>
          <a:ext cx="8082120" cy="2456920"/>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Initie et coordonne le suivi et l’évaluation des réformes, des politiques et interventions de santé</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Conduit des études visant l’efficacité, l’efficience, l’équité et la transparence dans la mise en œuvre des politiques dans le secteur de la santé en se basant sur des études à caractère économique </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Réalise les Revues des Dépenses Publiques</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Analyse l’exécution budgétaire dans le cadre du suivi de la performance globale du Ministère en lien avec le Responsable de la Fonction Financière Ministérielle</a:t>
          </a:r>
        </a:p>
      </dsp:txBody>
      <dsp:txXfrm>
        <a:off x="3305976" y="1690486"/>
        <a:ext cx="7160775" cy="1842690"/>
      </dsp:txXfrm>
    </dsp:sp>
    <dsp:sp modelId="{34F81F02-F895-4CA4-B647-053273CA88F4}">
      <dsp:nvSpPr>
        <dsp:cNvPr id="0" name=""/>
        <dsp:cNvSpPr/>
      </dsp:nvSpPr>
      <dsp:spPr>
        <a:xfrm>
          <a:off x="17" y="2050061"/>
          <a:ext cx="3298487" cy="11864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r-FR" sz="1700" kern="1200" dirty="0">
              <a:latin typeface="Verdana" panose="020B0604030504040204" pitchFamily="34" charset="0"/>
              <a:ea typeface="Verdana" panose="020B0604030504040204" pitchFamily="34" charset="0"/>
            </a:rPr>
            <a:t>Service de l'évaluation et de l'analyse économique des politiques et interventions de santé</a:t>
          </a:r>
        </a:p>
      </dsp:txBody>
      <dsp:txXfrm>
        <a:off x="57933" y="2107977"/>
        <a:ext cx="3182655" cy="1070584"/>
      </dsp:txXfrm>
    </dsp:sp>
    <dsp:sp modelId="{6404CFF2-E6BE-499D-8BE7-0F553504597A}">
      <dsp:nvSpPr>
        <dsp:cNvPr id="0" name=""/>
        <dsp:cNvSpPr/>
      </dsp:nvSpPr>
      <dsp:spPr>
        <a:xfrm>
          <a:off x="3244579" y="4090603"/>
          <a:ext cx="8151001" cy="838810"/>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Construit et maintien un savoir-faire, des partenariats et des réseaux pour effectuer des recherches, communiquer des connaissances et élaborer des options stratégiques pour le secteur de la santé</a:t>
          </a:r>
        </a:p>
      </dsp:txBody>
      <dsp:txXfrm>
        <a:off x="3244579" y="4195454"/>
        <a:ext cx="7836447" cy="629108"/>
      </dsp:txXfrm>
    </dsp:sp>
    <dsp:sp modelId="{97C07D74-B294-445B-8374-BCE8E754CDDE}">
      <dsp:nvSpPr>
        <dsp:cNvPr id="0" name=""/>
        <dsp:cNvSpPr/>
      </dsp:nvSpPr>
      <dsp:spPr>
        <a:xfrm>
          <a:off x="0" y="4018602"/>
          <a:ext cx="3240619" cy="9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r-FR" sz="1700" kern="1200" dirty="0">
              <a:latin typeface="Verdana" panose="020B0604030504040204" pitchFamily="34" charset="0"/>
              <a:ea typeface="Verdana" panose="020B0604030504040204" pitchFamily="34" charset="0"/>
            </a:rPr>
            <a:t>Service de la stratégie, de la recherche et du courtage de connaissances</a:t>
          </a:r>
        </a:p>
      </dsp:txBody>
      <dsp:txXfrm>
        <a:off x="47230" y="4065832"/>
        <a:ext cx="3146159" cy="8730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6C710-02CE-4C54-B2A1-5F528B2EC495}">
      <dsp:nvSpPr>
        <dsp:cNvPr id="0" name=""/>
        <dsp:cNvSpPr/>
      </dsp:nvSpPr>
      <dsp:spPr>
        <a:xfrm>
          <a:off x="3257304" y="9476"/>
          <a:ext cx="8134951" cy="208142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Participe à l’analyse de l’allocation et de l’exécution budgétaire</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Analyse les mécanismes et critères d’allocation des fonds et propose des recommandations pour garantir une allocation et une utilisation efficace et transparente des fonds </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Produit des analyses portant sur les flux financiers des établissements sanitaires et leur impact sur les résultats sanitaires en lien avec la DAF et les équipes de pilotage du Système d’Information Sanitaire</a:t>
          </a:r>
        </a:p>
      </dsp:txBody>
      <dsp:txXfrm>
        <a:off x="3257304" y="269654"/>
        <a:ext cx="7354418" cy="1561065"/>
      </dsp:txXfrm>
    </dsp:sp>
    <dsp:sp modelId="{EF8D014A-273D-488E-8E6B-29C1357B252F}">
      <dsp:nvSpPr>
        <dsp:cNvPr id="0" name=""/>
        <dsp:cNvSpPr/>
      </dsp:nvSpPr>
      <dsp:spPr>
        <a:xfrm>
          <a:off x="3330" y="356095"/>
          <a:ext cx="3253973" cy="137228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r-FR" sz="1700" kern="1200" dirty="0">
              <a:latin typeface="Verdana" panose="020B0604030504040204" pitchFamily="34" charset="0"/>
              <a:ea typeface="Verdana" panose="020B0604030504040204" pitchFamily="34" charset="0"/>
            </a:rPr>
            <a:t>Service de l’analyse du budget du Ministère</a:t>
          </a:r>
        </a:p>
      </dsp:txBody>
      <dsp:txXfrm>
        <a:off x="70319" y="423084"/>
        <a:ext cx="3119995" cy="1238303"/>
      </dsp:txXfrm>
    </dsp:sp>
    <dsp:sp modelId="{2D6D8275-DAD7-4A80-B515-4353D642BE13}">
      <dsp:nvSpPr>
        <dsp:cNvPr id="0" name=""/>
        <dsp:cNvSpPr/>
      </dsp:nvSpPr>
      <dsp:spPr>
        <a:xfrm>
          <a:off x="3305976" y="2291089"/>
          <a:ext cx="8082120" cy="1403315"/>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Propose des mécanismes de financement complémentaires</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Assure en lien avec la DAF, l’évaluation des opportunités de financement et développe des partenariats et des stratégies en vue de la mobilisation de financements en faveur du système de santé</a:t>
          </a:r>
        </a:p>
      </dsp:txBody>
      <dsp:txXfrm>
        <a:off x="3305976" y="2466503"/>
        <a:ext cx="7555877" cy="1052487"/>
      </dsp:txXfrm>
    </dsp:sp>
    <dsp:sp modelId="{34F81F02-F895-4CA4-B647-053273CA88F4}">
      <dsp:nvSpPr>
        <dsp:cNvPr id="0" name=""/>
        <dsp:cNvSpPr/>
      </dsp:nvSpPr>
      <dsp:spPr>
        <a:xfrm>
          <a:off x="7488" y="2418357"/>
          <a:ext cx="3298487" cy="11487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r-FR" sz="1700" kern="1200" dirty="0">
              <a:latin typeface="Verdana" panose="020B0604030504040204" pitchFamily="34" charset="0"/>
              <a:ea typeface="Verdana" panose="020B0604030504040204" pitchFamily="34" charset="0"/>
            </a:rPr>
            <a:t>Service de la prospective et des stratégies de mobilisation des ressources</a:t>
          </a:r>
        </a:p>
      </dsp:txBody>
      <dsp:txXfrm>
        <a:off x="63567" y="2474436"/>
        <a:ext cx="3186329" cy="1036620"/>
      </dsp:txXfrm>
    </dsp:sp>
    <dsp:sp modelId="{6404CFF2-E6BE-499D-8BE7-0F553504597A}">
      <dsp:nvSpPr>
        <dsp:cNvPr id="0" name=""/>
        <dsp:cNvSpPr/>
      </dsp:nvSpPr>
      <dsp:spPr>
        <a:xfrm>
          <a:off x="3242602" y="3902546"/>
          <a:ext cx="8151001" cy="1411078"/>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Apporte un appui technique aux structures et parties prenantes mettant en œuvre la Couverture Maladie Universelle et œuvrant dans le champ de la CSU</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Elabore des options stratégiques de politique de financement de la santé et de couverture des couches vulnérables et démunies en s’appuyant sur les données probantes</a:t>
          </a:r>
        </a:p>
      </dsp:txBody>
      <dsp:txXfrm>
        <a:off x="3242602" y="4078931"/>
        <a:ext cx="7621847" cy="1058308"/>
      </dsp:txXfrm>
    </dsp:sp>
    <dsp:sp modelId="{97C07D74-B294-445B-8374-BCE8E754CDDE}">
      <dsp:nvSpPr>
        <dsp:cNvPr id="0" name=""/>
        <dsp:cNvSpPr/>
      </dsp:nvSpPr>
      <dsp:spPr>
        <a:xfrm>
          <a:off x="1982" y="3946631"/>
          <a:ext cx="3240619" cy="13229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r-FR" sz="1700" kern="1200" dirty="0">
              <a:latin typeface="Verdana" panose="020B0604030504040204" pitchFamily="34" charset="0"/>
              <a:ea typeface="Verdana" panose="020B0604030504040204" pitchFamily="34" charset="0"/>
            </a:rPr>
            <a:t>Service d’appui à la Couverture Sanitaire Universelle</a:t>
          </a:r>
        </a:p>
      </dsp:txBody>
      <dsp:txXfrm>
        <a:off x="66561" y="4011210"/>
        <a:ext cx="3111461" cy="119375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76C710-02CE-4C54-B2A1-5F528B2EC495}">
      <dsp:nvSpPr>
        <dsp:cNvPr id="0" name=""/>
        <dsp:cNvSpPr/>
      </dsp:nvSpPr>
      <dsp:spPr>
        <a:xfrm>
          <a:off x="2910043" y="3951"/>
          <a:ext cx="8840672" cy="102563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Chargé du suivi des contreparties des ressources extérieures</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Elabore et met à jour le plan de viabilité afin d’assurer la pérennité des financements de la santé</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Assure l’analyse des financements extérieurs</a:t>
          </a:r>
        </a:p>
      </dsp:txBody>
      <dsp:txXfrm>
        <a:off x="2910043" y="132155"/>
        <a:ext cx="8456059" cy="769226"/>
      </dsp:txXfrm>
    </dsp:sp>
    <dsp:sp modelId="{EF8D014A-273D-488E-8E6B-29C1357B252F}">
      <dsp:nvSpPr>
        <dsp:cNvPr id="0" name=""/>
        <dsp:cNvSpPr/>
      </dsp:nvSpPr>
      <dsp:spPr>
        <a:xfrm>
          <a:off x="0" y="241540"/>
          <a:ext cx="2903836" cy="7438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Verdana" panose="020B0604030504040204" pitchFamily="34" charset="0"/>
              <a:ea typeface="Verdana" panose="020B0604030504040204" pitchFamily="34" charset="0"/>
            </a:rPr>
            <a:t>Service de la pérennité du </a:t>
          </a:r>
          <a:r>
            <a:rPr lang="fr-FR" sz="1800" kern="1200" dirty="0">
              <a:latin typeface="Verdana" panose="020B0604030504040204" pitchFamily="34" charset="0"/>
              <a:ea typeface="Verdana" panose="020B0604030504040204" pitchFamily="34" charset="0"/>
            </a:rPr>
            <a:t>financement</a:t>
          </a:r>
          <a:endParaRPr lang="fr-FR" sz="1600" kern="1200" dirty="0">
            <a:latin typeface="Verdana" panose="020B0604030504040204" pitchFamily="34" charset="0"/>
            <a:ea typeface="Verdana" panose="020B0604030504040204" pitchFamily="34" charset="0"/>
          </a:endParaRPr>
        </a:p>
      </dsp:txBody>
      <dsp:txXfrm>
        <a:off x="36310" y="277850"/>
        <a:ext cx="2831216" cy="671195"/>
      </dsp:txXfrm>
    </dsp:sp>
    <dsp:sp modelId="{2D6D8275-DAD7-4A80-B515-4353D642BE13}">
      <dsp:nvSpPr>
        <dsp:cNvPr id="0" name=""/>
        <dsp:cNvSpPr/>
      </dsp:nvSpPr>
      <dsp:spPr>
        <a:xfrm>
          <a:off x="2921084" y="1174354"/>
          <a:ext cx="8833519" cy="965802"/>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fr-FR" sz="1600" kern="1200" dirty="0">
              <a:latin typeface="Verdana" panose="020B0604030504040204" pitchFamily="34" charset="0"/>
              <a:ea typeface="Verdana" panose="020B0604030504040204" pitchFamily="34" charset="0"/>
            </a:rPr>
            <a:t>Produit des analyses sur les données de recouvrement des recettes de services collectées au sein des différents établissements du Ministère </a:t>
          </a:r>
        </a:p>
        <a:p>
          <a:pPr marL="171450" lvl="1" indent="-171450" algn="l" defTabSz="711200">
            <a:lnSpc>
              <a:spcPct val="90000"/>
            </a:lnSpc>
            <a:spcBef>
              <a:spcPct val="0"/>
            </a:spcBef>
            <a:spcAft>
              <a:spcPct val="15000"/>
            </a:spcAft>
            <a:buChar char="•"/>
          </a:pPr>
          <a:r>
            <a:rPr lang="fr-FR" sz="1600" kern="1200" dirty="0">
              <a:latin typeface="Verdana" panose="020B0604030504040204" pitchFamily="34" charset="0"/>
              <a:ea typeface="Verdana" panose="020B0604030504040204" pitchFamily="34" charset="0"/>
            </a:rPr>
            <a:t>Participe également à l’analyse des demandes d’exonération</a:t>
          </a:r>
        </a:p>
      </dsp:txBody>
      <dsp:txXfrm>
        <a:off x="2921084" y="1295079"/>
        <a:ext cx="8471343" cy="724352"/>
      </dsp:txXfrm>
    </dsp:sp>
    <dsp:sp modelId="{34F81F02-F895-4CA4-B647-053273CA88F4}">
      <dsp:nvSpPr>
        <dsp:cNvPr id="0" name=""/>
        <dsp:cNvSpPr/>
      </dsp:nvSpPr>
      <dsp:spPr>
        <a:xfrm>
          <a:off x="0" y="1239563"/>
          <a:ext cx="2918765" cy="83940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Verdana" panose="020B0604030504040204" pitchFamily="34" charset="0"/>
              <a:ea typeface="Verdana" panose="020B0604030504040204" pitchFamily="34" charset="0"/>
            </a:rPr>
            <a:t>Service de l’analyse du recouvrement des recettes de services et des exonérations</a:t>
          </a:r>
        </a:p>
      </dsp:txBody>
      <dsp:txXfrm>
        <a:off x="40976" y="1280539"/>
        <a:ext cx="2836813" cy="757450"/>
      </dsp:txXfrm>
    </dsp:sp>
    <dsp:sp modelId="{6404CFF2-E6BE-499D-8BE7-0F553504597A}">
      <dsp:nvSpPr>
        <dsp:cNvPr id="0" name=""/>
        <dsp:cNvSpPr/>
      </dsp:nvSpPr>
      <dsp:spPr>
        <a:xfrm>
          <a:off x="2855717" y="2346387"/>
          <a:ext cx="8894618" cy="974142"/>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Réalise des analyses pertinentes et actualisées pour les tarifs applicables aux soins et services de santé</a:t>
          </a:r>
        </a:p>
        <a:p>
          <a:pPr marL="114300" lvl="1" indent="-114300" algn="l" defTabSz="622300">
            <a:lnSpc>
              <a:spcPct val="90000"/>
            </a:lnSpc>
            <a:spcBef>
              <a:spcPct val="0"/>
            </a:spcBef>
            <a:spcAft>
              <a:spcPct val="15000"/>
            </a:spcAft>
            <a:buChar char="•"/>
          </a:pPr>
          <a:r>
            <a:rPr lang="fr-FR" sz="1400" kern="1200" dirty="0">
              <a:latin typeface="Verdana" panose="020B0604030504040204" pitchFamily="34" charset="0"/>
              <a:ea typeface="Verdana" panose="020B0604030504040204" pitchFamily="34" charset="0"/>
            </a:rPr>
            <a:t>Mène des évaluations régulières des coûts associés aux soins et services de santé</a:t>
          </a:r>
        </a:p>
      </dsp:txBody>
      <dsp:txXfrm>
        <a:off x="2855717" y="2468155"/>
        <a:ext cx="8529315" cy="730606"/>
      </dsp:txXfrm>
    </dsp:sp>
    <dsp:sp modelId="{97C07D74-B294-445B-8374-BCE8E754CDDE}">
      <dsp:nvSpPr>
        <dsp:cNvPr id="0" name=""/>
        <dsp:cNvSpPr/>
      </dsp:nvSpPr>
      <dsp:spPr>
        <a:xfrm>
          <a:off x="0" y="2326484"/>
          <a:ext cx="2849130" cy="10139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Verdana" panose="020B0604030504040204" pitchFamily="34" charset="0"/>
              <a:ea typeface="Verdana" panose="020B0604030504040204" pitchFamily="34" charset="0"/>
            </a:rPr>
            <a:t>Service de la tarification des actes publics de santé</a:t>
          </a:r>
        </a:p>
      </dsp:txBody>
      <dsp:txXfrm>
        <a:off x="49497" y="2375981"/>
        <a:ext cx="2750136" cy="914955"/>
      </dsp:txXfrm>
    </dsp:sp>
    <dsp:sp modelId="{FF4C3FE6-FDFD-48DF-807B-2A4CA60D9481}">
      <dsp:nvSpPr>
        <dsp:cNvPr id="0" name=""/>
        <dsp:cNvSpPr/>
      </dsp:nvSpPr>
      <dsp:spPr>
        <a:xfrm>
          <a:off x="2911222" y="3201950"/>
          <a:ext cx="8761371" cy="182242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fr-FR" sz="1200" kern="1200" dirty="0">
              <a:latin typeface="Verdana" panose="020B0604030504040204" pitchFamily="34" charset="0"/>
              <a:ea typeface="Verdana" panose="020B0604030504040204" pitchFamily="34" charset="0"/>
            </a:rPr>
            <a:t>Travaille en collaboration avec la DAF dans la conduite des opérations de la comptabilité de gestion </a:t>
          </a:r>
        </a:p>
        <a:p>
          <a:pPr marL="114300" lvl="1" indent="-114300" algn="l" defTabSz="533400">
            <a:lnSpc>
              <a:spcPct val="90000"/>
            </a:lnSpc>
            <a:spcBef>
              <a:spcPct val="0"/>
            </a:spcBef>
            <a:spcAft>
              <a:spcPct val="15000"/>
            </a:spcAft>
            <a:buChar char="•"/>
          </a:pPr>
          <a:r>
            <a:rPr lang="fr-FR" sz="1200" kern="1200" dirty="0">
              <a:latin typeface="Verdana" panose="020B0604030504040204" pitchFamily="34" charset="0"/>
              <a:ea typeface="Verdana" panose="020B0604030504040204" pitchFamily="34" charset="0"/>
            </a:rPr>
            <a:t>Appuie les établissements de santé à mettre en œuvre la comptabilité de gestion </a:t>
          </a:r>
        </a:p>
        <a:p>
          <a:pPr marL="114300" lvl="1" indent="-114300" algn="l" defTabSz="533400">
            <a:lnSpc>
              <a:spcPct val="90000"/>
            </a:lnSpc>
            <a:spcBef>
              <a:spcPct val="0"/>
            </a:spcBef>
            <a:spcAft>
              <a:spcPct val="15000"/>
            </a:spcAft>
            <a:buChar char="•"/>
          </a:pPr>
          <a:r>
            <a:rPr lang="fr-FR" sz="1200" kern="1200" dirty="0">
              <a:latin typeface="Verdana" panose="020B0604030504040204" pitchFamily="34" charset="0"/>
              <a:ea typeface="Verdana" panose="020B0604030504040204" pitchFamily="34" charset="0"/>
            </a:rPr>
            <a:t>Propose également des solutions pour garantir une utilisation efficace et transparente des fonds</a:t>
          </a:r>
        </a:p>
        <a:p>
          <a:pPr marL="114300" lvl="1" indent="-114300" algn="l" defTabSz="533400">
            <a:lnSpc>
              <a:spcPct val="90000"/>
            </a:lnSpc>
            <a:spcBef>
              <a:spcPct val="0"/>
            </a:spcBef>
            <a:spcAft>
              <a:spcPct val="15000"/>
            </a:spcAft>
            <a:buChar char="•"/>
          </a:pPr>
          <a:r>
            <a:rPr lang="fr-FR" sz="1200" kern="1200" dirty="0">
              <a:latin typeface="Verdana" panose="020B0604030504040204" pitchFamily="34" charset="0"/>
              <a:ea typeface="Verdana" panose="020B0604030504040204" pitchFamily="34" charset="0"/>
            </a:rPr>
            <a:t>Produit des analyses sur les coûts liés aux différentes activités, prestations et interventions de santé </a:t>
          </a:r>
        </a:p>
        <a:p>
          <a:pPr marL="114300" lvl="1" indent="-114300" algn="l" defTabSz="533400">
            <a:lnSpc>
              <a:spcPct val="90000"/>
            </a:lnSpc>
            <a:spcBef>
              <a:spcPct val="0"/>
            </a:spcBef>
            <a:spcAft>
              <a:spcPct val="15000"/>
            </a:spcAft>
            <a:buChar char="•"/>
          </a:pPr>
          <a:r>
            <a:rPr lang="fr-FR" sz="1200" kern="1200" dirty="0">
              <a:latin typeface="Verdana" panose="020B0604030504040204" pitchFamily="34" charset="0"/>
              <a:ea typeface="Verdana" panose="020B0604030504040204" pitchFamily="34" charset="0"/>
            </a:rPr>
            <a:t>Evalue l’efficacité des différents mécanismes de financement</a:t>
          </a:r>
        </a:p>
        <a:p>
          <a:pPr marL="114300" lvl="1" indent="-114300" algn="l" defTabSz="533400">
            <a:lnSpc>
              <a:spcPct val="90000"/>
            </a:lnSpc>
            <a:spcBef>
              <a:spcPct val="0"/>
            </a:spcBef>
            <a:spcAft>
              <a:spcPct val="15000"/>
            </a:spcAft>
            <a:buChar char="•"/>
          </a:pPr>
          <a:r>
            <a:rPr lang="fr-FR" sz="1200" kern="1200" dirty="0">
              <a:latin typeface="Verdana" panose="020B0604030504040204" pitchFamily="34" charset="0"/>
              <a:ea typeface="Verdana" panose="020B0604030504040204" pitchFamily="34" charset="0"/>
            </a:rPr>
            <a:t>Assure le suivi des indicateurs de performance vers la couverture sanitaire universelle</a:t>
          </a:r>
        </a:p>
        <a:p>
          <a:pPr marL="114300" lvl="1" indent="-114300" algn="l" defTabSz="533400">
            <a:lnSpc>
              <a:spcPct val="90000"/>
            </a:lnSpc>
            <a:spcBef>
              <a:spcPct val="0"/>
            </a:spcBef>
            <a:spcAft>
              <a:spcPct val="15000"/>
            </a:spcAft>
            <a:buChar char="•"/>
          </a:pPr>
          <a:r>
            <a:rPr lang="fr-FR" sz="1200" kern="1200" dirty="0">
              <a:latin typeface="Verdana" panose="020B0604030504040204" pitchFamily="34" charset="0"/>
              <a:ea typeface="Verdana" panose="020B0604030504040204" pitchFamily="34" charset="0"/>
            </a:rPr>
            <a:t>Réalise l’étude sur la cartographie des ressources</a:t>
          </a:r>
        </a:p>
      </dsp:txBody>
      <dsp:txXfrm>
        <a:off x="2911222" y="3429753"/>
        <a:ext cx="8077962" cy="1366818"/>
      </dsp:txXfrm>
    </dsp:sp>
    <dsp:sp modelId="{1F0EB6CA-3A61-4137-A690-FC2B9B526756}">
      <dsp:nvSpPr>
        <dsp:cNvPr id="0" name=""/>
        <dsp:cNvSpPr/>
      </dsp:nvSpPr>
      <dsp:spPr>
        <a:xfrm>
          <a:off x="0" y="3489891"/>
          <a:ext cx="2826892" cy="12718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kern="1200" dirty="0">
              <a:latin typeface="Verdana" panose="020B0604030504040204" pitchFamily="34" charset="0"/>
              <a:ea typeface="Verdana" panose="020B0604030504040204" pitchFamily="34" charset="0"/>
            </a:rPr>
            <a:t>Service d’encadrement de la comptabilité de gestion et du suivi du financement de la santé</a:t>
          </a:r>
        </a:p>
      </dsp:txBody>
      <dsp:txXfrm>
        <a:off x="62089" y="3551980"/>
        <a:ext cx="2702714" cy="11477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B7CAD-DF58-4A42-AC9E-090A1317475F}">
      <dsp:nvSpPr>
        <dsp:cNvPr id="0" name=""/>
        <dsp:cNvSpPr/>
      </dsp:nvSpPr>
      <dsp:spPr>
        <a:xfrm>
          <a:off x="-5125881" y="-785217"/>
          <a:ext cx="6104254" cy="6104254"/>
        </a:xfrm>
        <a:prstGeom prst="blockArc">
          <a:avLst>
            <a:gd name="adj1" fmla="val 18900000"/>
            <a:gd name="adj2" fmla="val 2700000"/>
            <a:gd name="adj3" fmla="val 354"/>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625E13-1B4C-42F8-A2FE-97DC2F06F765}">
      <dsp:nvSpPr>
        <dsp:cNvPr id="0" name=""/>
        <dsp:cNvSpPr/>
      </dsp:nvSpPr>
      <dsp:spPr>
        <a:xfrm>
          <a:off x="364932" y="238750"/>
          <a:ext cx="4752143" cy="47732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8100" rIns="38100" bIns="3810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Verdana" panose="020B0604030504040204" pitchFamily="34" charset="0"/>
              <a:ea typeface="Verdana" panose="020B0604030504040204" pitchFamily="34" charset="0"/>
            </a:rPr>
            <a:t>Médecins de santé publique</a:t>
          </a:r>
        </a:p>
      </dsp:txBody>
      <dsp:txXfrm>
        <a:off x="364932" y="238750"/>
        <a:ext cx="4752143" cy="477320"/>
      </dsp:txXfrm>
    </dsp:sp>
    <dsp:sp modelId="{48F60B9E-93B9-4B12-9B19-E2089DEBD490}">
      <dsp:nvSpPr>
        <dsp:cNvPr id="0" name=""/>
        <dsp:cNvSpPr/>
      </dsp:nvSpPr>
      <dsp:spPr>
        <a:xfrm>
          <a:off x="66606" y="179085"/>
          <a:ext cx="596650" cy="596650"/>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35970A-6B55-4B0E-A1C6-76B89771BD30}">
      <dsp:nvSpPr>
        <dsp:cNvPr id="0" name=""/>
        <dsp:cNvSpPr/>
      </dsp:nvSpPr>
      <dsp:spPr>
        <a:xfrm>
          <a:off x="757561" y="954641"/>
          <a:ext cx="4359514" cy="477320"/>
        </a:xfrm>
        <a:prstGeom prst="rect">
          <a:avLst/>
        </a:prstGeom>
        <a:solidFill>
          <a:schemeClr val="accent5">
            <a:hueOff val="-1470669"/>
            <a:satOff val="-204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8100" rIns="38100" bIns="3810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Verdana" panose="020B0604030504040204" pitchFamily="34" charset="0"/>
              <a:ea typeface="Verdana" panose="020B0604030504040204" pitchFamily="34" charset="0"/>
            </a:rPr>
            <a:t>Médecins généralistes</a:t>
          </a:r>
        </a:p>
      </dsp:txBody>
      <dsp:txXfrm>
        <a:off x="757561" y="954641"/>
        <a:ext cx="4359514" cy="477320"/>
      </dsp:txXfrm>
    </dsp:sp>
    <dsp:sp modelId="{D98DAF45-11CF-4B63-BBDD-6DC02F605A56}">
      <dsp:nvSpPr>
        <dsp:cNvPr id="0" name=""/>
        <dsp:cNvSpPr/>
      </dsp:nvSpPr>
      <dsp:spPr>
        <a:xfrm>
          <a:off x="459235" y="894976"/>
          <a:ext cx="596650" cy="596650"/>
        </a:xfrm>
        <a:prstGeom prst="ellipse">
          <a:avLst/>
        </a:prstGeom>
        <a:solidFill>
          <a:schemeClr val="lt1">
            <a:hueOff val="0"/>
            <a:satOff val="0"/>
            <a:lumOff val="0"/>
            <a:alphaOff val="0"/>
          </a:schemeClr>
        </a:solidFill>
        <a:ln w="12700" cap="flat" cmpd="sng" algn="ctr">
          <a:solidFill>
            <a:schemeClr val="accent5">
              <a:hueOff val="-1470669"/>
              <a:satOff val="-2046"/>
              <a:lumOff val="-7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BA15C7-6FB2-4D1F-BD07-FCD6B739AC66}">
      <dsp:nvSpPr>
        <dsp:cNvPr id="0" name=""/>
        <dsp:cNvSpPr/>
      </dsp:nvSpPr>
      <dsp:spPr>
        <a:xfrm>
          <a:off x="937100" y="1670531"/>
          <a:ext cx="4179975" cy="477320"/>
        </a:xfrm>
        <a:prstGeom prst="rect">
          <a:avLst/>
        </a:prstGeom>
        <a:solidFill>
          <a:schemeClr val="accent5">
            <a:hueOff val="-2941338"/>
            <a:satOff val="-4091"/>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8100" rIns="38100" bIns="3810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Verdana" panose="020B0604030504040204" pitchFamily="34" charset="0"/>
              <a:ea typeface="Verdana" panose="020B0604030504040204" pitchFamily="34" charset="0"/>
            </a:rPr>
            <a:t>Economistes de la santé</a:t>
          </a:r>
        </a:p>
      </dsp:txBody>
      <dsp:txXfrm>
        <a:off x="937100" y="1670531"/>
        <a:ext cx="4179975" cy="477320"/>
      </dsp:txXfrm>
    </dsp:sp>
    <dsp:sp modelId="{8E6B96AA-C875-4217-BD2D-6846A00B6423}">
      <dsp:nvSpPr>
        <dsp:cNvPr id="0" name=""/>
        <dsp:cNvSpPr/>
      </dsp:nvSpPr>
      <dsp:spPr>
        <a:xfrm>
          <a:off x="638775" y="1610866"/>
          <a:ext cx="596650" cy="596650"/>
        </a:xfrm>
        <a:prstGeom prst="ellipse">
          <a:avLst/>
        </a:prstGeom>
        <a:solidFill>
          <a:schemeClr val="lt1">
            <a:hueOff val="0"/>
            <a:satOff val="0"/>
            <a:lumOff val="0"/>
            <a:alphaOff val="0"/>
          </a:schemeClr>
        </a:solidFill>
        <a:ln w="12700" cap="flat" cmpd="sng" algn="ctr">
          <a:solidFill>
            <a:schemeClr val="accent5">
              <a:hueOff val="-2941338"/>
              <a:satOff val="-4091"/>
              <a:lumOff val="-1569"/>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BA1F3E-F99C-4838-AE75-448983462B0B}">
      <dsp:nvSpPr>
        <dsp:cNvPr id="0" name=""/>
        <dsp:cNvSpPr/>
      </dsp:nvSpPr>
      <dsp:spPr>
        <a:xfrm>
          <a:off x="937100" y="2385968"/>
          <a:ext cx="4179975" cy="477320"/>
        </a:xfrm>
        <a:prstGeom prst="rect">
          <a:avLst/>
        </a:prstGeom>
        <a:solidFill>
          <a:schemeClr val="accent5">
            <a:hueOff val="-4412007"/>
            <a:satOff val="-6137"/>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8100" rIns="38100" bIns="3810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Verdana" panose="020B0604030504040204" pitchFamily="34" charset="0"/>
              <a:ea typeface="Verdana" panose="020B0604030504040204" pitchFamily="34" charset="0"/>
            </a:rPr>
            <a:t>Administrateurs des services financiers</a:t>
          </a:r>
        </a:p>
      </dsp:txBody>
      <dsp:txXfrm>
        <a:off x="937100" y="2385968"/>
        <a:ext cx="4179975" cy="477320"/>
      </dsp:txXfrm>
    </dsp:sp>
    <dsp:sp modelId="{A6ABC62A-BED9-4868-8ACA-46D926CACC66}">
      <dsp:nvSpPr>
        <dsp:cNvPr id="0" name=""/>
        <dsp:cNvSpPr/>
      </dsp:nvSpPr>
      <dsp:spPr>
        <a:xfrm>
          <a:off x="638775" y="2326303"/>
          <a:ext cx="596650" cy="596650"/>
        </a:xfrm>
        <a:prstGeom prst="ellipse">
          <a:avLst/>
        </a:prstGeom>
        <a:solidFill>
          <a:schemeClr val="lt1">
            <a:hueOff val="0"/>
            <a:satOff val="0"/>
            <a:lumOff val="0"/>
            <a:alphaOff val="0"/>
          </a:schemeClr>
        </a:solidFill>
        <a:ln w="12700" cap="flat" cmpd="sng" algn="ctr">
          <a:solidFill>
            <a:schemeClr val="accent5">
              <a:hueOff val="-4412007"/>
              <a:satOff val="-6137"/>
              <a:lumOff val="-2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6FD018-E03C-4B66-8C16-A4B58D353D50}">
      <dsp:nvSpPr>
        <dsp:cNvPr id="0" name=""/>
        <dsp:cNvSpPr/>
      </dsp:nvSpPr>
      <dsp:spPr>
        <a:xfrm>
          <a:off x="757561" y="3101858"/>
          <a:ext cx="4359514" cy="477320"/>
        </a:xfrm>
        <a:prstGeom prst="rect">
          <a:avLst/>
        </a:prstGeom>
        <a:solidFill>
          <a:schemeClr val="accent5">
            <a:hueOff val="-5882676"/>
            <a:satOff val="-8182"/>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8100" rIns="38100" bIns="3810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Verdana" panose="020B0604030504040204" pitchFamily="34" charset="0"/>
              <a:ea typeface="Verdana" panose="020B0604030504040204" pitchFamily="34" charset="0"/>
            </a:rPr>
            <a:t>Attachés des finances</a:t>
          </a:r>
        </a:p>
      </dsp:txBody>
      <dsp:txXfrm>
        <a:off x="757561" y="3101858"/>
        <a:ext cx="4359514" cy="477320"/>
      </dsp:txXfrm>
    </dsp:sp>
    <dsp:sp modelId="{84CD2E6A-8E02-4D55-ABEC-97A186643F50}">
      <dsp:nvSpPr>
        <dsp:cNvPr id="0" name=""/>
        <dsp:cNvSpPr/>
      </dsp:nvSpPr>
      <dsp:spPr>
        <a:xfrm>
          <a:off x="459235" y="3042193"/>
          <a:ext cx="596650" cy="596650"/>
        </a:xfrm>
        <a:prstGeom prst="ellipse">
          <a:avLst/>
        </a:prstGeom>
        <a:solidFill>
          <a:schemeClr val="lt1">
            <a:hueOff val="0"/>
            <a:satOff val="0"/>
            <a:lumOff val="0"/>
            <a:alphaOff val="0"/>
          </a:schemeClr>
        </a:solidFill>
        <a:ln w="12700" cap="flat" cmpd="sng" algn="ctr">
          <a:solidFill>
            <a:schemeClr val="accent5">
              <a:hueOff val="-5882676"/>
              <a:satOff val="-8182"/>
              <a:lumOff val="-3138"/>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B4DCB0-76E9-4E7A-97AD-51717067D001}">
      <dsp:nvSpPr>
        <dsp:cNvPr id="0" name=""/>
        <dsp:cNvSpPr/>
      </dsp:nvSpPr>
      <dsp:spPr>
        <a:xfrm>
          <a:off x="364932" y="3817748"/>
          <a:ext cx="4752143" cy="477320"/>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8100" rIns="38100" bIns="38100" numCol="1" spcCol="1270" anchor="ctr" anchorCtr="0">
          <a:noAutofit/>
        </a:bodyPr>
        <a:lstStyle/>
        <a:p>
          <a:pPr marL="0" lvl="0" indent="0" algn="l" defTabSz="666750">
            <a:lnSpc>
              <a:spcPct val="90000"/>
            </a:lnSpc>
            <a:spcBef>
              <a:spcPct val="0"/>
            </a:spcBef>
            <a:spcAft>
              <a:spcPct val="35000"/>
            </a:spcAft>
            <a:buNone/>
          </a:pPr>
          <a:r>
            <a:rPr lang="fr-FR" sz="1500" kern="1200" dirty="0">
              <a:latin typeface="Verdana" panose="020B0604030504040204" pitchFamily="34" charset="0"/>
              <a:ea typeface="Verdana" panose="020B0604030504040204" pitchFamily="34" charset="0"/>
            </a:rPr>
            <a:t>Comptables</a:t>
          </a:r>
        </a:p>
      </dsp:txBody>
      <dsp:txXfrm>
        <a:off x="364932" y="3817748"/>
        <a:ext cx="4752143" cy="477320"/>
      </dsp:txXfrm>
    </dsp:sp>
    <dsp:sp modelId="{7FBDFD4B-962B-4F60-8BE5-FD904EFE5590}">
      <dsp:nvSpPr>
        <dsp:cNvPr id="0" name=""/>
        <dsp:cNvSpPr/>
      </dsp:nvSpPr>
      <dsp:spPr>
        <a:xfrm>
          <a:off x="66606" y="3758083"/>
          <a:ext cx="596650" cy="596650"/>
        </a:xfrm>
        <a:prstGeom prst="ellipse">
          <a:avLst/>
        </a:prstGeom>
        <a:solidFill>
          <a:schemeClr val="lt1">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4B7CAD-DF58-4A42-AC9E-090A1317475F}">
      <dsp:nvSpPr>
        <dsp:cNvPr id="0" name=""/>
        <dsp:cNvSpPr/>
      </dsp:nvSpPr>
      <dsp:spPr>
        <a:xfrm>
          <a:off x="-5125881" y="-785217"/>
          <a:ext cx="6104254" cy="6104254"/>
        </a:xfrm>
        <a:prstGeom prst="blockArc">
          <a:avLst>
            <a:gd name="adj1" fmla="val 18900000"/>
            <a:gd name="adj2" fmla="val 2700000"/>
            <a:gd name="adj3" fmla="val 354"/>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625E13-1B4C-42F8-A2FE-97DC2F06F765}">
      <dsp:nvSpPr>
        <dsp:cNvPr id="0" name=""/>
        <dsp:cNvSpPr/>
      </dsp:nvSpPr>
      <dsp:spPr>
        <a:xfrm>
          <a:off x="364932" y="238750"/>
          <a:ext cx="4752143" cy="47732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Verdana" panose="020B0604030504040204" pitchFamily="34" charset="0"/>
              <a:ea typeface="Verdana" panose="020B0604030504040204" pitchFamily="34" charset="0"/>
            </a:rPr>
            <a:t>Epidémiologistes</a:t>
          </a:r>
        </a:p>
      </dsp:txBody>
      <dsp:txXfrm>
        <a:off x="364932" y="238750"/>
        <a:ext cx="4752143" cy="477320"/>
      </dsp:txXfrm>
    </dsp:sp>
    <dsp:sp modelId="{48F60B9E-93B9-4B12-9B19-E2089DEBD490}">
      <dsp:nvSpPr>
        <dsp:cNvPr id="0" name=""/>
        <dsp:cNvSpPr/>
      </dsp:nvSpPr>
      <dsp:spPr>
        <a:xfrm>
          <a:off x="66606" y="179085"/>
          <a:ext cx="596650" cy="596650"/>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35970A-6B55-4B0E-A1C6-76B89771BD30}">
      <dsp:nvSpPr>
        <dsp:cNvPr id="0" name=""/>
        <dsp:cNvSpPr/>
      </dsp:nvSpPr>
      <dsp:spPr>
        <a:xfrm>
          <a:off x="757561" y="954641"/>
          <a:ext cx="4359514" cy="477320"/>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Verdana" panose="020B0604030504040204" pitchFamily="34" charset="0"/>
              <a:ea typeface="Verdana" panose="020B0604030504040204" pitchFamily="34" charset="0"/>
            </a:rPr>
            <a:t>Statisticiens/analystes de données /économétriciens</a:t>
          </a:r>
        </a:p>
      </dsp:txBody>
      <dsp:txXfrm>
        <a:off x="757561" y="954641"/>
        <a:ext cx="4359514" cy="477320"/>
      </dsp:txXfrm>
    </dsp:sp>
    <dsp:sp modelId="{D98DAF45-11CF-4B63-BBDD-6DC02F605A56}">
      <dsp:nvSpPr>
        <dsp:cNvPr id="0" name=""/>
        <dsp:cNvSpPr/>
      </dsp:nvSpPr>
      <dsp:spPr>
        <a:xfrm>
          <a:off x="459235" y="894976"/>
          <a:ext cx="596650" cy="596650"/>
        </a:xfrm>
        <a:prstGeom prst="ellipse">
          <a:avLst/>
        </a:prstGeom>
        <a:solidFill>
          <a:schemeClr val="lt1">
            <a:hueOff val="0"/>
            <a:satOff val="0"/>
            <a:lumOff val="0"/>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BA15C7-6FB2-4D1F-BD07-FCD6B739AC66}">
      <dsp:nvSpPr>
        <dsp:cNvPr id="0" name=""/>
        <dsp:cNvSpPr/>
      </dsp:nvSpPr>
      <dsp:spPr>
        <a:xfrm>
          <a:off x="937100" y="1670531"/>
          <a:ext cx="4179975" cy="477320"/>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Verdana" panose="020B0604030504040204" pitchFamily="34" charset="0"/>
              <a:ea typeface="Verdana" panose="020B0604030504040204" pitchFamily="34" charset="0"/>
            </a:rPr>
            <a:t>Démographes</a:t>
          </a:r>
        </a:p>
      </dsp:txBody>
      <dsp:txXfrm>
        <a:off x="937100" y="1670531"/>
        <a:ext cx="4179975" cy="477320"/>
      </dsp:txXfrm>
    </dsp:sp>
    <dsp:sp modelId="{8E6B96AA-C875-4217-BD2D-6846A00B6423}">
      <dsp:nvSpPr>
        <dsp:cNvPr id="0" name=""/>
        <dsp:cNvSpPr/>
      </dsp:nvSpPr>
      <dsp:spPr>
        <a:xfrm>
          <a:off x="638775" y="1610866"/>
          <a:ext cx="596650" cy="596650"/>
        </a:xfrm>
        <a:prstGeom prst="ellipse">
          <a:avLst/>
        </a:prstGeom>
        <a:solidFill>
          <a:schemeClr val="lt1">
            <a:hueOff val="0"/>
            <a:satOff val="0"/>
            <a:lumOff val="0"/>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BA1F3E-F99C-4838-AE75-448983462B0B}">
      <dsp:nvSpPr>
        <dsp:cNvPr id="0" name=""/>
        <dsp:cNvSpPr/>
      </dsp:nvSpPr>
      <dsp:spPr>
        <a:xfrm>
          <a:off x="937100" y="2385968"/>
          <a:ext cx="4179975" cy="477320"/>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Verdana" panose="020B0604030504040204" pitchFamily="34" charset="0"/>
              <a:ea typeface="Verdana" panose="020B0604030504040204" pitchFamily="34" charset="0"/>
            </a:rPr>
            <a:t>Sociologues</a:t>
          </a:r>
        </a:p>
      </dsp:txBody>
      <dsp:txXfrm>
        <a:off x="937100" y="2385968"/>
        <a:ext cx="4179975" cy="477320"/>
      </dsp:txXfrm>
    </dsp:sp>
    <dsp:sp modelId="{A6ABC62A-BED9-4868-8ACA-46D926CACC66}">
      <dsp:nvSpPr>
        <dsp:cNvPr id="0" name=""/>
        <dsp:cNvSpPr/>
      </dsp:nvSpPr>
      <dsp:spPr>
        <a:xfrm>
          <a:off x="638775" y="2326303"/>
          <a:ext cx="596650" cy="596650"/>
        </a:xfrm>
        <a:prstGeom prst="ellipse">
          <a:avLst/>
        </a:prstGeom>
        <a:solidFill>
          <a:schemeClr val="lt1">
            <a:hueOff val="0"/>
            <a:satOff val="0"/>
            <a:lumOff val="0"/>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6FD018-E03C-4B66-8C16-A4B58D353D50}">
      <dsp:nvSpPr>
        <dsp:cNvPr id="0" name=""/>
        <dsp:cNvSpPr/>
      </dsp:nvSpPr>
      <dsp:spPr>
        <a:xfrm>
          <a:off x="757561" y="3101858"/>
          <a:ext cx="4359514" cy="477320"/>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Verdana" panose="020B0604030504040204" pitchFamily="34" charset="0"/>
              <a:ea typeface="Verdana" panose="020B0604030504040204" pitchFamily="34" charset="0"/>
            </a:rPr>
            <a:t>Gestionnaire de projet</a:t>
          </a:r>
        </a:p>
      </dsp:txBody>
      <dsp:txXfrm>
        <a:off x="757561" y="3101858"/>
        <a:ext cx="4359514" cy="477320"/>
      </dsp:txXfrm>
    </dsp:sp>
    <dsp:sp modelId="{84CD2E6A-8E02-4D55-ABEC-97A186643F50}">
      <dsp:nvSpPr>
        <dsp:cNvPr id="0" name=""/>
        <dsp:cNvSpPr/>
      </dsp:nvSpPr>
      <dsp:spPr>
        <a:xfrm>
          <a:off x="459235" y="3042193"/>
          <a:ext cx="596650" cy="596650"/>
        </a:xfrm>
        <a:prstGeom prst="ellipse">
          <a:avLst/>
        </a:prstGeom>
        <a:solidFill>
          <a:schemeClr val="lt1">
            <a:hueOff val="0"/>
            <a:satOff val="0"/>
            <a:lumOff val="0"/>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B4DCB0-76E9-4E7A-97AD-51717067D001}">
      <dsp:nvSpPr>
        <dsp:cNvPr id="0" name=""/>
        <dsp:cNvSpPr/>
      </dsp:nvSpPr>
      <dsp:spPr>
        <a:xfrm>
          <a:off x="364932" y="3817748"/>
          <a:ext cx="4752143" cy="477320"/>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8873"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dirty="0">
              <a:latin typeface="Verdana" panose="020B0604030504040204" pitchFamily="34" charset="0"/>
              <a:ea typeface="Verdana" panose="020B0604030504040204" pitchFamily="34" charset="0"/>
            </a:rPr>
            <a:t>Pharmaciens</a:t>
          </a:r>
        </a:p>
      </dsp:txBody>
      <dsp:txXfrm>
        <a:off x="364932" y="3817748"/>
        <a:ext cx="4752143" cy="477320"/>
      </dsp:txXfrm>
    </dsp:sp>
    <dsp:sp modelId="{7FBDFD4B-962B-4F60-8BE5-FD904EFE5590}">
      <dsp:nvSpPr>
        <dsp:cNvPr id="0" name=""/>
        <dsp:cNvSpPr/>
      </dsp:nvSpPr>
      <dsp:spPr>
        <a:xfrm>
          <a:off x="66606" y="3758083"/>
          <a:ext cx="596650" cy="596650"/>
        </a:xfrm>
        <a:prstGeom prst="ellipse">
          <a:avLst/>
        </a:prstGeom>
        <a:solidFill>
          <a:schemeClr val="lt1">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7D5F82-426B-4567-926F-D43D171AF0E8}">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098EBC-8DAF-48D1-9EE4-00483277ED48}">
      <dsp:nvSpPr>
        <dsp:cNvPr id="0" name=""/>
        <dsp:cNvSpPr/>
      </dsp:nvSpPr>
      <dsp:spPr>
        <a:xfrm>
          <a:off x="434398" y="285347"/>
          <a:ext cx="8274544" cy="57047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1120" rIns="71120" bIns="71120" numCol="1" spcCol="1270" anchor="ctr" anchorCtr="0">
          <a:noAutofit/>
        </a:bodyPr>
        <a:lstStyle/>
        <a:p>
          <a:pPr marL="0" lvl="0" indent="0" algn="l" defTabSz="1244600">
            <a:lnSpc>
              <a:spcPct val="90000"/>
            </a:lnSpc>
            <a:spcBef>
              <a:spcPct val="0"/>
            </a:spcBef>
            <a:spcAft>
              <a:spcPct val="35000"/>
            </a:spcAft>
            <a:buNone/>
          </a:pPr>
          <a:r>
            <a:rPr lang="fr-FR" sz="2800" kern="1200" dirty="0">
              <a:latin typeface="+mn-lt"/>
            </a:rPr>
            <a:t>Méconnaissance du rôle de la DES et de ses missions</a:t>
          </a:r>
        </a:p>
      </dsp:txBody>
      <dsp:txXfrm>
        <a:off x="434398" y="285347"/>
        <a:ext cx="8274544" cy="570477"/>
      </dsp:txXfrm>
    </dsp:sp>
    <dsp:sp modelId="{49440CB4-5FD6-4C86-9EE7-C9562E56FFB7}">
      <dsp:nvSpPr>
        <dsp:cNvPr id="0" name=""/>
        <dsp:cNvSpPr/>
      </dsp:nvSpPr>
      <dsp:spPr>
        <a:xfrm>
          <a:off x="77849" y="214037"/>
          <a:ext cx="713096" cy="713096"/>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CFE02B-1BCE-40A6-BFC2-8144887A7AF0}">
      <dsp:nvSpPr>
        <dsp:cNvPr id="0" name=""/>
        <dsp:cNvSpPr/>
      </dsp:nvSpPr>
      <dsp:spPr>
        <a:xfrm>
          <a:off x="903654" y="1140954"/>
          <a:ext cx="7805288" cy="57047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66040" rIns="66040" bIns="66040" numCol="1" spcCol="1270" anchor="ctr" anchorCtr="0">
          <a:noAutofit/>
        </a:bodyPr>
        <a:lstStyle/>
        <a:p>
          <a:pPr marL="0" lvl="0" indent="0" algn="l" defTabSz="1155700">
            <a:lnSpc>
              <a:spcPct val="90000"/>
            </a:lnSpc>
            <a:spcBef>
              <a:spcPct val="0"/>
            </a:spcBef>
            <a:spcAft>
              <a:spcPct val="35000"/>
            </a:spcAft>
            <a:buFont typeface="Wingdings" panose="05000000000000000000" pitchFamily="2" charset="2"/>
            <a:buNone/>
          </a:pPr>
          <a:r>
            <a:rPr lang="fr-FR" sz="2600" kern="1200" dirty="0">
              <a:latin typeface="+mn-lt"/>
              <a:ea typeface="+mn-ea"/>
              <a:cs typeface="+mn-cs"/>
            </a:rPr>
            <a:t>Absence de matériels IT adaptés et d’un SGIDF</a:t>
          </a:r>
        </a:p>
      </dsp:txBody>
      <dsp:txXfrm>
        <a:off x="903654" y="1140954"/>
        <a:ext cx="7805288" cy="570477"/>
      </dsp:txXfrm>
    </dsp:sp>
    <dsp:sp modelId="{A70086BF-E10E-47EE-AC9F-308E7177DE86}">
      <dsp:nvSpPr>
        <dsp:cNvPr id="0" name=""/>
        <dsp:cNvSpPr/>
      </dsp:nvSpPr>
      <dsp:spPr>
        <a:xfrm>
          <a:off x="547106" y="1069644"/>
          <a:ext cx="713096" cy="713096"/>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2D59DF-8B8A-47EF-BBA2-EEA5E1F87208}">
      <dsp:nvSpPr>
        <dsp:cNvPr id="0" name=""/>
        <dsp:cNvSpPr/>
      </dsp:nvSpPr>
      <dsp:spPr>
        <a:xfrm>
          <a:off x="1118233" y="1996562"/>
          <a:ext cx="7590708" cy="57047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1120" rIns="71120" bIns="71120" numCol="1" spcCol="1270" anchor="ctr" anchorCtr="0">
          <a:noAutofit/>
        </a:bodyPr>
        <a:lstStyle/>
        <a:p>
          <a:pPr marL="0" lvl="0" indent="0" algn="l" defTabSz="1244600">
            <a:lnSpc>
              <a:spcPct val="90000"/>
            </a:lnSpc>
            <a:spcBef>
              <a:spcPct val="0"/>
            </a:spcBef>
            <a:spcAft>
              <a:spcPct val="35000"/>
            </a:spcAft>
            <a:buNone/>
          </a:pPr>
          <a:r>
            <a:rPr lang="fr-FR" sz="2800" kern="1200" dirty="0">
              <a:latin typeface="+mn-lt"/>
            </a:rPr>
            <a:t>Absence de locaux propres à la DES</a:t>
          </a:r>
        </a:p>
      </dsp:txBody>
      <dsp:txXfrm>
        <a:off x="1118233" y="1996562"/>
        <a:ext cx="7590708" cy="570477"/>
      </dsp:txXfrm>
    </dsp:sp>
    <dsp:sp modelId="{BDC77403-069B-43C7-9AC2-0B2A4A21F617}">
      <dsp:nvSpPr>
        <dsp:cNvPr id="0" name=""/>
        <dsp:cNvSpPr/>
      </dsp:nvSpPr>
      <dsp:spPr>
        <a:xfrm>
          <a:off x="761685" y="1925252"/>
          <a:ext cx="713096" cy="713096"/>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979184-20A3-4D8E-8572-07D252125258}">
      <dsp:nvSpPr>
        <dsp:cNvPr id="0" name=""/>
        <dsp:cNvSpPr/>
      </dsp:nvSpPr>
      <dsp:spPr>
        <a:xfrm>
          <a:off x="1118233" y="2851627"/>
          <a:ext cx="7590708" cy="57047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66040" rIns="66040" bIns="66040" numCol="1" spcCol="1270" anchor="ctr" anchorCtr="0">
          <a:noAutofit/>
        </a:bodyPr>
        <a:lstStyle/>
        <a:p>
          <a:pPr marL="0" lvl="0" indent="0" algn="l" defTabSz="1155700">
            <a:lnSpc>
              <a:spcPct val="90000"/>
            </a:lnSpc>
            <a:spcBef>
              <a:spcPct val="0"/>
            </a:spcBef>
            <a:spcAft>
              <a:spcPct val="35000"/>
            </a:spcAft>
            <a:buFont typeface="Wingdings" panose="05000000000000000000" pitchFamily="2" charset="2"/>
            <a:buNone/>
          </a:pPr>
          <a:r>
            <a:rPr lang="fr-FR" sz="2600" kern="1200" dirty="0">
              <a:latin typeface="+mn-lt"/>
              <a:ea typeface="+mn-ea"/>
              <a:cs typeface="+mn-cs"/>
            </a:rPr>
            <a:t>Cadre organisationnel en cours de signature (arrêté)</a:t>
          </a:r>
        </a:p>
      </dsp:txBody>
      <dsp:txXfrm>
        <a:off x="1118233" y="2851627"/>
        <a:ext cx="7590708" cy="570477"/>
      </dsp:txXfrm>
    </dsp:sp>
    <dsp:sp modelId="{25ED326C-140F-4F22-9095-E40163C56F7F}">
      <dsp:nvSpPr>
        <dsp:cNvPr id="0" name=""/>
        <dsp:cNvSpPr/>
      </dsp:nvSpPr>
      <dsp:spPr>
        <a:xfrm>
          <a:off x="761685" y="2780318"/>
          <a:ext cx="713096" cy="713096"/>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F424DC-0F73-45E5-A91F-6A88DE8B1876}">
      <dsp:nvSpPr>
        <dsp:cNvPr id="0" name=""/>
        <dsp:cNvSpPr/>
      </dsp:nvSpPr>
      <dsp:spPr>
        <a:xfrm>
          <a:off x="903654" y="3707235"/>
          <a:ext cx="7805288" cy="57047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66040" rIns="66040" bIns="66040" numCol="1" spcCol="1270" anchor="ctr" anchorCtr="0">
          <a:noAutofit/>
        </a:bodyPr>
        <a:lstStyle/>
        <a:p>
          <a:pPr marL="0" lvl="0" indent="0" algn="l" defTabSz="1155700">
            <a:lnSpc>
              <a:spcPct val="90000"/>
            </a:lnSpc>
            <a:spcBef>
              <a:spcPct val="0"/>
            </a:spcBef>
            <a:spcAft>
              <a:spcPct val="35000"/>
            </a:spcAft>
            <a:buFont typeface="Wingdings" panose="05000000000000000000" pitchFamily="2" charset="2"/>
            <a:buNone/>
          </a:pPr>
          <a:r>
            <a:rPr lang="fr-FR" sz="2600" kern="1200" dirty="0">
              <a:latin typeface="+mn-lt"/>
              <a:ea typeface="+mn-ea"/>
              <a:cs typeface="+mn-cs"/>
            </a:rPr>
            <a:t>Insuffisance et instabilité des ressources humaines</a:t>
          </a:r>
        </a:p>
      </dsp:txBody>
      <dsp:txXfrm>
        <a:off x="903654" y="3707235"/>
        <a:ext cx="7805288" cy="570477"/>
      </dsp:txXfrm>
    </dsp:sp>
    <dsp:sp modelId="{D7E55C61-9E2F-4381-88E7-CC9EF6B12946}">
      <dsp:nvSpPr>
        <dsp:cNvPr id="0" name=""/>
        <dsp:cNvSpPr/>
      </dsp:nvSpPr>
      <dsp:spPr>
        <a:xfrm>
          <a:off x="547106" y="3635925"/>
          <a:ext cx="713096" cy="713096"/>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8822FC-F4C0-4DFF-9BBC-827BF0EDD602}">
      <dsp:nvSpPr>
        <dsp:cNvPr id="0" name=""/>
        <dsp:cNvSpPr/>
      </dsp:nvSpPr>
      <dsp:spPr>
        <a:xfrm>
          <a:off x="434398" y="4562842"/>
          <a:ext cx="8274544" cy="57047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71120" rIns="71120" bIns="71120" numCol="1" spcCol="1270" anchor="ctr" anchorCtr="0">
          <a:noAutofit/>
        </a:bodyPr>
        <a:lstStyle/>
        <a:p>
          <a:pPr marL="0" lvl="0" indent="0" algn="l" defTabSz="1244600">
            <a:lnSpc>
              <a:spcPct val="90000"/>
            </a:lnSpc>
            <a:spcBef>
              <a:spcPct val="0"/>
            </a:spcBef>
            <a:spcAft>
              <a:spcPct val="35000"/>
            </a:spcAft>
            <a:buFont typeface="Wingdings" panose="05000000000000000000" pitchFamily="2" charset="2"/>
            <a:buNone/>
          </a:pPr>
          <a:r>
            <a:rPr lang="fr-FR" sz="2800" kern="1200" dirty="0">
              <a:latin typeface="+mn-lt"/>
              <a:cs typeface="Times New Roman" panose="02020603050405020304" pitchFamily="18" charset="0"/>
            </a:rPr>
            <a:t>Faible diffusion et utilisation des résultats des études</a:t>
          </a:r>
          <a:endParaRPr lang="fr-FR" sz="2800" kern="1200" dirty="0">
            <a:latin typeface="+mn-lt"/>
          </a:endParaRPr>
        </a:p>
      </dsp:txBody>
      <dsp:txXfrm>
        <a:off x="434398" y="4562842"/>
        <a:ext cx="8274544" cy="570477"/>
      </dsp:txXfrm>
    </dsp:sp>
    <dsp:sp modelId="{1B0E1255-D476-43C4-A473-342C79E454BA}">
      <dsp:nvSpPr>
        <dsp:cNvPr id="0" name=""/>
        <dsp:cNvSpPr/>
      </dsp:nvSpPr>
      <dsp:spPr>
        <a:xfrm>
          <a:off x="77849" y="4491533"/>
          <a:ext cx="713096" cy="713096"/>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Espace réservé de la date 7">
            <a:extLst>
              <a:ext uri="{FF2B5EF4-FFF2-40B4-BE49-F238E27FC236}">
                <a16:creationId xmlns:a16="http://schemas.microsoft.com/office/drawing/2014/main" id="{2E2CE2FD-74E2-3C39-90EE-7269264A5E9E}"/>
              </a:ext>
            </a:extLst>
          </p:cNvPr>
          <p:cNvSpPr>
            <a:spLocks noGrp="1"/>
          </p:cNvSpPr>
          <p:nvPr>
            <p:ph type="dt" sz="quarter" idx="1"/>
          </p:nvPr>
        </p:nvSpPr>
        <p:spPr>
          <a:xfrm>
            <a:off x="1031347" y="6524626"/>
            <a:ext cx="3962400" cy="344488"/>
          </a:xfrm>
          <a:prstGeom prst="rect">
            <a:avLst/>
          </a:prstGeom>
        </p:spPr>
        <p:txBody>
          <a:bodyPr vert="horz" lIns="91440" tIns="45720" rIns="91440" bIns="45720" rtlCol="0"/>
          <a:lstStyle>
            <a:lvl1pPr algn="r">
              <a:defRPr sz="1200"/>
            </a:lvl1pPr>
          </a:lstStyle>
          <a:p>
            <a:fld id="{767BD644-8D73-44E7-BB82-633A41826FCC}" type="datetimeFigureOut">
              <a:rPr lang="fr-FR" smtClean="0"/>
              <a:t>10/12/2024</a:t>
            </a:fld>
            <a:endParaRPr lang="fr-FR"/>
          </a:p>
        </p:txBody>
      </p:sp>
      <p:sp>
        <p:nvSpPr>
          <p:cNvPr id="9" name="Espace réservé du numéro de diapositive 8">
            <a:extLst>
              <a:ext uri="{FF2B5EF4-FFF2-40B4-BE49-F238E27FC236}">
                <a16:creationId xmlns:a16="http://schemas.microsoft.com/office/drawing/2014/main" id="{12A9217F-058A-1107-7F7C-BFA418CF1C7B}"/>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5711D6E0-C14F-4501-B181-3A8E2CBF71A6}" type="slidenum">
              <a:rPr lang="fr-FR" smtClean="0"/>
              <a:t>‹N°›</a:t>
            </a:fld>
            <a:endParaRPr lang="fr-FR"/>
          </a:p>
        </p:txBody>
      </p:sp>
      <p:sp>
        <p:nvSpPr>
          <p:cNvPr id="11" name="Espace réservé du pied de page 10">
            <a:extLst>
              <a:ext uri="{FF2B5EF4-FFF2-40B4-BE49-F238E27FC236}">
                <a16:creationId xmlns:a16="http://schemas.microsoft.com/office/drawing/2014/main" id="{C48B56B8-1E69-4668-DBE8-FBEF19C3437C}"/>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fr-FR"/>
          </a:p>
        </p:txBody>
      </p:sp>
    </p:spTree>
    <p:extLst>
      <p:ext uri="{BB962C8B-B14F-4D97-AF65-F5344CB8AC3E}">
        <p14:creationId xmlns:p14="http://schemas.microsoft.com/office/powerpoint/2010/main" val="326818040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160" userDrawn="1">
          <p15:clr>
            <a:srgbClr val="F26B43"/>
          </p15:clr>
        </p15:guide>
        <p15:guide id="2" pos="288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fr-CI"/>
          </a:p>
        </p:txBody>
      </p:sp>
      <p:sp>
        <p:nvSpPr>
          <p:cNvPr id="3" name="Espace réservé de la date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7ECCC46D-B7AB-42CC-8724-FBC0A21A7870}" type="datetimeFigureOut">
              <a:rPr lang="fr-CI" smtClean="0"/>
              <a:t>10/12/2024</a:t>
            </a:fld>
            <a:endParaRPr lang="fr-CI"/>
          </a:p>
        </p:txBody>
      </p:sp>
      <p:sp>
        <p:nvSpPr>
          <p:cNvPr id="4" name="Espace réservé de l'image des diapositives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fr-CI"/>
          </a:p>
        </p:txBody>
      </p:sp>
      <p:sp>
        <p:nvSpPr>
          <p:cNvPr id="5" name="Espace réservé des notes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I"/>
          </a:p>
        </p:txBody>
      </p:sp>
      <p:sp>
        <p:nvSpPr>
          <p:cNvPr id="6" name="Espace réservé du pied de page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fr-CI"/>
          </a:p>
        </p:txBody>
      </p:sp>
      <p:sp>
        <p:nvSpPr>
          <p:cNvPr id="7" name="Espace réservé du numéro de diapositive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5E4CED95-8EA5-43B2-BBAC-5F850014FBB9}" type="slidenum">
              <a:rPr lang="fr-CI" smtClean="0"/>
              <a:t>‹N°›</a:t>
            </a:fld>
            <a:endParaRPr lang="fr-CI"/>
          </a:p>
        </p:txBody>
      </p:sp>
    </p:spTree>
    <p:extLst>
      <p:ext uri="{BB962C8B-B14F-4D97-AF65-F5344CB8AC3E}">
        <p14:creationId xmlns:p14="http://schemas.microsoft.com/office/powerpoint/2010/main" val="1544330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I" dirty="0"/>
          </a:p>
        </p:txBody>
      </p:sp>
      <p:sp>
        <p:nvSpPr>
          <p:cNvPr id="4" name="Espace réservé du numéro de diapositive 3"/>
          <p:cNvSpPr>
            <a:spLocks noGrp="1"/>
          </p:cNvSpPr>
          <p:nvPr>
            <p:ph type="sldNum" sz="quarter" idx="5"/>
          </p:nvPr>
        </p:nvSpPr>
        <p:spPr/>
        <p:txBody>
          <a:bodyPr/>
          <a:lstStyle/>
          <a:p>
            <a:fld id="{5E4CED95-8EA5-43B2-BBAC-5F850014FBB9}" type="slidenum">
              <a:rPr lang="fr-CI" smtClean="0"/>
              <a:t>3</a:t>
            </a:fld>
            <a:endParaRPr lang="fr-CI"/>
          </a:p>
        </p:txBody>
      </p:sp>
    </p:spTree>
    <p:extLst>
      <p:ext uri="{BB962C8B-B14F-4D97-AF65-F5344CB8AC3E}">
        <p14:creationId xmlns:p14="http://schemas.microsoft.com/office/powerpoint/2010/main" val="24229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A65A4-25E5-3430-7C5B-BD588402495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854F8B6-23EB-98F6-6EAC-27F4CA9D977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2192B5-73E9-AD0E-8E1D-B4C96D419779}"/>
              </a:ext>
            </a:extLst>
          </p:cNvPr>
          <p:cNvSpPr>
            <a:spLocks noGrp="1"/>
          </p:cNvSpPr>
          <p:nvPr>
            <p:ph type="body" idx="1"/>
          </p:nvPr>
        </p:nvSpPr>
        <p:spPr/>
        <p:txBody>
          <a:bodyPr/>
          <a:lstStyle/>
          <a:p>
            <a:endParaRPr lang="fr-CI" dirty="0"/>
          </a:p>
        </p:txBody>
      </p:sp>
      <p:sp>
        <p:nvSpPr>
          <p:cNvPr id="4" name="Espace réservé du numéro de diapositive 3">
            <a:extLst>
              <a:ext uri="{FF2B5EF4-FFF2-40B4-BE49-F238E27FC236}">
                <a16:creationId xmlns:a16="http://schemas.microsoft.com/office/drawing/2014/main" id="{B4E98AF3-9824-9F7C-3740-3D64F6AA05C7}"/>
              </a:ext>
            </a:extLst>
          </p:cNvPr>
          <p:cNvSpPr>
            <a:spLocks noGrp="1"/>
          </p:cNvSpPr>
          <p:nvPr>
            <p:ph type="sldNum" sz="quarter" idx="5"/>
          </p:nvPr>
        </p:nvSpPr>
        <p:spPr/>
        <p:txBody>
          <a:bodyPr/>
          <a:lstStyle/>
          <a:p>
            <a:fld id="{5E4CED95-8EA5-43B2-BBAC-5F850014FBB9}" type="slidenum">
              <a:rPr lang="fr-CI" smtClean="0"/>
              <a:t>4</a:t>
            </a:fld>
            <a:endParaRPr lang="fr-CI"/>
          </a:p>
        </p:txBody>
      </p:sp>
    </p:spTree>
    <p:extLst>
      <p:ext uri="{BB962C8B-B14F-4D97-AF65-F5344CB8AC3E}">
        <p14:creationId xmlns:p14="http://schemas.microsoft.com/office/powerpoint/2010/main" val="252954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I" dirty="0"/>
          </a:p>
        </p:txBody>
      </p:sp>
      <p:sp>
        <p:nvSpPr>
          <p:cNvPr id="4" name="Espace réservé du numéro de diapositive 3"/>
          <p:cNvSpPr>
            <a:spLocks noGrp="1"/>
          </p:cNvSpPr>
          <p:nvPr>
            <p:ph type="sldNum" sz="quarter" idx="5"/>
          </p:nvPr>
        </p:nvSpPr>
        <p:spPr/>
        <p:txBody>
          <a:bodyPr/>
          <a:lstStyle/>
          <a:p>
            <a:fld id="{5E4CED95-8EA5-43B2-BBAC-5F850014FBB9}" type="slidenum">
              <a:rPr lang="fr-CI" smtClean="0"/>
              <a:t>5</a:t>
            </a:fld>
            <a:endParaRPr lang="fr-CI"/>
          </a:p>
        </p:txBody>
      </p:sp>
    </p:spTree>
    <p:extLst>
      <p:ext uri="{BB962C8B-B14F-4D97-AF65-F5344CB8AC3E}">
        <p14:creationId xmlns:p14="http://schemas.microsoft.com/office/powerpoint/2010/main" val="3884775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I" dirty="0"/>
          </a:p>
        </p:txBody>
      </p:sp>
      <p:sp>
        <p:nvSpPr>
          <p:cNvPr id="4" name="Espace réservé du numéro de diapositive 3"/>
          <p:cNvSpPr>
            <a:spLocks noGrp="1"/>
          </p:cNvSpPr>
          <p:nvPr>
            <p:ph type="sldNum" sz="quarter" idx="5"/>
          </p:nvPr>
        </p:nvSpPr>
        <p:spPr/>
        <p:txBody>
          <a:bodyPr/>
          <a:lstStyle/>
          <a:p>
            <a:fld id="{5E4CED95-8EA5-43B2-BBAC-5F850014FBB9}" type="slidenum">
              <a:rPr lang="fr-CI" smtClean="0"/>
              <a:t>11</a:t>
            </a:fld>
            <a:endParaRPr lang="fr-CI"/>
          </a:p>
        </p:txBody>
      </p:sp>
    </p:spTree>
    <p:extLst>
      <p:ext uri="{BB962C8B-B14F-4D97-AF65-F5344CB8AC3E}">
        <p14:creationId xmlns:p14="http://schemas.microsoft.com/office/powerpoint/2010/main" val="2528195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SGIDF Système de </a:t>
            </a:r>
            <a:r>
              <a:rPr lang="fr-FR"/>
              <a:t>gestion in</a:t>
            </a:r>
          </a:p>
        </p:txBody>
      </p:sp>
      <p:sp>
        <p:nvSpPr>
          <p:cNvPr id="4" name="Espace réservé du numéro de diapositive 3"/>
          <p:cNvSpPr>
            <a:spLocks noGrp="1"/>
          </p:cNvSpPr>
          <p:nvPr>
            <p:ph type="sldNum" sz="quarter" idx="5"/>
          </p:nvPr>
        </p:nvSpPr>
        <p:spPr/>
        <p:txBody>
          <a:bodyPr/>
          <a:lstStyle/>
          <a:p>
            <a:fld id="{5E4CED95-8EA5-43B2-BBAC-5F850014FBB9}" type="slidenum">
              <a:rPr lang="fr-CI" smtClean="0"/>
              <a:t>12</a:t>
            </a:fld>
            <a:endParaRPr lang="fr-CI"/>
          </a:p>
        </p:txBody>
      </p:sp>
    </p:spTree>
    <p:extLst>
      <p:ext uri="{BB962C8B-B14F-4D97-AF65-F5344CB8AC3E}">
        <p14:creationId xmlns:p14="http://schemas.microsoft.com/office/powerpoint/2010/main" val="1901026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75DDBFE9-8874-428C-805F-522C4B15E272}" type="datetimeFigureOut">
              <a:rPr lang="fr-FR" smtClean="0"/>
              <a:t>10/12/2024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409296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5DDBFE9-8874-428C-805F-522C4B15E272}" type="datetimeFigureOut">
              <a:rPr lang="fr-FR" smtClean="0"/>
              <a:t>10/12/2024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2978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75DDBFE9-8874-428C-805F-522C4B15E272}" type="datetimeFigureOut">
              <a:rPr lang="fr-FR" smtClean="0"/>
              <a:t>10/12/2024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4212351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5DDBFE9-8874-428C-805F-522C4B15E272}" type="datetimeFigureOut">
              <a:rPr lang="fr-FR" smtClean="0"/>
              <a:t>10/12/2024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2605598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5DDBFE9-8874-428C-805F-522C4B15E272}" type="datetimeFigureOut">
              <a:rPr lang="fr-FR" smtClean="0"/>
              <a:t>10/12/2024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4193822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5DDBFE9-8874-428C-805F-522C4B15E272}" type="datetimeFigureOut">
              <a:rPr lang="fr-FR" smtClean="0"/>
              <a:t>10/12/2024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1454916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5DDBFE9-8874-428C-805F-522C4B15E272}" type="datetimeFigureOut">
              <a:rPr lang="fr-FR" smtClean="0"/>
              <a:t>10/12/2024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3268164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5DDBFE9-8874-428C-805F-522C4B15E272}" type="datetimeFigureOut">
              <a:rPr lang="fr-FR" smtClean="0"/>
              <a:t>10/12/2024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1055031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5DDBFE9-8874-428C-805F-522C4B15E272}" type="datetimeFigureOut">
              <a:rPr lang="fr-FR" smtClean="0"/>
              <a:t>10/12/2024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3194267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5DDBFE9-8874-428C-805F-522C4B15E272}" type="datetimeFigureOut">
              <a:rPr lang="fr-FR" smtClean="0"/>
              <a:t>10/12/2024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698921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5DDBFE9-8874-428C-805F-522C4B15E272}" type="datetimeFigureOut">
              <a:rPr lang="fr-FR" smtClean="0"/>
              <a:t>10/12/2024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AC50E17-2E7C-4018-B9A5-04A9B80C37B3}" type="slidenum">
              <a:rPr lang="fr-FR" smtClean="0"/>
              <a:t>‹N°›</a:t>
            </a:fld>
            <a:endParaRPr lang="fr-FR"/>
          </a:p>
        </p:txBody>
      </p:sp>
    </p:spTree>
    <p:extLst>
      <p:ext uri="{BB962C8B-B14F-4D97-AF65-F5344CB8AC3E}">
        <p14:creationId xmlns:p14="http://schemas.microsoft.com/office/powerpoint/2010/main" val="516594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19539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C8F0B19-CA13-4D0E-B06E-67E3D54AF229}"/>
              </a:ext>
            </a:extLst>
          </p:cNvPr>
          <p:cNvGrpSpPr/>
          <p:nvPr userDrawn="1"/>
        </p:nvGrpSpPr>
        <p:grpSpPr>
          <a:xfrm>
            <a:off x="3907972" y="1063755"/>
            <a:ext cx="4376057" cy="77068"/>
            <a:chOff x="4379494" y="697832"/>
            <a:chExt cx="2586787" cy="168442"/>
          </a:xfrm>
        </p:grpSpPr>
        <p:sp>
          <p:nvSpPr>
            <p:cNvPr id="6" name="Rectangle 5">
              <a:extLst>
                <a:ext uri="{FF2B5EF4-FFF2-40B4-BE49-F238E27FC236}">
                  <a16:creationId xmlns:a16="http://schemas.microsoft.com/office/drawing/2014/main" id="{84D5EFAE-BB88-4B3D-8484-86A6CBBF386E}"/>
                </a:ext>
              </a:extLst>
            </p:cNvPr>
            <p:cNvSpPr/>
            <p:nvPr/>
          </p:nvSpPr>
          <p:spPr>
            <a:xfrm>
              <a:off x="4379494" y="697832"/>
              <a:ext cx="517358" cy="1684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Rectangle 6">
              <a:extLst>
                <a:ext uri="{FF2B5EF4-FFF2-40B4-BE49-F238E27FC236}">
                  <a16:creationId xmlns:a16="http://schemas.microsoft.com/office/drawing/2014/main" id="{7C41C671-2564-42A5-83F2-E15989574371}"/>
                </a:ext>
              </a:extLst>
            </p:cNvPr>
            <p:cNvSpPr/>
            <p:nvPr/>
          </p:nvSpPr>
          <p:spPr>
            <a:xfrm>
              <a:off x="4896851" y="697832"/>
              <a:ext cx="517358" cy="1684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7">
              <a:extLst>
                <a:ext uri="{FF2B5EF4-FFF2-40B4-BE49-F238E27FC236}">
                  <a16:creationId xmlns:a16="http://schemas.microsoft.com/office/drawing/2014/main" id="{646D60C6-F049-4E52-9CEF-E9FCF22BD3D4}"/>
                </a:ext>
              </a:extLst>
            </p:cNvPr>
            <p:cNvSpPr/>
            <p:nvPr/>
          </p:nvSpPr>
          <p:spPr>
            <a:xfrm>
              <a:off x="5414208" y="697832"/>
              <a:ext cx="517358" cy="1684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8">
              <a:extLst>
                <a:ext uri="{FF2B5EF4-FFF2-40B4-BE49-F238E27FC236}">
                  <a16:creationId xmlns:a16="http://schemas.microsoft.com/office/drawing/2014/main" id="{6045A27E-892D-4D6B-BDFF-5FD860699634}"/>
                </a:ext>
              </a:extLst>
            </p:cNvPr>
            <p:cNvSpPr/>
            <p:nvPr/>
          </p:nvSpPr>
          <p:spPr>
            <a:xfrm>
              <a:off x="5931565" y="697832"/>
              <a:ext cx="517358" cy="1684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9">
              <a:extLst>
                <a:ext uri="{FF2B5EF4-FFF2-40B4-BE49-F238E27FC236}">
                  <a16:creationId xmlns:a16="http://schemas.microsoft.com/office/drawing/2014/main" id="{E19B937D-CA4A-46E0-8D5A-85C76FF0129D}"/>
                </a:ext>
              </a:extLst>
            </p:cNvPr>
            <p:cNvSpPr/>
            <p:nvPr/>
          </p:nvSpPr>
          <p:spPr>
            <a:xfrm>
              <a:off x="6448923" y="697832"/>
              <a:ext cx="517358" cy="1684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23048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4" name="Group 3">
            <a:extLst>
              <a:ext uri="{FF2B5EF4-FFF2-40B4-BE49-F238E27FC236}">
                <a16:creationId xmlns:a16="http://schemas.microsoft.com/office/drawing/2014/main" id="{E3C46DD9-9A8F-411D-B597-946818B71DE8}"/>
              </a:ext>
            </a:extLst>
          </p:cNvPr>
          <p:cNvGrpSpPr/>
          <p:nvPr userDrawn="1"/>
        </p:nvGrpSpPr>
        <p:grpSpPr>
          <a:xfrm>
            <a:off x="0" y="6597853"/>
            <a:ext cx="12192000" cy="260147"/>
            <a:chOff x="4379494" y="697832"/>
            <a:chExt cx="2586787" cy="168442"/>
          </a:xfrm>
        </p:grpSpPr>
        <p:sp>
          <p:nvSpPr>
            <p:cNvPr id="6" name="Rectangle 5">
              <a:extLst>
                <a:ext uri="{FF2B5EF4-FFF2-40B4-BE49-F238E27FC236}">
                  <a16:creationId xmlns:a16="http://schemas.microsoft.com/office/drawing/2014/main" id="{E6E330ED-CBD0-49D6-96D9-8A0C1C4518A4}"/>
                </a:ext>
              </a:extLst>
            </p:cNvPr>
            <p:cNvSpPr/>
            <p:nvPr/>
          </p:nvSpPr>
          <p:spPr>
            <a:xfrm>
              <a:off x="4379494" y="697832"/>
              <a:ext cx="517358" cy="1684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Rectangle 6">
              <a:extLst>
                <a:ext uri="{FF2B5EF4-FFF2-40B4-BE49-F238E27FC236}">
                  <a16:creationId xmlns:a16="http://schemas.microsoft.com/office/drawing/2014/main" id="{7D028152-6864-487D-B9D6-395800F0CC7C}"/>
                </a:ext>
              </a:extLst>
            </p:cNvPr>
            <p:cNvSpPr/>
            <p:nvPr/>
          </p:nvSpPr>
          <p:spPr>
            <a:xfrm>
              <a:off x="4896852" y="697832"/>
              <a:ext cx="517358" cy="1684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7">
              <a:extLst>
                <a:ext uri="{FF2B5EF4-FFF2-40B4-BE49-F238E27FC236}">
                  <a16:creationId xmlns:a16="http://schemas.microsoft.com/office/drawing/2014/main" id="{57E5C8F6-620C-4584-AE0A-5E4F2E6565C5}"/>
                </a:ext>
              </a:extLst>
            </p:cNvPr>
            <p:cNvSpPr/>
            <p:nvPr/>
          </p:nvSpPr>
          <p:spPr>
            <a:xfrm>
              <a:off x="5414209" y="697832"/>
              <a:ext cx="517358" cy="1684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8">
              <a:extLst>
                <a:ext uri="{FF2B5EF4-FFF2-40B4-BE49-F238E27FC236}">
                  <a16:creationId xmlns:a16="http://schemas.microsoft.com/office/drawing/2014/main" id="{B5925AB1-BE47-453E-8EF4-924465289B54}"/>
                </a:ext>
              </a:extLst>
            </p:cNvPr>
            <p:cNvSpPr/>
            <p:nvPr/>
          </p:nvSpPr>
          <p:spPr>
            <a:xfrm>
              <a:off x="5931566" y="697832"/>
              <a:ext cx="517358" cy="1684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9">
              <a:extLst>
                <a:ext uri="{FF2B5EF4-FFF2-40B4-BE49-F238E27FC236}">
                  <a16:creationId xmlns:a16="http://schemas.microsoft.com/office/drawing/2014/main" id="{68FC2FC1-F83A-44D6-9D9A-A61E40D3B973}"/>
                </a:ext>
              </a:extLst>
            </p:cNvPr>
            <p:cNvSpPr/>
            <p:nvPr/>
          </p:nvSpPr>
          <p:spPr>
            <a:xfrm>
              <a:off x="6448923" y="697832"/>
              <a:ext cx="517358" cy="1684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 name="Rectangle 2">
            <a:extLst>
              <a:ext uri="{FF2B5EF4-FFF2-40B4-BE49-F238E27FC236}">
                <a16:creationId xmlns:a16="http://schemas.microsoft.com/office/drawing/2014/main" id="{BC8EC325-CE62-415E-834A-7F70F7855117}"/>
              </a:ext>
            </a:extLst>
          </p:cNvPr>
          <p:cNvSpPr/>
          <p:nvPr userDrawn="1"/>
        </p:nvSpPr>
        <p:spPr>
          <a:xfrm flipV="1">
            <a:off x="0" y="3726714"/>
            <a:ext cx="176212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769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76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195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19656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12A631-1449-458D-8F7A-DD74ACB1BF08}"/>
              </a:ext>
            </a:extLst>
          </p:cNvPr>
          <p:cNvSpPr/>
          <p:nvPr userDrawn="1"/>
        </p:nvSpPr>
        <p:spPr>
          <a:xfrm>
            <a:off x="0" y="2858807"/>
            <a:ext cx="12191999" cy="2204134"/>
          </a:xfrm>
          <a:prstGeom prst="rect">
            <a:avLst/>
          </a:prstGeom>
          <a:gradFill flip="none" rotWithShape="1">
            <a:gsLst>
              <a:gs pos="74000">
                <a:schemeClr val="accent6">
                  <a:alpha val="70000"/>
                </a:schemeClr>
              </a:gs>
              <a:gs pos="45000">
                <a:schemeClr val="accent6">
                  <a:alpha val="75000"/>
                </a:schemeClr>
              </a:gs>
              <a:gs pos="8000">
                <a:schemeClr val="accent1">
                  <a:alpha val="0"/>
                </a:schemeClr>
              </a:gs>
              <a:gs pos="96000">
                <a:schemeClr val="accent5">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 name="Graphic 14">
            <a:extLst>
              <a:ext uri="{FF2B5EF4-FFF2-40B4-BE49-F238E27FC236}">
                <a16:creationId xmlns:a16="http://schemas.microsoft.com/office/drawing/2014/main" id="{EB6248EF-B06C-43D0-91E9-33C54CEB5B7B}"/>
              </a:ext>
            </a:extLst>
          </p:cNvPr>
          <p:cNvGrpSpPr/>
          <p:nvPr userDrawn="1"/>
        </p:nvGrpSpPr>
        <p:grpSpPr>
          <a:xfrm>
            <a:off x="753445" y="2639304"/>
            <a:ext cx="4261727" cy="3351921"/>
            <a:chOff x="2444748" y="555045"/>
            <a:chExt cx="7282048" cy="5727454"/>
          </a:xfrm>
        </p:grpSpPr>
        <p:sp>
          <p:nvSpPr>
            <p:cNvPr id="3" name="Freeform: Shape 2">
              <a:extLst>
                <a:ext uri="{FF2B5EF4-FFF2-40B4-BE49-F238E27FC236}">
                  <a16:creationId xmlns:a16="http://schemas.microsoft.com/office/drawing/2014/main" id="{F4296F62-9662-4403-9A1B-140DFC6CEF67}"/>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EC151A04-4E35-4F1C-99AA-68E3920CDF5B}"/>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6924EC27-EA8E-48AC-B3BA-B86C7B650247}"/>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AF88730B-3EDA-490F-8B6F-5357A5EF0ECA}"/>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8AAC3D30-A9EC-437B-BAEC-5158F5227067}"/>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1460114B-7023-4F6E-B074-79932670ADDE}"/>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AC2F032-DFD7-46FF-8CCA-E33896C690DE}"/>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DDB5B76-DE90-4CC7-A371-1C02A86AF779}"/>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1" name="Picture Placeholder 2">
            <a:extLst>
              <a:ext uri="{FF2B5EF4-FFF2-40B4-BE49-F238E27FC236}">
                <a16:creationId xmlns:a16="http://schemas.microsoft.com/office/drawing/2014/main" id="{D01CFF7D-B6F4-4B1B-9C6A-AB93A7AA88C1}"/>
              </a:ext>
            </a:extLst>
          </p:cNvPr>
          <p:cNvSpPr>
            <a:spLocks noGrp="1"/>
          </p:cNvSpPr>
          <p:nvPr>
            <p:ph type="pic" idx="10" hasCustomPrompt="1"/>
          </p:nvPr>
        </p:nvSpPr>
        <p:spPr>
          <a:xfrm>
            <a:off x="930752" y="2858807"/>
            <a:ext cx="3907112" cy="2186648"/>
          </a:xfrm>
          <a:prstGeom prst="rect">
            <a:avLst/>
          </a:prstGeom>
          <a:solidFill>
            <a:schemeClr val="bg1">
              <a:lumMod val="95000"/>
            </a:schemeClr>
          </a:solidFill>
          <a:ln w="12700">
            <a:noFill/>
          </a:ln>
        </p:spPr>
        <p:txBody>
          <a:bodyPr anchor="ctr"/>
          <a:lstStyle>
            <a:lvl1pPr marL="0" indent="0" algn="ctr">
              <a:buNone/>
              <a:defRPr sz="18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2786804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2C54D7FD-BDA4-445B-8877-80F2FB48F04C}"/>
              </a:ext>
            </a:extLst>
          </p:cNvPr>
          <p:cNvSpPr/>
          <p:nvPr userDrawn="1"/>
        </p:nvSpPr>
        <p:spPr>
          <a:xfrm>
            <a:off x="292770" y="312821"/>
            <a:ext cx="7503694" cy="6304547"/>
          </a:xfrm>
          <a:custGeom>
            <a:avLst/>
            <a:gdLst>
              <a:gd name="connsiteX0" fmla="*/ 0 w 8066763"/>
              <a:gd name="connsiteY0" fmla="*/ 0 h 6304547"/>
              <a:gd name="connsiteX1" fmla="*/ 8066763 w 8066763"/>
              <a:gd name="connsiteY1" fmla="*/ 0 h 6304547"/>
              <a:gd name="connsiteX2" fmla="*/ 5597407 w 8066763"/>
              <a:gd name="connsiteY2" fmla="*/ 6304547 h 6304547"/>
              <a:gd name="connsiteX3" fmla="*/ 0 w 8066763"/>
              <a:gd name="connsiteY3" fmla="*/ 6304547 h 6304547"/>
            </a:gdLst>
            <a:ahLst/>
            <a:cxnLst>
              <a:cxn ang="0">
                <a:pos x="connsiteX0" y="connsiteY0"/>
              </a:cxn>
              <a:cxn ang="0">
                <a:pos x="connsiteX1" y="connsiteY1"/>
              </a:cxn>
              <a:cxn ang="0">
                <a:pos x="connsiteX2" y="connsiteY2"/>
              </a:cxn>
              <a:cxn ang="0">
                <a:pos x="connsiteX3" y="connsiteY3"/>
              </a:cxn>
            </a:cxnLst>
            <a:rect l="l" t="t" r="r" b="b"/>
            <a:pathLst>
              <a:path w="8066763" h="6304547">
                <a:moveTo>
                  <a:pt x="0" y="0"/>
                </a:moveTo>
                <a:lnTo>
                  <a:pt x="8066763" y="0"/>
                </a:lnTo>
                <a:lnTo>
                  <a:pt x="5597407" y="6304547"/>
                </a:lnTo>
                <a:lnTo>
                  <a:pt x="0" y="6304547"/>
                </a:ln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Tree>
    <p:extLst>
      <p:ext uri="{BB962C8B-B14F-4D97-AF65-F5344CB8AC3E}">
        <p14:creationId xmlns:p14="http://schemas.microsoft.com/office/powerpoint/2010/main" val="28078752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Image slide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2BCD1B-947D-4365-BA3B-0F1EDC7713CD}"/>
              </a:ext>
            </a:extLst>
          </p:cNvPr>
          <p:cNvSpPr/>
          <p:nvPr userDrawn="1"/>
        </p:nvSpPr>
        <p:spPr>
          <a:xfrm>
            <a:off x="0" y="2528260"/>
            <a:ext cx="12192000" cy="1801480"/>
          </a:xfrm>
          <a:prstGeom prst="rect">
            <a:avLst/>
          </a:prstGeom>
          <a:gradFill>
            <a:gsLst>
              <a:gs pos="66000">
                <a:schemeClr val="accent3"/>
              </a:gs>
              <a:gs pos="33000">
                <a:schemeClr val="accent2"/>
              </a:gs>
              <a:gs pos="0">
                <a:schemeClr val="accent1"/>
              </a:gs>
              <a:gs pos="96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cs typeface="Arial" pitchFamily="34" charset="0"/>
            </a:endParaRPr>
          </a:p>
        </p:txBody>
      </p:sp>
      <p:sp>
        <p:nvSpPr>
          <p:cNvPr id="12" name="Picture Placeholder 11">
            <a:extLst>
              <a:ext uri="{FF2B5EF4-FFF2-40B4-BE49-F238E27FC236}">
                <a16:creationId xmlns:a16="http://schemas.microsoft.com/office/drawing/2014/main" id="{2E5EA7C7-8ABC-4BB8-83D4-FDCD6EF0024B}"/>
              </a:ext>
            </a:extLst>
          </p:cNvPr>
          <p:cNvSpPr>
            <a:spLocks noGrp="1"/>
          </p:cNvSpPr>
          <p:nvPr>
            <p:ph type="pic" sz="quarter" idx="10" hasCustomPrompt="1"/>
          </p:nvPr>
        </p:nvSpPr>
        <p:spPr>
          <a:xfrm>
            <a:off x="6177663" y="980038"/>
            <a:ext cx="4897924" cy="4897924"/>
          </a:xfrm>
          <a:custGeom>
            <a:avLst/>
            <a:gdLst>
              <a:gd name="connsiteX0" fmla="*/ 2448962 w 4897924"/>
              <a:gd name="connsiteY0" fmla="*/ 0 h 4897924"/>
              <a:gd name="connsiteX1" fmla="*/ 4897924 w 4897924"/>
              <a:gd name="connsiteY1" fmla="*/ 2448962 h 4897924"/>
              <a:gd name="connsiteX2" fmla="*/ 2448962 w 4897924"/>
              <a:gd name="connsiteY2" fmla="*/ 4897924 h 4897924"/>
              <a:gd name="connsiteX3" fmla="*/ 0 w 4897924"/>
              <a:gd name="connsiteY3" fmla="*/ 2448962 h 4897924"/>
            </a:gdLst>
            <a:ahLst/>
            <a:cxnLst>
              <a:cxn ang="0">
                <a:pos x="connsiteX0" y="connsiteY0"/>
              </a:cxn>
              <a:cxn ang="0">
                <a:pos x="connsiteX1" y="connsiteY1"/>
              </a:cxn>
              <a:cxn ang="0">
                <a:pos x="connsiteX2" y="connsiteY2"/>
              </a:cxn>
              <a:cxn ang="0">
                <a:pos x="connsiteX3" y="connsiteY3"/>
              </a:cxn>
            </a:cxnLst>
            <a:rect l="l" t="t" r="r" b="b"/>
            <a:pathLst>
              <a:path w="4897924" h="4897924">
                <a:moveTo>
                  <a:pt x="2448962" y="0"/>
                </a:moveTo>
                <a:lnTo>
                  <a:pt x="4897924" y="2448962"/>
                </a:lnTo>
                <a:lnTo>
                  <a:pt x="2448962" y="4897924"/>
                </a:lnTo>
                <a:lnTo>
                  <a:pt x="0" y="2448962"/>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
        <p:nvSpPr>
          <p:cNvPr id="16" name="Freeform: Shape 15">
            <a:extLst>
              <a:ext uri="{FF2B5EF4-FFF2-40B4-BE49-F238E27FC236}">
                <a16:creationId xmlns:a16="http://schemas.microsoft.com/office/drawing/2014/main" id="{238E336C-CBC6-405B-A2D0-832A210015D9}"/>
              </a:ext>
            </a:extLst>
          </p:cNvPr>
          <p:cNvSpPr/>
          <p:nvPr userDrawn="1"/>
        </p:nvSpPr>
        <p:spPr>
          <a:xfrm rot="10800000">
            <a:off x="0" y="577086"/>
            <a:ext cx="10468344" cy="1826128"/>
          </a:xfrm>
          <a:custGeom>
            <a:avLst/>
            <a:gdLst>
              <a:gd name="connsiteX0" fmla="*/ 1829628 w 10468344"/>
              <a:gd name="connsiteY0" fmla="*/ 1826128 h 1826128"/>
              <a:gd name="connsiteX1" fmla="*/ 0 w 10468344"/>
              <a:gd name="connsiteY1" fmla="*/ 25683 h 1826128"/>
              <a:gd name="connsiteX2" fmla="*/ 5529 w 10468344"/>
              <a:gd name="connsiteY2" fmla="*/ 20065 h 1826128"/>
              <a:gd name="connsiteX3" fmla="*/ 229959 w 10468344"/>
              <a:gd name="connsiteY3" fmla="*/ 20064 h 1826128"/>
              <a:gd name="connsiteX4" fmla="*/ 1829436 w 10468344"/>
              <a:gd name="connsiteY4" fmla="*/ 1594029 h 1826128"/>
              <a:gd name="connsiteX5" fmla="*/ 3443085 w 10468344"/>
              <a:gd name="connsiteY5" fmla="*/ 6119 h 1826128"/>
              <a:gd name="connsiteX6" fmla="*/ 3444974 w 10468344"/>
              <a:gd name="connsiteY6" fmla="*/ 8038 h 1826128"/>
              <a:gd name="connsiteX7" fmla="*/ 3444974 w 10468344"/>
              <a:gd name="connsiteY7" fmla="*/ 0 h 1826128"/>
              <a:gd name="connsiteX8" fmla="*/ 10468344 w 10468344"/>
              <a:gd name="connsiteY8" fmla="*/ 0 h 1826128"/>
              <a:gd name="connsiteX9" fmla="*/ 10468344 w 10468344"/>
              <a:gd name="connsiteY9" fmla="*/ 165298 h 1826128"/>
              <a:gd name="connsiteX10" fmla="*/ 3516995 w 10468344"/>
              <a:gd name="connsiteY10" fmla="*/ 165298 h 1826128"/>
              <a:gd name="connsiteX11" fmla="*/ 1877405 w 10468344"/>
              <a:gd name="connsiteY11" fmla="*/ 1778735 h 1826128"/>
              <a:gd name="connsiteX12" fmla="*/ 1876835 w 10468344"/>
              <a:gd name="connsiteY12" fmla="*/ 1778156 h 182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68344" h="1826128">
                <a:moveTo>
                  <a:pt x="1829628" y="1826128"/>
                </a:moveTo>
                <a:lnTo>
                  <a:pt x="0" y="25683"/>
                </a:lnTo>
                <a:lnTo>
                  <a:pt x="5529" y="20065"/>
                </a:lnTo>
                <a:lnTo>
                  <a:pt x="229959" y="20064"/>
                </a:lnTo>
                <a:lnTo>
                  <a:pt x="1829436" y="1594029"/>
                </a:lnTo>
                <a:lnTo>
                  <a:pt x="3443085" y="6119"/>
                </a:lnTo>
                <a:lnTo>
                  <a:pt x="3444974" y="8038"/>
                </a:lnTo>
                <a:lnTo>
                  <a:pt x="3444974" y="0"/>
                </a:lnTo>
                <a:lnTo>
                  <a:pt x="10468344" y="0"/>
                </a:lnTo>
                <a:lnTo>
                  <a:pt x="10468344" y="165298"/>
                </a:lnTo>
                <a:lnTo>
                  <a:pt x="3516995" y="165298"/>
                </a:lnTo>
                <a:lnTo>
                  <a:pt x="1877405" y="1778735"/>
                </a:lnTo>
                <a:lnTo>
                  <a:pt x="1876835" y="1778156"/>
                </a:lnTo>
                <a:close/>
              </a:path>
            </a:pathLst>
          </a:custGeom>
          <a:gradFill flip="none" rotWithShape="1">
            <a:gsLst>
              <a:gs pos="66000">
                <a:schemeClr val="accent3"/>
              </a:gs>
              <a:gs pos="33000">
                <a:schemeClr val="accent2"/>
              </a:gs>
              <a:gs pos="0">
                <a:schemeClr val="accent1"/>
              </a:gs>
              <a:gs pos="96000">
                <a:schemeClr val="accent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cs typeface="Arial" pitchFamily="34" charset="0"/>
            </a:endParaRPr>
          </a:p>
        </p:txBody>
      </p:sp>
      <p:sp>
        <p:nvSpPr>
          <p:cNvPr id="17" name="Freeform: Shape 16">
            <a:extLst>
              <a:ext uri="{FF2B5EF4-FFF2-40B4-BE49-F238E27FC236}">
                <a16:creationId xmlns:a16="http://schemas.microsoft.com/office/drawing/2014/main" id="{4455CBD1-32B3-430C-B34D-CDAE19AD0ABC}"/>
              </a:ext>
            </a:extLst>
          </p:cNvPr>
          <p:cNvSpPr/>
          <p:nvPr userDrawn="1"/>
        </p:nvSpPr>
        <p:spPr>
          <a:xfrm>
            <a:off x="6799271" y="4451549"/>
            <a:ext cx="5392729" cy="1832749"/>
          </a:xfrm>
          <a:custGeom>
            <a:avLst/>
            <a:gdLst>
              <a:gd name="connsiteX0" fmla="*/ 3456032 w 5392729"/>
              <a:gd name="connsiteY0" fmla="*/ 0 h 1832749"/>
              <a:gd name="connsiteX1" fmla="*/ 3461074 w 5392729"/>
              <a:gd name="connsiteY1" fmla="*/ 5124 h 1832749"/>
              <a:gd name="connsiteX2" fmla="*/ 3461074 w 5392729"/>
              <a:gd name="connsiteY2" fmla="*/ 2963 h 1832749"/>
              <a:gd name="connsiteX3" fmla="*/ 5392729 w 5392729"/>
              <a:gd name="connsiteY3" fmla="*/ 2963 h 1832749"/>
              <a:gd name="connsiteX4" fmla="*/ 5392729 w 5392729"/>
              <a:gd name="connsiteY4" fmla="*/ 168261 h 1832749"/>
              <a:gd name="connsiteX5" fmla="*/ 3520712 w 5392729"/>
              <a:gd name="connsiteY5" fmla="*/ 168261 h 1832749"/>
              <a:gd name="connsiteX6" fmla="*/ 1877406 w 5392729"/>
              <a:gd name="connsiteY6" fmla="*/ 1785355 h 1832749"/>
              <a:gd name="connsiteX7" fmla="*/ 1876837 w 5392729"/>
              <a:gd name="connsiteY7" fmla="*/ 1784777 h 1832749"/>
              <a:gd name="connsiteX8" fmla="*/ 1829630 w 5392729"/>
              <a:gd name="connsiteY8" fmla="*/ 1832749 h 1832749"/>
              <a:gd name="connsiteX9" fmla="*/ 0 w 5392729"/>
              <a:gd name="connsiteY9" fmla="*/ 32302 h 1832749"/>
              <a:gd name="connsiteX10" fmla="*/ 5528 w 5392729"/>
              <a:gd name="connsiteY10" fmla="*/ 26684 h 1832749"/>
              <a:gd name="connsiteX11" fmla="*/ 229959 w 5392729"/>
              <a:gd name="connsiteY11" fmla="*/ 26683 h 1832749"/>
              <a:gd name="connsiteX12" fmla="*/ 1829438 w 5392729"/>
              <a:gd name="connsiteY12" fmla="*/ 1600649 h 183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92729" h="1832749">
                <a:moveTo>
                  <a:pt x="3456032" y="0"/>
                </a:moveTo>
                <a:lnTo>
                  <a:pt x="3461074" y="5124"/>
                </a:lnTo>
                <a:lnTo>
                  <a:pt x="3461074" y="2963"/>
                </a:lnTo>
                <a:lnTo>
                  <a:pt x="5392729" y="2963"/>
                </a:lnTo>
                <a:lnTo>
                  <a:pt x="5392729" y="168261"/>
                </a:lnTo>
                <a:lnTo>
                  <a:pt x="3520712" y="168261"/>
                </a:lnTo>
                <a:lnTo>
                  <a:pt x="1877406" y="1785355"/>
                </a:lnTo>
                <a:lnTo>
                  <a:pt x="1876837" y="1784777"/>
                </a:lnTo>
                <a:lnTo>
                  <a:pt x="1829630" y="1832749"/>
                </a:lnTo>
                <a:lnTo>
                  <a:pt x="0" y="32302"/>
                </a:lnTo>
                <a:lnTo>
                  <a:pt x="5528" y="26684"/>
                </a:lnTo>
                <a:lnTo>
                  <a:pt x="229959" y="26683"/>
                </a:lnTo>
                <a:lnTo>
                  <a:pt x="1829438" y="1600649"/>
                </a:lnTo>
                <a:close/>
              </a:path>
            </a:pathLst>
          </a:custGeom>
          <a:gradFill>
            <a:gsLst>
              <a:gs pos="66000">
                <a:schemeClr val="accent3"/>
              </a:gs>
              <a:gs pos="33000">
                <a:schemeClr val="accent2"/>
              </a:gs>
              <a:gs pos="0">
                <a:schemeClr val="accent1"/>
              </a:gs>
              <a:gs pos="96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cs typeface="Arial" pitchFamily="34" charset="0"/>
            </a:endParaRPr>
          </a:p>
        </p:txBody>
      </p:sp>
    </p:spTree>
    <p:extLst>
      <p:ext uri="{BB962C8B-B14F-4D97-AF65-F5344CB8AC3E}">
        <p14:creationId xmlns:p14="http://schemas.microsoft.com/office/powerpoint/2010/main" val="29798320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Image slide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D079DFE-31BE-4F2D-A3F9-C3DC56D775D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670790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mages and Contents Layou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CB7E376F-0253-46E6-902C-2CA1892242CD}"/>
              </a:ext>
            </a:extLst>
          </p:cNvPr>
          <p:cNvSpPr>
            <a:spLocks noGrp="1"/>
          </p:cNvSpPr>
          <p:nvPr>
            <p:ph type="pic" sz="quarter" idx="11" hasCustomPrompt="1"/>
          </p:nvPr>
        </p:nvSpPr>
        <p:spPr>
          <a:xfrm>
            <a:off x="0" y="3"/>
            <a:ext cx="12192002" cy="376034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2114556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Image slide layout">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18B8CAF3-9328-4AEF-8C03-A4E21A15B3DF}"/>
              </a:ext>
            </a:extLst>
          </p:cNvPr>
          <p:cNvSpPr>
            <a:spLocks noGrp="1"/>
          </p:cNvSpPr>
          <p:nvPr>
            <p:ph type="pic" sz="quarter" idx="14" hasCustomPrompt="1"/>
          </p:nvPr>
        </p:nvSpPr>
        <p:spPr>
          <a:xfrm>
            <a:off x="815007" y="564046"/>
            <a:ext cx="6624018" cy="5729909"/>
          </a:xfrm>
          <a:custGeom>
            <a:avLst/>
            <a:gdLst>
              <a:gd name="connsiteX0" fmla="*/ 1832943 w 6624018"/>
              <a:gd name="connsiteY0" fmla="*/ 4748834 h 5729909"/>
              <a:gd name="connsiteX1" fmla="*/ 6624018 w 6624018"/>
              <a:gd name="connsiteY1" fmla="*/ 4748834 h 5729909"/>
              <a:gd name="connsiteX2" fmla="*/ 6624018 w 6624018"/>
              <a:gd name="connsiteY2" fmla="*/ 5729909 h 5729909"/>
              <a:gd name="connsiteX3" fmla="*/ 1832943 w 6624018"/>
              <a:gd name="connsiteY3" fmla="*/ 5729909 h 5729909"/>
              <a:gd name="connsiteX4" fmla="*/ 1841224 w 6624018"/>
              <a:gd name="connsiteY4" fmla="*/ 2822714 h 5729909"/>
              <a:gd name="connsiteX5" fmla="*/ 3091438 w 6624018"/>
              <a:gd name="connsiteY5" fmla="*/ 2822714 h 5729909"/>
              <a:gd name="connsiteX6" fmla="*/ 3091438 w 6624018"/>
              <a:gd name="connsiteY6" fmla="*/ 4611758 h 5729909"/>
              <a:gd name="connsiteX7" fmla="*/ 1841224 w 6624018"/>
              <a:gd name="connsiteY7" fmla="*/ 4611758 h 5729909"/>
              <a:gd name="connsiteX8" fmla="*/ 0 w 6624018"/>
              <a:gd name="connsiteY8" fmla="*/ 2822714 h 5729909"/>
              <a:gd name="connsiteX9" fmla="*/ 1690847 w 6624018"/>
              <a:gd name="connsiteY9" fmla="*/ 2822714 h 5729909"/>
              <a:gd name="connsiteX10" fmla="*/ 1690847 w 6624018"/>
              <a:gd name="connsiteY10" fmla="*/ 4949686 h 5729909"/>
              <a:gd name="connsiteX11" fmla="*/ 0 w 6624018"/>
              <a:gd name="connsiteY11" fmla="*/ 4949686 h 5729909"/>
              <a:gd name="connsiteX12" fmla="*/ 3241814 w 6624018"/>
              <a:gd name="connsiteY12" fmla="*/ 1928192 h 5729909"/>
              <a:gd name="connsiteX13" fmla="*/ 6042992 w 6624018"/>
              <a:gd name="connsiteY13" fmla="*/ 1928192 h 5729909"/>
              <a:gd name="connsiteX14" fmla="*/ 6042992 w 6624018"/>
              <a:gd name="connsiteY14" fmla="*/ 4611758 h 5729909"/>
              <a:gd name="connsiteX15" fmla="*/ 3241814 w 6624018"/>
              <a:gd name="connsiteY15" fmla="*/ 4611758 h 5729909"/>
              <a:gd name="connsiteX16" fmla="*/ 290259 w 6624018"/>
              <a:gd name="connsiteY16" fmla="*/ 894522 h 5729909"/>
              <a:gd name="connsiteX17" fmla="*/ 3091436 w 6624018"/>
              <a:gd name="connsiteY17" fmla="*/ 894522 h 5729909"/>
              <a:gd name="connsiteX18" fmla="*/ 3091436 w 6624018"/>
              <a:gd name="connsiteY18" fmla="*/ 2683566 h 5729909"/>
              <a:gd name="connsiteX19" fmla="*/ 290259 w 6624018"/>
              <a:gd name="connsiteY19" fmla="*/ 2683566 h 5729909"/>
              <a:gd name="connsiteX20" fmla="*/ 3241813 w 6624018"/>
              <a:gd name="connsiteY20" fmla="*/ 0 h 5729909"/>
              <a:gd name="connsiteX21" fmla="*/ 4979872 w 6624018"/>
              <a:gd name="connsiteY21" fmla="*/ 0 h 5729909"/>
              <a:gd name="connsiteX22" fmla="*/ 4979872 w 6624018"/>
              <a:gd name="connsiteY22" fmla="*/ 1789044 h 5729909"/>
              <a:gd name="connsiteX23" fmla="*/ 3241813 w 6624018"/>
              <a:gd name="connsiteY23" fmla="*/ 1789044 h 572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24018" h="5729909">
                <a:moveTo>
                  <a:pt x="1832943" y="4748834"/>
                </a:moveTo>
                <a:lnTo>
                  <a:pt x="6624018" y="4748834"/>
                </a:lnTo>
                <a:lnTo>
                  <a:pt x="6624018" y="5729909"/>
                </a:lnTo>
                <a:lnTo>
                  <a:pt x="1832943" y="5729909"/>
                </a:lnTo>
                <a:close/>
                <a:moveTo>
                  <a:pt x="1841224" y="2822714"/>
                </a:moveTo>
                <a:lnTo>
                  <a:pt x="3091438" y="2822714"/>
                </a:lnTo>
                <a:lnTo>
                  <a:pt x="3091438" y="4611758"/>
                </a:lnTo>
                <a:lnTo>
                  <a:pt x="1841224" y="4611758"/>
                </a:lnTo>
                <a:close/>
                <a:moveTo>
                  <a:pt x="0" y="2822714"/>
                </a:moveTo>
                <a:lnTo>
                  <a:pt x="1690847" y="2822714"/>
                </a:lnTo>
                <a:lnTo>
                  <a:pt x="1690847" y="4949686"/>
                </a:lnTo>
                <a:lnTo>
                  <a:pt x="0" y="4949686"/>
                </a:lnTo>
                <a:close/>
                <a:moveTo>
                  <a:pt x="3241814" y="1928192"/>
                </a:moveTo>
                <a:lnTo>
                  <a:pt x="6042992" y="1928192"/>
                </a:lnTo>
                <a:lnTo>
                  <a:pt x="6042992" y="4611758"/>
                </a:lnTo>
                <a:lnTo>
                  <a:pt x="3241814" y="4611758"/>
                </a:lnTo>
                <a:close/>
                <a:moveTo>
                  <a:pt x="290259" y="894522"/>
                </a:moveTo>
                <a:lnTo>
                  <a:pt x="3091436" y="894522"/>
                </a:lnTo>
                <a:lnTo>
                  <a:pt x="3091436" y="2683566"/>
                </a:lnTo>
                <a:lnTo>
                  <a:pt x="290259" y="2683566"/>
                </a:lnTo>
                <a:close/>
                <a:moveTo>
                  <a:pt x="3241813" y="0"/>
                </a:moveTo>
                <a:lnTo>
                  <a:pt x="4979872" y="0"/>
                </a:lnTo>
                <a:lnTo>
                  <a:pt x="4979872" y="1789044"/>
                </a:lnTo>
                <a:lnTo>
                  <a:pt x="3241813" y="1789044"/>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ko-KR" altLang="en-US" sz="1800">
                <a:solidFill>
                  <a:schemeClr val="tx1">
                    <a:lumMod val="75000"/>
                    <a:lumOff val="2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ko-KR" dirty="0"/>
              <a:t>Place Your Picture Here Send To Back</a:t>
            </a:r>
            <a:endParaRPr lang="ko-KR" altLang="en-US" dirty="0"/>
          </a:p>
        </p:txBody>
      </p:sp>
    </p:spTree>
    <p:extLst>
      <p:ext uri="{BB962C8B-B14F-4D97-AF65-F5344CB8AC3E}">
        <p14:creationId xmlns:p14="http://schemas.microsoft.com/office/powerpoint/2010/main" val="2807844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834290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1844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6613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12611C-8F42-4A88-BF2C-3F14A15A3A2D}"/>
              </a:ext>
            </a:extLst>
          </p:cNvPr>
          <p:cNvSpPr/>
          <p:nvPr userDrawn="1"/>
        </p:nvSpPr>
        <p:spPr>
          <a:xfrm>
            <a:off x="4200072" y="1086699"/>
            <a:ext cx="3290634" cy="21602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Picture Placeholder 2">
            <a:extLst>
              <a:ext uri="{FF2B5EF4-FFF2-40B4-BE49-F238E27FC236}">
                <a16:creationId xmlns:a16="http://schemas.microsoft.com/office/drawing/2014/main" id="{96E1EE68-F749-4414-A326-ABFB18D5E9AF}"/>
              </a:ext>
            </a:extLst>
          </p:cNvPr>
          <p:cNvSpPr>
            <a:spLocks noGrp="1"/>
          </p:cNvSpPr>
          <p:nvPr>
            <p:ph type="pic" idx="23" hasCustomPrompt="1"/>
          </p:nvPr>
        </p:nvSpPr>
        <p:spPr>
          <a:xfrm>
            <a:off x="5002832" y="352527"/>
            <a:ext cx="1685114" cy="175505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Rectangle 5">
            <a:extLst>
              <a:ext uri="{FF2B5EF4-FFF2-40B4-BE49-F238E27FC236}">
                <a16:creationId xmlns:a16="http://schemas.microsoft.com/office/drawing/2014/main" id="{53346C86-7BD4-4931-8982-4954A955A0D2}"/>
              </a:ext>
            </a:extLst>
          </p:cNvPr>
          <p:cNvSpPr/>
          <p:nvPr userDrawn="1"/>
        </p:nvSpPr>
        <p:spPr>
          <a:xfrm>
            <a:off x="7997604" y="1086699"/>
            <a:ext cx="3290634" cy="2160240"/>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Picture Placeholder 2">
            <a:extLst>
              <a:ext uri="{FF2B5EF4-FFF2-40B4-BE49-F238E27FC236}">
                <a16:creationId xmlns:a16="http://schemas.microsoft.com/office/drawing/2014/main" id="{4938B100-7DB2-4283-A72B-BFBB92152E89}"/>
              </a:ext>
            </a:extLst>
          </p:cNvPr>
          <p:cNvSpPr>
            <a:spLocks noGrp="1"/>
          </p:cNvSpPr>
          <p:nvPr>
            <p:ph type="pic" idx="24" hasCustomPrompt="1"/>
          </p:nvPr>
        </p:nvSpPr>
        <p:spPr>
          <a:xfrm>
            <a:off x="8800364" y="352527"/>
            <a:ext cx="1685114" cy="175505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8" name="Rectangle 7">
            <a:extLst>
              <a:ext uri="{FF2B5EF4-FFF2-40B4-BE49-F238E27FC236}">
                <a16:creationId xmlns:a16="http://schemas.microsoft.com/office/drawing/2014/main" id="{C2A0F9E1-604E-4D14-8F49-BC5799DEC58C}"/>
              </a:ext>
            </a:extLst>
          </p:cNvPr>
          <p:cNvSpPr/>
          <p:nvPr userDrawn="1"/>
        </p:nvSpPr>
        <p:spPr>
          <a:xfrm>
            <a:off x="4200072" y="4248150"/>
            <a:ext cx="3290634" cy="2160240"/>
          </a:xfrm>
          <a:prstGeom prst="rect">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9" name="Picture Placeholder 2">
            <a:extLst>
              <a:ext uri="{FF2B5EF4-FFF2-40B4-BE49-F238E27FC236}">
                <a16:creationId xmlns:a16="http://schemas.microsoft.com/office/drawing/2014/main" id="{F14D57A3-AC8C-481C-AFAC-A9FCFB199B2D}"/>
              </a:ext>
            </a:extLst>
          </p:cNvPr>
          <p:cNvSpPr>
            <a:spLocks noGrp="1"/>
          </p:cNvSpPr>
          <p:nvPr>
            <p:ph type="pic" idx="25" hasCustomPrompt="1"/>
          </p:nvPr>
        </p:nvSpPr>
        <p:spPr>
          <a:xfrm>
            <a:off x="5002832" y="3513978"/>
            <a:ext cx="1685114" cy="175505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0" name="Rectangle 9">
            <a:extLst>
              <a:ext uri="{FF2B5EF4-FFF2-40B4-BE49-F238E27FC236}">
                <a16:creationId xmlns:a16="http://schemas.microsoft.com/office/drawing/2014/main" id="{EECC6AC5-F655-4421-A219-B2F76C6CA2FD}"/>
              </a:ext>
            </a:extLst>
          </p:cNvPr>
          <p:cNvSpPr/>
          <p:nvPr userDrawn="1"/>
        </p:nvSpPr>
        <p:spPr>
          <a:xfrm>
            <a:off x="7997604" y="4248150"/>
            <a:ext cx="3290634" cy="2160240"/>
          </a:xfrm>
          <a:prstGeom prst="rect">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1" name="Picture Placeholder 2">
            <a:extLst>
              <a:ext uri="{FF2B5EF4-FFF2-40B4-BE49-F238E27FC236}">
                <a16:creationId xmlns:a16="http://schemas.microsoft.com/office/drawing/2014/main" id="{BA2332AA-B2D0-4A28-A218-73EE3FE44954}"/>
              </a:ext>
            </a:extLst>
          </p:cNvPr>
          <p:cNvSpPr>
            <a:spLocks noGrp="1"/>
          </p:cNvSpPr>
          <p:nvPr>
            <p:ph type="pic" idx="26" hasCustomPrompt="1"/>
          </p:nvPr>
        </p:nvSpPr>
        <p:spPr>
          <a:xfrm>
            <a:off x="8800364" y="3513978"/>
            <a:ext cx="1685114" cy="175505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7586050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163" name="Freeform: Shape 162">
            <a:extLst>
              <a:ext uri="{FF2B5EF4-FFF2-40B4-BE49-F238E27FC236}">
                <a16:creationId xmlns:a16="http://schemas.microsoft.com/office/drawing/2014/main" id="{8824B83C-4516-440E-B27E-09F0426F6C97}"/>
              </a:ext>
            </a:extLst>
          </p:cNvPr>
          <p:cNvSpPr>
            <a:spLocks noGrp="1"/>
          </p:cNvSpPr>
          <p:nvPr>
            <p:ph type="pic" idx="23" hasCustomPrompt="1"/>
          </p:nvPr>
        </p:nvSpPr>
        <p:spPr>
          <a:xfrm>
            <a:off x="1" y="2"/>
            <a:ext cx="12191999" cy="6877477"/>
          </a:xfrm>
          <a:custGeom>
            <a:avLst/>
            <a:gdLst>
              <a:gd name="connsiteX0" fmla="*/ 11053396 w 12191999"/>
              <a:gd name="connsiteY0" fmla="*/ 5847975 h 6877477"/>
              <a:gd name="connsiteX1" fmla="*/ 12034143 w 12191999"/>
              <a:gd name="connsiteY1" fmla="*/ 6828722 h 6877477"/>
              <a:gd name="connsiteX2" fmla="*/ 11985388 w 12191999"/>
              <a:gd name="connsiteY2" fmla="*/ 6877477 h 6877477"/>
              <a:gd name="connsiteX3" fmla="*/ 10121403 w 12191999"/>
              <a:gd name="connsiteY3" fmla="*/ 6877477 h 6877477"/>
              <a:gd name="connsiteX4" fmla="*/ 10072648 w 12191999"/>
              <a:gd name="connsiteY4" fmla="*/ 6828722 h 6877477"/>
              <a:gd name="connsiteX5" fmla="*/ 12182376 w 12191999"/>
              <a:gd name="connsiteY5" fmla="*/ 4716808 h 6877477"/>
              <a:gd name="connsiteX6" fmla="*/ 12191999 w 12191999"/>
              <a:gd name="connsiteY6" fmla="*/ 4726431 h 6877477"/>
              <a:gd name="connsiteX7" fmla="*/ 12191999 w 12191999"/>
              <a:gd name="connsiteY7" fmla="*/ 6668679 h 6877477"/>
              <a:gd name="connsiteX8" fmla="*/ 12182376 w 12191999"/>
              <a:gd name="connsiteY8" fmla="*/ 6678302 h 6877477"/>
              <a:gd name="connsiteX9" fmla="*/ 11201628 w 12191999"/>
              <a:gd name="connsiteY9" fmla="*/ 5697555 h 6877477"/>
              <a:gd name="connsiteX10" fmla="*/ 9949130 w 12191999"/>
              <a:gd name="connsiteY10" fmla="*/ 4716808 h 6877477"/>
              <a:gd name="connsiteX11" fmla="*/ 10929877 w 12191999"/>
              <a:gd name="connsiteY11" fmla="*/ 5697555 h 6877477"/>
              <a:gd name="connsiteX12" fmla="*/ 9949130 w 12191999"/>
              <a:gd name="connsiteY12" fmla="*/ 6678302 h 6877477"/>
              <a:gd name="connsiteX13" fmla="*/ 8968382 w 12191999"/>
              <a:gd name="connsiteY13" fmla="*/ 5697555 h 6877477"/>
              <a:gd name="connsiteX14" fmla="*/ 11053396 w 12191999"/>
              <a:gd name="connsiteY14" fmla="*/ 3580491 h 6877477"/>
              <a:gd name="connsiteX15" fmla="*/ 12034143 w 12191999"/>
              <a:gd name="connsiteY15" fmla="*/ 4561237 h 6877477"/>
              <a:gd name="connsiteX16" fmla="*/ 11053396 w 12191999"/>
              <a:gd name="connsiteY16" fmla="*/ 5541984 h 6877477"/>
              <a:gd name="connsiteX17" fmla="*/ 10072648 w 12191999"/>
              <a:gd name="connsiteY17" fmla="*/ 4561237 h 6877477"/>
              <a:gd name="connsiteX18" fmla="*/ 8844864 w 12191999"/>
              <a:gd name="connsiteY18" fmla="*/ 3580491 h 6877477"/>
              <a:gd name="connsiteX19" fmla="*/ 9825611 w 12191999"/>
              <a:gd name="connsiteY19" fmla="*/ 4561237 h 6877477"/>
              <a:gd name="connsiteX20" fmla="*/ 8844864 w 12191999"/>
              <a:gd name="connsiteY20" fmla="*/ 5541984 h 6877477"/>
              <a:gd name="connsiteX21" fmla="*/ 7864116 w 12191999"/>
              <a:gd name="connsiteY21" fmla="*/ 4561237 h 6877477"/>
              <a:gd name="connsiteX22" fmla="*/ 10739 w 12191999"/>
              <a:gd name="connsiteY22" fmla="*/ 3580491 h 6877477"/>
              <a:gd name="connsiteX23" fmla="*/ 991485 w 12191999"/>
              <a:gd name="connsiteY23" fmla="*/ 4561237 h 6877477"/>
              <a:gd name="connsiteX24" fmla="*/ 10739 w 12191999"/>
              <a:gd name="connsiteY24" fmla="*/ 5541984 h 6877477"/>
              <a:gd name="connsiteX25" fmla="*/ 0 w 12191999"/>
              <a:gd name="connsiteY25" fmla="*/ 5531245 h 6877477"/>
              <a:gd name="connsiteX26" fmla="*/ 0 w 12191999"/>
              <a:gd name="connsiteY26" fmla="*/ 3591230 h 6877477"/>
              <a:gd name="connsiteX27" fmla="*/ 1115005 w 12191999"/>
              <a:gd name="connsiteY27" fmla="*/ 2448297 h 6877477"/>
              <a:gd name="connsiteX28" fmla="*/ 2095752 w 12191999"/>
              <a:gd name="connsiteY28" fmla="*/ 3429042 h 6877477"/>
              <a:gd name="connsiteX29" fmla="*/ 1115005 w 12191999"/>
              <a:gd name="connsiteY29" fmla="*/ 4409788 h 6877477"/>
              <a:gd name="connsiteX30" fmla="*/ 134258 w 12191999"/>
              <a:gd name="connsiteY30" fmla="*/ 3429042 h 6877477"/>
              <a:gd name="connsiteX31" fmla="*/ 12182376 w 12191999"/>
              <a:gd name="connsiteY31" fmla="*/ 2448295 h 6877477"/>
              <a:gd name="connsiteX32" fmla="*/ 12191999 w 12191999"/>
              <a:gd name="connsiteY32" fmla="*/ 2457918 h 6877477"/>
              <a:gd name="connsiteX33" fmla="*/ 12191999 w 12191999"/>
              <a:gd name="connsiteY33" fmla="*/ 4400165 h 6877477"/>
              <a:gd name="connsiteX34" fmla="*/ 12182376 w 12191999"/>
              <a:gd name="connsiteY34" fmla="*/ 4409788 h 6877477"/>
              <a:gd name="connsiteX35" fmla="*/ 11201628 w 12191999"/>
              <a:gd name="connsiteY35" fmla="*/ 3429042 h 6877477"/>
              <a:gd name="connsiteX36" fmla="*/ 9949130 w 12191999"/>
              <a:gd name="connsiteY36" fmla="*/ 2448295 h 6877477"/>
              <a:gd name="connsiteX37" fmla="*/ 10929877 w 12191999"/>
              <a:gd name="connsiteY37" fmla="*/ 3429042 h 6877477"/>
              <a:gd name="connsiteX38" fmla="*/ 9949130 w 12191999"/>
              <a:gd name="connsiteY38" fmla="*/ 4409788 h 6877477"/>
              <a:gd name="connsiteX39" fmla="*/ 8968382 w 12191999"/>
              <a:gd name="connsiteY39" fmla="*/ 3429042 h 6877477"/>
              <a:gd name="connsiteX40" fmla="*/ 7740598 w 12191999"/>
              <a:gd name="connsiteY40" fmla="*/ 2448295 h 6877477"/>
              <a:gd name="connsiteX41" fmla="*/ 8721345 w 12191999"/>
              <a:gd name="connsiteY41" fmla="*/ 3429042 h 6877477"/>
              <a:gd name="connsiteX42" fmla="*/ 7740598 w 12191999"/>
              <a:gd name="connsiteY42" fmla="*/ 4409788 h 6877477"/>
              <a:gd name="connsiteX43" fmla="*/ 6759852 w 12191999"/>
              <a:gd name="connsiteY43" fmla="*/ 3429042 h 6877477"/>
              <a:gd name="connsiteX44" fmla="*/ 11053396 w 12191999"/>
              <a:gd name="connsiteY44" fmla="*/ 1313009 h 6877477"/>
              <a:gd name="connsiteX45" fmla="*/ 12034143 w 12191999"/>
              <a:gd name="connsiteY45" fmla="*/ 2293756 h 6877477"/>
              <a:gd name="connsiteX46" fmla="*/ 11053396 w 12191999"/>
              <a:gd name="connsiteY46" fmla="*/ 3274502 h 6877477"/>
              <a:gd name="connsiteX47" fmla="*/ 10072648 w 12191999"/>
              <a:gd name="connsiteY47" fmla="*/ 2293756 h 6877477"/>
              <a:gd name="connsiteX48" fmla="*/ 8844864 w 12191999"/>
              <a:gd name="connsiteY48" fmla="*/ 1313009 h 6877477"/>
              <a:gd name="connsiteX49" fmla="*/ 9825611 w 12191999"/>
              <a:gd name="connsiteY49" fmla="*/ 2293756 h 6877477"/>
              <a:gd name="connsiteX50" fmla="*/ 8844864 w 12191999"/>
              <a:gd name="connsiteY50" fmla="*/ 3274503 h 6877477"/>
              <a:gd name="connsiteX51" fmla="*/ 7864116 w 12191999"/>
              <a:gd name="connsiteY51" fmla="*/ 2293756 h 6877477"/>
              <a:gd name="connsiteX52" fmla="*/ 6636337 w 12191999"/>
              <a:gd name="connsiteY52" fmla="*/ 1313009 h 6877477"/>
              <a:gd name="connsiteX53" fmla="*/ 7617079 w 12191999"/>
              <a:gd name="connsiteY53" fmla="*/ 2293756 h 6877477"/>
              <a:gd name="connsiteX54" fmla="*/ 6636337 w 12191999"/>
              <a:gd name="connsiteY54" fmla="*/ 3274503 h 6877477"/>
              <a:gd name="connsiteX55" fmla="*/ 5655588 w 12191999"/>
              <a:gd name="connsiteY55" fmla="*/ 2293756 h 6877477"/>
              <a:gd name="connsiteX56" fmla="*/ 2219273 w 12191999"/>
              <a:gd name="connsiteY56" fmla="*/ 1313009 h 6877477"/>
              <a:gd name="connsiteX57" fmla="*/ 3200020 w 12191999"/>
              <a:gd name="connsiteY57" fmla="*/ 2293756 h 6877477"/>
              <a:gd name="connsiteX58" fmla="*/ 2219273 w 12191999"/>
              <a:gd name="connsiteY58" fmla="*/ 3274503 h 6877477"/>
              <a:gd name="connsiteX59" fmla="*/ 1238524 w 12191999"/>
              <a:gd name="connsiteY59" fmla="*/ 2293756 h 6877477"/>
              <a:gd name="connsiteX60" fmla="*/ 10741 w 12191999"/>
              <a:gd name="connsiteY60" fmla="*/ 1313009 h 6877477"/>
              <a:gd name="connsiteX61" fmla="*/ 991488 w 12191999"/>
              <a:gd name="connsiteY61" fmla="*/ 2293756 h 6877477"/>
              <a:gd name="connsiteX62" fmla="*/ 10741 w 12191999"/>
              <a:gd name="connsiteY62" fmla="*/ 3274503 h 6877477"/>
              <a:gd name="connsiteX63" fmla="*/ 0 w 12191999"/>
              <a:gd name="connsiteY63" fmla="*/ 3263761 h 6877477"/>
              <a:gd name="connsiteX64" fmla="*/ 0 w 12191999"/>
              <a:gd name="connsiteY64" fmla="*/ 1323750 h 6877477"/>
              <a:gd name="connsiteX65" fmla="*/ 7740598 w 12191999"/>
              <a:gd name="connsiteY65" fmla="*/ 179783 h 6877477"/>
              <a:gd name="connsiteX66" fmla="*/ 8721345 w 12191999"/>
              <a:gd name="connsiteY66" fmla="*/ 1160530 h 6877477"/>
              <a:gd name="connsiteX67" fmla="*/ 7740598 w 12191999"/>
              <a:gd name="connsiteY67" fmla="*/ 2141277 h 6877477"/>
              <a:gd name="connsiteX68" fmla="*/ 6759852 w 12191999"/>
              <a:gd name="connsiteY68" fmla="*/ 1160530 h 6877477"/>
              <a:gd name="connsiteX69" fmla="*/ 5532073 w 12191999"/>
              <a:gd name="connsiteY69" fmla="*/ 179783 h 6877477"/>
              <a:gd name="connsiteX70" fmla="*/ 6512819 w 12191999"/>
              <a:gd name="connsiteY70" fmla="*/ 1160530 h 6877477"/>
              <a:gd name="connsiteX71" fmla="*/ 5532073 w 12191999"/>
              <a:gd name="connsiteY71" fmla="*/ 2141277 h 6877477"/>
              <a:gd name="connsiteX72" fmla="*/ 4551324 w 12191999"/>
              <a:gd name="connsiteY72" fmla="*/ 1160530 h 6877477"/>
              <a:gd name="connsiteX73" fmla="*/ 3323540 w 12191999"/>
              <a:gd name="connsiteY73" fmla="*/ 179783 h 6877477"/>
              <a:gd name="connsiteX74" fmla="*/ 4304287 w 12191999"/>
              <a:gd name="connsiteY74" fmla="*/ 1160530 h 6877477"/>
              <a:gd name="connsiteX75" fmla="*/ 3323540 w 12191999"/>
              <a:gd name="connsiteY75" fmla="*/ 2141277 h 6877477"/>
              <a:gd name="connsiteX76" fmla="*/ 2342792 w 12191999"/>
              <a:gd name="connsiteY76" fmla="*/ 1160530 h 6877477"/>
              <a:gd name="connsiteX77" fmla="*/ 1115008 w 12191999"/>
              <a:gd name="connsiteY77" fmla="*/ 179783 h 6877477"/>
              <a:gd name="connsiteX78" fmla="*/ 2095755 w 12191999"/>
              <a:gd name="connsiteY78" fmla="*/ 1160530 h 6877477"/>
              <a:gd name="connsiteX79" fmla="*/ 1115008 w 12191999"/>
              <a:gd name="connsiteY79" fmla="*/ 2141277 h 6877477"/>
              <a:gd name="connsiteX80" fmla="*/ 134260 w 12191999"/>
              <a:gd name="connsiteY80" fmla="*/ 1160530 h 6877477"/>
              <a:gd name="connsiteX81" fmla="*/ 12182376 w 12191999"/>
              <a:gd name="connsiteY81" fmla="*/ 179782 h 6877477"/>
              <a:gd name="connsiteX82" fmla="*/ 12191999 w 12191999"/>
              <a:gd name="connsiteY82" fmla="*/ 189405 h 6877477"/>
              <a:gd name="connsiteX83" fmla="*/ 12191999 w 12191999"/>
              <a:gd name="connsiteY83" fmla="*/ 2131652 h 6877477"/>
              <a:gd name="connsiteX84" fmla="*/ 12182376 w 12191999"/>
              <a:gd name="connsiteY84" fmla="*/ 2141275 h 6877477"/>
              <a:gd name="connsiteX85" fmla="*/ 11201628 w 12191999"/>
              <a:gd name="connsiteY85" fmla="*/ 1160529 h 6877477"/>
              <a:gd name="connsiteX86" fmla="*/ 9949130 w 12191999"/>
              <a:gd name="connsiteY86" fmla="*/ 179782 h 6877477"/>
              <a:gd name="connsiteX87" fmla="*/ 10929877 w 12191999"/>
              <a:gd name="connsiteY87" fmla="*/ 1160530 h 6877477"/>
              <a:gd name="connsiteX88" fmla="*/ 9949130 w 12191999"/>
              <a:gd name="connsiteY88" fmla="*/ 2141275 h 6877477"/>
              <a:gd name="connsiteX89" fmla="*/ 8968382 w 12191999"/>
              <a:gd name="connsiteY89" fmla="*/ 1160530 h 6877477"/>
              <a:gd name="connsiteX90" fmla="*/ 10098921 w 12191999"/>
              <a:gd name="connsiteY90" fmla="*/ 0 h 6877477"/>
              <a:gd name="connsiteX91" fmla="*/ 12007870 w 12191999"/>
              <a:gd name="connsiteY91" fmla="*/ 0 h 6877477"/>
              <a:gd name="connsiteX92" fmla="*/ 12034143 w 12191999"/>
              <a:gd name="connsiteY92" fmla="*/ 26273 h 6877477"/>
              <a:gd name="connsiteX93" fmla="*/ 11053396 w 12191999"/>
              <a:gd name="connsiteY93" fmla="*/ 1007020 h 6877477"/>
              <a:gd name="connsiteX94" fmla="*/ 10072648 w 12191999"/>
              <a:gd name="connsiteY94" fmla="*/ 26273 h 6877477"/>
              <a:gd name="connsiteX95" fmla="*/ 7890389 w 12191999"/>
              <a:gd name="connsiteY95" fmla="*/ 0 h 6877477"/>
              <a:gd name="connsiteX96" fmla="*/ 9799338 w 12191999"/>
              <a:gd name="connsiteY96" fmla="*/ 0 h 6877477"/>
              <a:gd name="connsiteX97" fmla="*/ 9825611 w 12191999"/>
              <a:gd name="connsiteY97" fmla="*/ 26273 h 6877477"/>
              <a:gd name="connsiteX98" fmla="*/ 8844864 w 12191999"/>
              <a:gd name="connsiteY98" fmla="*/ 1007020 h 6877477"/>
              <a:gd name="connsiteX99" fmla="*/ 7864116 w 12191999"/>
              <a:gd name="connsiteY99" fmla="*/ 26273 h 6877477"/>
              <a:gd name="connsiteX100" fmla="*/ 5681864 w 12191999"/>
              <a:gd name="connsiteY100" fmla="*/ 0 h 6877477"/>
              <a:gd name="connsiteX101" fmla="*/ 7590806 w 12191999"/>
              <a:gd name="connsiteY101" fmla="*/ 0 h 6877477"/>
              <a:gd name="connsiteX102" fmla="*/ 7617079 w 12191999"/>
              <a:gd name="connsiteY102" fmla="*/ 26273 h 6877477"/>
              <a:gd name="connsiteX103" fmla="*/ 6636339 w 12191999"/>
              <a:gd name="connsiteY103" fmla="*/ 1007020 h 6877477"/>
              <a:gd name="connsiteX104" fmla="*/ 5655591 w 12191999"/>
              <a:gd name="connsiteY104" fmla="*/ 26273 h 6877477"/>
              <a:gd name="connsiteX105" fmla="*/ 3473334 w 12191999"/>
              <a:gd name="connsiteY105" fmla="*/ 0 h 6877477"/>
              <a:gd name="connsiteX106" fmla="*/ 5382281 w 12191999"/>
              <a:gd name="connsiteY106" fmla="*/ 0 h 6877477"/>
              <a:gd name="connsiteX107" fmla="*/ 5408554 w 12191999"/>
              <a:gd name="connsiteY107" fmla="*/ 26274 h 6877477"/>
              <a:gd name="connsiteX108" fmla="*/ 4427806 w 12191999"/>
              <a:gd name="connsiteY108" fmla="*/ 1007020 h 6877477"/>
              <a:gd name="connsiteX109" fmla="*/ 3447060 w 12191999"/>
              <a:gd name="connsiteY109" fmla="*/ 26274 h 6877477"/>
              <a:gd name="connsiteX110" fmla="*/ 1264801 w 12191999"/>
              <a:gd name="connsiteY110" fmla="*/ 0 h 6877477"/>
              <a:gd name="connsiteX111" fmla="*/ 3173749 w 12191999"/>
              <a:gd name="connsiteY111" fmla="*/ 0 h 6877477"/>
              <a:gd name="connsiteX112" fmla="*/ 3200023 w 12191999"/>
              <a:gd name="connsiteY112" fmla="*/ 26274 h 6877477"/>
              <a:gd name="connsiteX113" fmla="*/ 2219276 w 12191999"/>
              <a:gd name="connsiteY113" fmla="*/ 1007020 h 6877477"/>
              <a:gd name="connsiteX114" fmla="*/ 1238527 w 12191999"/>
              <a:gd name="connsiteY114" fmla="*/ 26274 h 6877477"/>
              <a:gd name="connsiteX115" fmla="*/ 0 w 12191999"/>
              <a:gd name="connsiteY115" fmla="*/ 0 h 6877477"/>
              <a:gd name="connsiteX116" fmla="*/ 965216 w 12191999"/>
              <a:gd name="connsiteY116" fmla="*/ 0 h 6877477"/>
              <a:gd name="connsiteX117" fmla="*/ 991490 w 12191999"/>
              <a:gd name="connsiteY117" fmla="*/ 26274 h 6877477"/>
              <a:gd name="connsiteX118" fmla="*/ 10744 w 12191999"/>
              <a:gd name="connsiteY118" fmla="*/ 1007021 h 6877477"/>
              <a:gd name="connsiteX119" fmla="*/ 0 w 12191999"/>
              <a:gd name="connsiteY119" fmla="*/ 996277 h 687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2191999" h="6877477">
                <a:moveTo>
                  <a:pt x="11053396" y="5847975"/>
                </a:moveTo>
                <a:lnTo>
                  <a:pt x="12034143" y="6828722"/>
                </a:lnTo>
                <a:lnTo>
                  <a:pt x="11985388" y="6877477"/>
                </a:lnTo>
                <a:lnTo>
                  <a:pt x="10121403" y="6877477"/>
                </a:lnTo>
                <a:lnTo>
                  <a:pt x="10072648" y="6828722"/>
                </a:lnTo>
                <a:close/>
                <a:moveTo>
                  <a:pt x="12182376" y="4716808"/>
                </a:moveTo>
                <a:lnTo>
                  <a:pt x="12191999" y="4726431"/>
                </a:lnTo>
                <a:lnTo>
                  <a:pt x="12191999" y="6668679"/>
                </a:lnTo>
                <a:lnTo>
                  <a:pt x="12182376" y="6678302"/>
                </a:lnTo>
                <a:lnTo>
                  <a:pt x="11201628" y="5697555"/>
                </a:lnTo>
                <a:close/>
                <a:moveTo>
                  <a:pt x="9949130" y="4716808"/>
                </a:moveTo>
                <a:lnTo>
                  <a:pt x="10929877" y="5697555"/>
                </a:lnTo>
                <a:lnTo>
                  <a:pt x="9949130" y="6678302"/>
                </a:lnTo>
                <a:lnTo>
                  <a:pt x="8968382" y="5697555"/>
                </a:lnTo>
                <a:close/>
                <a:moveTo>
                  <a:pt x="11053396" y="3580491"/>
                </a:moveTo>
                <a:lnTo>
                  <a:pt x="12034143" y="4561237"/>
                </a:lnTo>
                <a:lnTo>
                  <a:pt x="11053396" y="5541984"/>
                </a:lnTo>
                <a:lnTo>
                  <a:pt x="10072648" y="4561237"/>
                </a:lnTo>
                <a:close/>
                <a:moveTo>
                  <a:pt x="8844864" y="3580491"/>
                </a:moveTo>
                <a:lnTo>
                  <a:pt x="9825611" y="4561237"/>
                </a:lnTo>
                <a:lnTo>
                  <a:pt x="8844864" y="5541984"/>
                </a:lnTo>
                <a:lnTo>
                  <a:pt x="7864116" y="4561237"/>
                </a:lnTo>
                <a:close/>
                <a:moveTo>
                  <a:pt x="10739" y="3580491"/>
                </a:moveTo>
                <a:lnTo>
                  <a:pt x="991485" y="4561237"/>
                </a:lnTo>
                <a:lnTo>
                  <a:pt x="10739" y="5541984"/>
                </a:lnTo>
                <a:lnTo>
                  <a:pt x="0" y="5531245"/>
                </a:lnTo>
                <a:lnTo>
                  <a:pt x="0" y="3591230"/>
                </a:lnTo>
                <a:close/>
                <a:moveTo>
                  <a:pt x="1115005" y="2448297"/>
                </a:moveTo>
                <a:lnTo>
                  <a:pt x="2095752" y="3429042"/>
                </a:lnTo>
                <a:lnTo>
                  <a:pt x="1115005" y="4409788"/>
                </a:lnTo>
                <a:lnTo>
                  <a:pt x="134258" y="3429042"/>
                </a:lnTo>
                <a:close/>
                <a:moveTo>
                  <a:pt x="12182376" y="2448295"/>
                </a:moveTo>
                <a:lnTo>
                  <a:pt x="12191999" y="2457918"/>
                </a:lnTo>
                <a:lnTo>
                  <a:pt x="12191999" y="4400165"/>
                </a:lnTo>
                <a:lnTo>
                  <a:pt x="12182376" y="4409788"/>
                </a:lnTo>
                <a:lnTo>
                  <a:pt x="11201628" y="3429042"/>
                </a:lnTo>
                <a:close/>
                <a:moveTo>
                  <a:pt x="9949130" y="2448295"/>
                </a:moveTo>
                <a:lnTo>
                  <a:pt x="10929877" y="3429042"/>
                </a:lnTo>
                <a:lnTo>
                  <a:pt x="9949130" y="4409788"/>
                </a:lnTo>
                <a:lnTo>
                  <a:pt x="8968382" y="3429042"/>
                </a:lnTo>
                <a:close/>
                <a:moveTo>
                  <a:pt x="7740598" y="2448295"/>
                </a:moveTo>
                <a:lnTo>
                  <a:pt x="8721345" y="3429042"/>
                </a:lnTo>
                <a:lnTo>
                  <a:pt x="7740598" y="4409788"/>
                </a:lnTo>
                <a:lnTo>
                  <a:pt x="6759852" y="3429042"/>
                </a:lnTo>
                <a:close/>
                <a:moveTo>
                  <a:pt x="11053396" y="1313009"/>
                </a:moveTo>
                <a:lnTo>
                  <a:pt x="12034143" y="2293756"/>
                </a:lnTo>
                <a:lnTo>
                  <a:pt x="11053396" y="3274502"/>
                </a:lnTo>
                <a:lnTo>
                  <a:pt x="10072648" y="2293756"/>
                </a:lnTo>
                <a:close/>
                <a:moveTo>
                  <a:pt x="8844864" y="1313009"/>
                </a:moveTo>
                <a:lnTo>
                  <a:pt x="9825611" y="2293756"/>
                </a:lnTo>
                <a:lnTo>
                  <a:pt x="8844864" y="3274503"/>
                </a:lnTo>
                <a:lnTo>
                  <a:pt x="7864116" y="2293756"/>
                </a:lnTo>
                <a:close/>
                <a:moveTo>
                  <a:pt x="6636337" y="1313009"/>
                </a:moveTo>
                <a:lnTo>
                  <a:pt x="7617079" y="2293756"/>
                </a:lnTo>
                <a:lnTo>
                  <a:pt x="6636337" y="3274503"/>
                </a:lnTo>
                <a:lnTo>
                  <a:pt x="5655588" y="2293756"/>
                </a:lnTo>
                <a:close/>
                <a:moveTo>
                  <a:pt x="2219273" y="1313009"/>
                </a:moveTo>
                <a:lnTo>
                  <a:pt x="3200020" y="2293756"/>
                </a:lnTo>
                <a:lnTo>
                  <a:pt x="2219273" y="3274503"/>
                </a:lnTo>
                <a:lnTo>
                  <a:pt x="1238524" y="2293756"/>
                </a:lnTo>
                <a:close/>
                <a:moveTo>
                  <a:pt x="10741" y="1313009"/>
                </a:moveTo>
                <a:lnTo>
                  <a:pt x="991488" y="2293756"/>
                </a:lnTo>
                <a:lnTo>
                  <a:pt x="10741" y="3274503"/>
                </a:lnTo>
                <a:lnTo>
                  <a:pt x="0" y="3263761"/>
                </a:lnTo>
                <a:lnTo>
                  <a:pt x="0" y="1323750"/>
                </a:lnTo>
                <a:close/>
                <a:moveTo>
                  <a:pt x="7740598" y="179783"/>
                </a:moveTo>
                <a:lnTo>
                  <a:pt x="8721345" y="1160530"/>
                </a:lnTo>
                <a:lnTo>
                  <a:pt x="7740598" y="2141277"/>
                </a:lnTo>
                <a:lnTo>
                  <a:pt x="6759852" y="1160530"/>
                </a:lnTo>
                <a:close/>
                <a:moveTo>
                  <a:pt x="5532073" y="179783"/>
                </a:moveTo>
                <a:lnTo>
                  <a:pt x="6512819" y="1160530"/>
                </a:lnTo>
                <a:lnTo>
                  <a:pt x="5532073" y="2141277"/>
                </a:lnTo>
                <a:lnTo>
                  <a:pt x="4551324" y="1160530"/>
                </a:lnTo>
                <a:close/>
                <a:moveTo>
                  <a:pt x="3323540" y="179783"/>
                </a:moveTo>
                <a:lnTo>
                  <a:pt x="4304287" y="1160530"/>
                </a:lnTo>
                <a:lnTo>
                  <a:pt x="3323540" y="2141277"/>
                </a:lnTo>
                <a:lnTo>
                  <a:pt x="2342792" y="1160530"/>
                </a:lnTo>
                <a:close/>
                <a:moveTo>
                  <a:pt x="1115008" y="179783"/>
                </a:moveTo>
                <a:lnTo>
                  <a:pt x="2095755" y="1160530"/>
                </a:lnTo>
                <a:lnTo>
                  <a:pt x="1115008" y="2141277"/>
                </a:lnTo>
                <a:lnTo>
                  <a:pt x="134260" y="1160530"/>
                </a:lnTo>
                <a:close/>
                <a:moveTo>
                  <a:pt x="12182376" y="179782"/>
                </a:moveTo>
                <a:lnTo>
                  <a:pt x="12191999" y="189405"/>
                </a:lnTo>
                <a:lnTo>
                  <a:pt x="12191999" y="2131652"/>
                </a:lnTo>
                <a:lnTo>
                  <a:pt x="12182376" y="2141275"/>
                </a:lnTo>
                <a:lnTo>
                  <a:pt x="11201628" y="1160529"/>
                </a:lnTo>
                <a:close/>
                <a:moveTo>
                  <a:pt x="9949130" y="179782"/>
                </a:moveTo>
                <a:lnTo>
                  <a:pt x="10929877" y="1160530"/>
                </a:lnTo>
                <a:lnTo>
                  <a:pt x="9949130" y="2141275"/>
                </a:lnTo>
                <a:lnTo>
                  <a:pt x="8968382" y="1160530"/>
                </a:lnTo>
                <a:close/>
                <a:moveTo>
                  <a:pt x="10098921" y="0"/>
                </a:moveTo>
                <a:lnTo>
                  <a:pt x="12007870" y="0"/>
                </a:lnTo>
                <a:lnTo>
                  <a:pt x="12034143" y="26273"/>
                </a:lnTo>
                <a:lnTo>
                  <a:pt x="11053396" y="1007020"/>
                </a:lnTo>
                <a:lnTo>
                  <a:pt x="10072648" y="26273"/>
                </a:lnTo>
                <a:close/>
                <a:moveTo>
                  <a:pt x="7890389" y="0"/>
                </a:moveTo>
                <a:lnTo>
                  <a:pt x="9799338" y="0"/>
                </a:lnTo>
                <a:lnTo>
                  <a:pt x="9825611" y="26273"/>
                </a:lnTo>
                <a:lnTo>
                  <a:pt x="8844864" y="1007020"/>
                </a:lnTo>
                <a:lnTo>
                  <a:pt x="7864116" y="26273"/>
                </a:lnTo>
                <a:close/>
                <a:moveTo>
                  <a:pt x="5681864" y="0"/>
                </a:moveTo>
                <a:lnTo>
                  <a:pt x="7590806" y="0"/>
                </a:lnTo>
                <a:lnTo>
                  <a:pt x="7617079" y="26273"/>
                </a:lnTo>
                <a:lnTo>
                  <a:pt x="6636339" y="1007020"/>
                </a:lnTo>
                <a:lnTo>
                  <a:pt x="5655591" y="26273"/>
                </a:lnTo>
                <a:close/>
                <a:moveTo>
                  <a:pt x="3473334" y="0"/>
                </a:moveTo>
                <a:lnTo>
                  <a:pt x="5382281" y="0"/>
                </a:lnTo>
                <a:lnTo>
                  <a:pt x="5408554" y="26274"/>
                </a:lnTo>
                <a:lnTo>
                  <a:pt x="4427806" y="1007020"/>
                </a:lnTo>
                <a:lnTo>
                  <a:pt x="3447060" y="26274"/>
                </a:lnTo>
                <a:close/>
                <a:moveTo>
                  <a:pt x="1264801" y="0"/>
                </a:moveTo>
                <a:lnTo>
                  <a:pt x="3173749" y="0"/>
                </a:lnTo>
                <a:lnTo>
                  <a:pt x="3200023" y="26274"/>
                </a:lnTo>
                <a:lnTo>
                  <a:pt x="2219276" y="1007020"/>
                </a:lnTo>
                <a:lnTo>
                  <a:pt x="1238527" y="26274"/>
                </a:lnTo>
                <a:close/>
                <a:moveTo>
                  <a:pt x="0" y="0"/>
                </a:moveTo>
                <a:lnTo>
                  <a:pt x="965216" y="0"/>
                </a:lnTo>
                <a:lnTo>
                  <a:pt x="991490" y="26274"/>
                </a:lnTo>
                <a:lnTo>
                  <a:pt x="10744" y="1007021"/>
                </a:lnTo>
                <a:lnTo>
                  <a:pt x="0" y="996277"/>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7520104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245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634E82-9DE3-4223-A15F-5A164AD987FB}"/>
              </a:ext>
            </a:extLst>
          </p:cNvPr>
          <p:cNvSpPr/>
          <p:nvPr userDrawn="1"/>
        </p:nvSpPr>
        <p:spPr>
          <a:xfrm>
            <a:off x="502468" y="884977"/>
            <a:ext cx="11187065" cy="50880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3" name="그림 개체 틀 2">
            <a:extLst>
              <a:ext uri="{FF2B5EF4-FFF2-40B4-BE49-F238E27FC236}">
                <a16:creationId xmlns:a16="http://schemas.microsoft.com/office/drawing/2014/main" id="{9FAEA46E-E59A-4542-8B95-8481B55D1786}"/>
              </a:ext>
            </a:extLst>
          </p:cNvPr>
          <p:cNvSpPr>
            <a:spLocks noGrp="1"/>
          </p:cNvSpPr>
          <p:nvPr>
            <p:ph type="pic" sz="quarter" idx="14" hasCustomPrompt="1"/>
          </p:nvPr>
        </p:nvSpPr>
        <p:spPr>
          <a:xfrm>
            <a:off x="1791108" y="1155269"/>
            <a:ext cx="3188298" cy="4547463"/>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2647948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09300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E7E1C366-622C-4258-9753-26AABF54CF12}"/>
              </a:ext>
            </a:extLst>
          </p:cNvPr>
          <p:cNvSpPr/>
          <p:nvPr userDrawn="1"/>
        </p:nvSpPr>
        <p:spPr>
          <a:xfrm>
            <a:off x="6842775" y="1777038"/>
            <a:ext cx="4572000" cy="3200400"/>
          </a:xfrm>
          <a:prstGeom prst="frame">
            <a:avLst>
              <a:gd name="adj1" fmla="val 216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rame 2">
            <a:extLst>
              <a:ext uri="{FF2B5EF4-FFF2-40B4-BE49-F238E27FC236}">
                <a16:creationId xmlns:a16="http://schemas.microsoft.com/office/drawing/2014/main" id="{E37D4E8D-7F93-45C0-8383-A68159D02D5D}"/>
              </a:ext>
            </a:extLst>
          </p:cNvPr>
          <p:cNvSpPr/>
          <p:nvPr userDrawn="1"/>
        </p:nvSpPr>
        <p:spPr>
          <a:xfrm>
            <a:off x="777225" y="1757238"/>
            <a:ext cx="4572000" cy="3200400"/>
          </a:xfrm>
          <a:prstGeom prst="frame">
            <a:avLst>
              <a:gd name="adj1" fmla="val 216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그림 개체 틀 6">
            <a:extLst>
              <a:ext uri="{FF2B5EF4-FFF2-40B4-BE49-F238E27FC236}">
                <a16:creationId xmlns:a16="http://schemas.microsoft.com/office/drawing/2014/main" id="{07AAD900-5C8A-46EE-8F3F-276E7A823B52}"/>
              </a:ext>
            </a:extLst>
          </p:cNvPr>
          <p:cNvSpPr>
            <a:spLocks noGrp="1"/>
          </p:cNvSpPr>
          <p:nvPr>
            <p:ph type="pic" sz="quarter" idx="11" hasCustomPrompt="1"/>
          </p:nvPr>
        </p:nvSpPr>
        <p:spPr>
          <a:xfrm>
            <a:off x="995958" y="1585866"/>
            <a:ext cx="4572000" cy="3200400"/>
          </a:xfrm>
          <a:prstGeom prst="rect">
            <a:avLst/>
          </a:prstGeom>
          <a:solidFill>
            <a:schemeClr val="bg1">
              <a:lumMod val="95000"/>
            </a:schemeClr>
          </a:solidFill>
        </p:spPr>
        <p:txBody>
          <a:bodyPr wrap="square" tIns="576000">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
        <p:nvSpPr>
          <p:cNvPr id="5" name="그림 개체 틀 6">
            <a:extLst>
              <a:ext uri="{FF2B5EF4-FFF2-40B4-BE49-F238E27FC236}">
                <a16:creationId xmlns:a16="http://schemas.microsoft.com/office/drawing/2014/main" id="{3D697A47-3CD1-4E96-9516-FDE670F56315}"/>
              </a:ext>
            </a:extLst>
          </p:cNvPr>
          <p:cNvSpPr>
            <a:spLocks noGrp="1"/>
          </p:cNvSpPr>
          <p:nvPr>
            <p:ph type="pic" sz="quarter" idx="12" hasCustomPrompt="1"/>
          </p:nvPr>
        </p:nvSpPr>
        <p:spPr>
          <a:xfrm>
            <a:off x="6624043" y="1585866"/>
            <a:ext cx="4572000" cy="3200400"/>
          </a:xfrm>
          <a:prstGeom prst="rect">
            <a:avLst/>
          </a:prstGeom>
          <a:solidFill>
            <a:schemeClr val="bg1">
              <a:lumMod val="95000"/>
            </a:schemeClr>
          </a:solidFill>
        </p:spPr>
        <p:txBody>
          <a:bodyPr wrap="square" tIns="576000">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lang="ko-KR" altLang="en-US" sz="1200" baseline="0">
                <a:latin typeface="+mn-lt"/>
              </a:defRPr>
            </a:lvl1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lang="en-US" altLang="ko-KR" dirty="0"/>
              <a:t>Insert Your Image</a:t>
            </a:r>
            <a:endParaRPr lang="ko-KR" altLang="en-US" dirty="0"/>
          </a:p>
          <a:p>
            <a:pPr marL="0" lvl="0" indent="0" algn="ctr">
              <a:buNone/>
            </a:pPr>
            <a:endParaRPr lang="ko-KR" altLang="en-US" dirty="0"/>
          </a:p>
        </p:txBody>
      </p:sp>
      <p:sp>
        <p:nvSpPr>
          <p:cNvPr id="6" name="Text Placeholder 9">
            <a:extLst>
              <a:ext uri="{FF2B5EF4-FFF2-40B4-BE49-F238E27FC236}">
                <a16:creationId xmlns:a16="http://schemas.microsoft.com/office/drawing/2014/main" id="{0E0CAB57-9982-4553-B1D9-4D6CC85D7EEE}"/>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1306282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39415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36E6B0-0030-4C24-AF1C-09B7BB3C4770}"/>
              </a:ext>
            </a:extLst>
          </p:cNvPr>
          <p:cNvSpPr/>
          <p:nvPr userDrawn="1"/>
        </p:nvSpPr>
        <p:spPr>
          <a:xfrm>
            <a:off x="0" y="474066"/>
            <a:ext cx="11704301" cy="59098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9">
            <a:extLst>
              <a:ext uri="{FF2B5EF4-FFF2-40B4-BE49-F238E27FC236}">
                <a16:creationId xmlns:a16="http://schemas.microsoft.com/office/drawing/2014/main" id="{418006F3-E488-44A0-A59A-E1D3B860060D}"/>
              </a:ext>
            </a:extLst>
          </p:cNvPr>
          <p:cNvSpPr>
            <a:spLocks noGrp="1"/>
          </p:cNvSpPr>
          <p:nvPr>
            <p:ph type="pic" sz="quarter" idx="14" hasCustomPrompt="1"/>
          </p:nvPr>
        </p:nvSpPr>
        <p:spPr>
          <a:xfrm>
            <a:off x="0" y="0"/>
            <a:ext cx="6923314" cy="6858000"/>
          </a:xfrm>
          <a:custGeom>
            <a:avLst/>
            <a:gdLst>
              <a:gd name="connsiteX0" fmla="*/ 0 w 6923314"/>
              <a:gd name="connsiteY0" fmla="*/ 0 h 6858000"/>
              <a:gd name="connsiteX1" fmla="*/ 5208814 w 6923314"/>
              <a:gd name="connsiteY1" fmla="*/ 0 h 6858000"/>
              <a:gd name="connsiteX2" fmla="*/ 6923314 w 6923314"/>
              <a:gd name="connsiteY2" fmla="*/ 6858000 h 6858000"/>
              <a:gd name="connsiteX3" fmla="*/ 1305197 w 6923314"/>
              <a:gd name="connsiteY3" fmla="*/ 6858000 h 6858000"/>
              <a:gd name="connsiteX4" fmla="*/ 0 w 6923314"/>
              <a:gd name="connsiteY4" fmla="*/ 16372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3314" h="6858000">
                <a:moveTo>
                  <a:pt x="0" y="0"/>
                </a:moveTo>
                <a:lnTo>
                  <a:pt x="5208814" y="0"/>
                </a:lnTo>
                <a:lnTo>
                  <a:pt x="6923314" y="6858000"/>
                </a:lnTo>
                <a:lnTo>
                  <a:pt x="1305197" y="6858000"/>
                </a:lnTo>
                <a:lnTo>
                  <a:pt x="0" y="1637212"/>
                </a:lnTo>
                <a:close/>
              </a:path>
            </a:pathLst>
          </a:custGeom>
          <a:solidFill>
            <a:schemeClr val="bg1">
              <a:lumMod val="95000"/>
            </a:schemeClr>
          </a:solidFill>
          <a:ln w="2540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2206522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3453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4388469D-CBAC-4278-96C5-9EBCCAF5DD50}"/>
              </a:ext>
            </a:extLst>
          </p:cNvPr>
          <p:cNvSpPr/>
          <p:nvPr userDrawn="1"/>
        </p:nvSpPr>
        <p:spPr>
          <a:xfrm>
            <a:off x="6096000" y="837246"/>
            <a:ext cx="6096000" cy="25917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4DE17AA3-92FD-4003-9A41-EC77EF819880}"/>
              </a:ext>
            </a:extLst>
          </p:cNvPr>
          <p:cNvGrpSpPr/>
          <p:nvPr userDrawn="1"/>
        </p:nvGrpSpPr>
        <p:grpSpPr>
          <a:xfrm>
            <a:off x="1058291" y="3689597"/>
            <a:ext cx="2892793" cy="3168403"/>
            <a:chOff x="1058291" y="3689597"/>
            <a:chExt cx="2892793" cy="3168403"/>
          </a:xfrm>
        </p:grpSpPr>
        <p:sp>
          <p:nvSpPr>
            <p:cNvPr id="54" name="Freeform: Shape 53">
              <a:extLst>
                <a:ext uri="{FF2B5EF4-FFF2-40B4-BE49-F238E27FC236}">
                  <a16:creationId xmlns:a16="http://schemas.microsoft.com/office/drawing/2014/main" id="{5AC033FD-1852-40D6-99E3-EAE0920A5C2F}"/>
                </a:ext>
              </a:extLst>
            </p:cNvPr>
            <p:cNvSpPr/>
            <p:nvPr userDrawn="1"/>
          </p:nvSpPr>
          <p:spPr>
            <a:xfrm>
              <a:off x="1062769" y="3689597"/>
              <a:ext cx="2885112" cy="3168403"/>
            </a:xfrm>
            <a:custGeom>
              <a:avLst/>
              <a:gdLst>
                <a:gd name="connsiteX0" fmla="*/ 380827 w 2885112"/>
                <a:gd name="connsiteY0" fmla="*/ 0 h 3168403"/>
                <a:gd name="connsiteX1" fmla="*/ 2504286 w 2885112"/>
                <a:gd name="connsiteY1" fmla="*/ 0 h 3168403"/>
                <a:gd name="connsiteX2" fmla="*/ 2885112 w 2885112"/>
                <a:gd name="connsiteY2" fmla="*/ 376422 h 3168403"/>
                <a:gd name="connsiteX3" fmla="*/ 2885112 w 2885112"/>
                <a:gd name="connsiteY3" fmla="*/ 3168403 h 3168403"/>
                <a:gd name="connsiteX4" fmla="*/ 0 w 2885112"/>
                <a:gd name="connsiteY4" fmla="*/ 3168403 h 3168403"/>
                <a:gd name="connsiteX5" fmla="*/ 0 w 2885112"/>
                <a:gd name="connsiteY5" fmla="*/ 376422 h 3168403"/>
                <a:gd name="connsiteX6" fmla="*/ 380827 w 2885112"/>
                <a:gd name="connsiteY6" fmla="*/ 0 h 3168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5112" h="3168403">
                  <a:moveTo>
                    <a:pt x="380827" y="0"/>
                  </a:moveTo>
                  <a:lnTo>
                    <a:pt x="2504286" y="0"/>
                  </a:lnTo>
                  <a:cubicBezTo>
                    <a:pt x="2714606" y="0"/>
                    <a:pt x="2885112" y="168534"/>
                    <a:pt x="2885112" y="376422"/>
                  </a:cubicBezTo>
                  <a:lnTo>
                    <a:pt x="2885112" y="3168403"/>
                  </a:lnTo>
                  <a:lnTo>
                    <a:pt x="0" y="3168403"/>
                  </a:lnTo>
                  <a:lnTo>
                    <a:pt x="0" y="376422"/>
                  </a:lnTo>
                  <a:cubicBezTo>
                    <a:pt x="57" y="168534"/>
                    <a:pt x="170506" y="0"/>
                    <a:pt x="380827" y="0"/>
                  </a:cubicBezTo>
                  <a:close/>
                </a:path>
              </a:pathLst>
            </a:custGeom>
            <a:solidFill>
              <a:srgbClr val="D0D4D8"/>
            </a:solidFill>
            <a:ln w="6728" cap="flat">
              <a:noFill/>
              <a:prstDash val="solid"/>
              <a:miter/>
            </a:ln>
          </p:spPr>
          <p:txBody>
            <a:bodyPr wrap="square" rtlCol="0" anchor="ctr">
              <a:noAutofit/>
            </a:bodyPr>
            <a:lstStyle/>
            <a:p>
              <a:endParaRPr lang="en-US"/>
            </a:p>
          </p:txBody>
        </p:sp>
        <p:sp>
          <p:nvSpPr>
            <p:cNvPr id="55" name="Freeform: Shape 54">
              <a:extLst>
                <a:ext uri="{FF2B5EF4-FFF2-40B4-BE49-F238E27FC236}">
                  <a16:creationId xmlns:a16="http://schemas.microsoft.com/office/drawing/2014/main" id="{60E7AE36-51DF-4A4D-95F3-D16AA8913353}"/>
                </a:ext>
              </a:extLst>
            </p:cNvPr>
            <p:cNvSpPr/>
            <p:nvPr userDrawn="1"/>
          </p:nvSpPr>
          <p:spPr>
            <a:xfrm>
              <a:off x="1101424" y="3719878"/>
              <a:ext cx="2807801" cy="3138121"/>
            </a:xfrm>
            <a:custGeom>
              <a:avLst/>
              <a:gdLst>
                <a:gd name="connsiteX0" fmla="*/ 379798 w 2807801"/>
                <a:gd name="connsiteY0" fmla="*/ 0 h 3138121"/>
                <a:gd name="connsiteX1" fmla="*/ 2428003 w 2807801"/>
                <a:gd name="connsiteY1" fmla="*/ 0 h 3138121"/>
                <a:gd name="connsiteX2" fmla="*/ 2807801 w 2807801"/>
                <a:gd name="connsiteY2" fmla="*/ 376422 h 3138121"/>
                <a:gd name="connsiteX3" fmla="*/ 2807801 w 2807801"/>
                <a:gd name="connsiteY3" fmla="*/ 3138121 h 3138121"/>
                <a:gd name="connsiteX4" fmla="*/ 0 w 2807801"/>
                <a:gd name="connsiteY4" fmla="*/ 3138121 h 3138121"/>
                <a:gd name="connsiteX5" fmla="*/ 0 w 2807801"/>
                <a:gd name="connsiteY5" fmla="*/ 376422 h 3138121"/>
                <a:gd name="connsiteX6" fmla="*/ 379798 w 2807801"/>
                <a:gd name="connsiteY6" fmla="*/ 0 h 3138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7801" h="3138121">
                  <a:moveTo>
                    <a:pt x="379798" y="0"/>
                  </a:moveTo>
                  <a:lnTo>
                    <a:pt x="2428003" y="0"/>
                  </a:lnTo>
                  <a:cubicBezTo>
                    <a:pt x="2637756" y="0"/>
                    <a:pt x="2807801" y="168533"/>
                    <a:pt x="2807801" y="376422"/>
                  </a:cubicBezTo>
                  <a:lnTo>
                    <a:pt x="2807801" y="3138121"/>
                  </a:lnTo>
                  <a:lnTo>
                    <a:pt x="0" y="3138121"/>
                  </a:lnTo>
                  <a:lnTo>
                    <a:pt x="0" y="376422"/>
                  </a:lnTo>
                  <a:cubicBezTo>
                    <a:pt x="0" y="168533"/>
                    <a:pt x="170045" y="0"/>
                    <a:pt x="379798" y="0"/>
                  </a:cubicBezTo>
                  <a:close/>
                </a:path>
              </a:pathLst>
            </a:custGeom>
            <a:solidFill>
              <a:srgbClr val="070808"/>
            </a:solidFill>
            <a:ln w="6728" cap="flat">
              <a:noFill/>
              <a:prstDash val="solid"/>
              <a:miter/>
            </a:ln>
          </p:spPr>
          <p:txBody>
            <a:bodyPr wrap="square" rtlCol="0" anchor="ctr">
              <a:noAutofit/>
            </a:bodyPr>
            <a:lstStyle/>
            <a:p>
              <a:endParaRPr lang="en-US"/>
            </a:p>
          </p:txBody>
        </p:sp>
        <p:sp>
          <p:nvSpPr>
            <p:cNvPr id="24" name="Graphic 2">
              <a:extLst>
                <a:ext uri="{FF2B5EF4-FFF2-40B4-BE49-F238E27FC236}">
                  <a16:creationId xmlns:a16="http://schemas.microsoft.com/office/drawing/2014/main" id="{063AE936-DFE4-4DD0-A62C-1EAE232B97BD}"/>
                </a:ext>
              </a:extLst>
            </p:cNvPr>
            <p:cNvSpPr/>
            <p:nvPr/>
          </p:nvSpPr>
          <p:spPr>
            <a:xfrm>
              <a:off x="1058801" y="4510882"/>
              <a:ext cx="20187" cy="196716"/>
            </a:xfrm>
            <a:custGeom>
              <a:avLst/>
              <a:gdLst>
                <a:gd name="connsiteX0" fmla="*/ 15158 w 23982"/>
                <a:gd name="connsiteY0" fmla="*/ 233697 h 233697"/>
                <a:gd name="connsiteX1" fmla="*/ 0 w 23982"/>
                <a:gd name="connsiteY1" fmla="*/ 233697 h 233697"/>
                <a:gd name="connsiteX2" fmla="*/ 0 w 23982"/>
                <a:gd name="connsiteY2" fmla="*/ 0 h 233697"/>
                <a:gd name="connsiteX3" fmla="*/ 15158 w 23982"/>
                <a:gd name="connsiteY3" fmla="*/ 0 h 233697"/>
                <a:gd name="connsiteX4" fmla="*/ 23983 w 23982"/>
                <a:gd name="connsiteY4" fmla="*/ 8825 h 233697"/>
                <a:gd name="connsiteX5" fmla="*/ 23983 w 23982"/>
                <a:gd name="connsiteY5" fmla="*/ 224805 h 233697"/>
                <a:gd name="connsiteX6" fmla="*/ 15158 w 23982"/>
                <a:gd name="connsiteY6" fmla="*/ 233697 h 23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2" h="233697">
                  <a:moveTo>
                    <a:pt x="15158" y="233697"/>
                  </a:moveTo>
                  <a:lnTo>
                    <a:pt x="0" y="233697"/>
                  </a:lnTo>
                  <a:lnTo>
                    <a:pt x="0" y="0"/>
                  </a:lnTo>
                  <a:lnTo>
                    <a:pt x="15158" y="0"/>
                  </a:lnTo>
                  <a:cubicBezTo>
                    <a:pt x="20008" y="0"/>
                    <a:pt x="23983" y="3975"/>
                    <a:pt x="23983" y="8825"/>
                  </a:cubicBezTo>
                  <a:lnTo>
                    <a:pt x="23983" y="224805"/>
                  </a:lnTo>
                  <a:cubicBezTo>
                    <a:pt x="23983" y="229723"/>
                    <a:pt x="20008" y="233697"/>
                    <a:pt x="15158" y="233697"/>
                  </a:cubicBezTo>
                  <a:close/>
                </a:path>
              </a:pathLst>
            </a:custGeom>
            <a:solidFill>
              <a:srgbClr val="364551"/>
            </a:solidFill>
            <a:ln w="6728" cap="flat">
              <a:noFill/>
              <a:prstDash val="solid"/>
              <a:miter/>
            </a:ln>
          </p:spPr>
          <p:txBody>
            <a:bodyPr rtlCol="0" anchor="ctr"/>
            <a:lstStyle/>
            <a:p>
              <a:endParaRPr lang="en-US"/>
            </a:p>
          </p:txBody>
        </p:sp>
        <p:sp>
          <p:nvSpPr>
            <p:cNvPr id="25" name="Graphic 2">
              <a:extLst>
                <a:ext uri="{FF2B5EF4-FFF2-40B4-BE49-F238E27FC236}">
                  <a16:creationId xmlns:a16="http://schemas.microsoft.com/office/drawing/2014/main" id="{88C0DAA8-A60D-4797-A50D-3B59489A8922}"/>
                </a:ext>
              </a:extLst>
            </p:cNvPr>
            <p:cNvSpPr/>
            <p:nvPr/>
          </p:nvSpPr>
          <p:spPr>
            <a:xfrm>
              <a:off x="1058801" y="4932953"/>
              <a:ext cx="28182" cy="392355"/>
            </a:xfrm>
            <a:custGeom>
              <a:avLst/>
              <a:gdLst>
                <a:gd name="connsiteX0" fmla="*/ 24656 w 33481"/>
                <a:gd name="connsiteY0" fmla="*/ 466115 h 466115"/>
                <a:gd name="connsiteX1" fmla="*/ 10105 w 33481"/>
                <a:gd name="connsiteY1" fmla="*/ 466115 h 466115"/>
                <a:gd name="connsiteX2" fmla="*/ 0 w 33481"/>
                <a:gd name="connsiteY2" fmla="*/ 456010 h 466115"/>
                <a:gd name="connsiteX3" fmla="*/ 0 w 33481"/>
                <a:gd name="connsiteY3" fmla="*/ 10105 h 466115"/>
                <a:gd name="connsiteX4" fmla="*/ 10105 w 33481"/>
                <a:gd name="connsiteY4" fmla="*/ 0 h 466115"/>
                <a:gd name="connsiteX5" fmla="*/ 24656 w 33481"/>
                <a:gd name="connsiteY5" fmla="*/ 0 h 466115"/>
                <a:gd name="connsiteX6" fmla="*/ 33482 w 33481"/>
                <a:gd name="connsiteY6" fmla="*/ 8825 h 466115"/>
                <a:gd name="connsiteX7" fmla="*/ 33482 w 33481"/>
                <a:gd name="connsiteY7" fmla="*/ 457223 h 466115"/>
                <a:gd name="connsiteX8" fmla="*/ 24656 w 33481"/>
                <a:gd name="connsiteY8" fmla="*/ 466115 h 46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5">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3"/>
                  </a:lnTo>
                  <a:cubicBezTo>
                    <a:pt x="33482" y="462140"/>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26" name="Graphic 2">
              <a:extLst>
                <a:ext uri="{FF2B5EF4-FFF2-40B4-BE49-F238E27FC236}">
                  <a16:creationId xmlns:a16="http://schemas.microsoft.com/office/drawing/2014/main" id="{9E936F18-65C6-44D9-8BE4-E13C62005A59}"/>
                </a:ext>
              </a:extLst>
            </p:cNvPr>
            <p:cNvSpPr/>
            <p:nvPr/>
          </p:nvSpPr>
          <p:spPr>
            <a:xfrm>
              <a:off x="1058858" y="4961137"/>
              <a:ext cx="15935" cy="328560"/>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sp>
          <p:nvSpPr>
            <p:cNvPr id="27" name="Graphic 2">
              <a:extLst>
                <a:ext uri="{FF2B5EF4-FFF2-40B4-BE49-F238E27FC236}">
                  <a16:creationId xmlns:a16="http://schemas.microsoft.com/office/drawing/2014/main" id="{CDE1CBFD-B36F-4476-AD66-FE5689C99FEA}"/>
                </a:ext>
              </a:extLst>
            </p:cNvPr>
            <p:cNvSpPr/>
            <p:nvPr/>
          </p:nvSpPr>
          <p:spPr>
            <a:xfrm>
              <a:off x="1058291" y="5456869"/>
              <a:ext cx="28182" cy="392355"/>
            </a:xfrm>
            <a:custGeom>
              <a:avLst/>
              <a:gdLst>
                <a:gd name="connsiteX0" fmla="*/ 24656 w 33481"/>
                <a:gd name="connsiteY0" fmla="*/ 466115 h 466114"/>
                <a:gd name="connsiteX1" fmla="*/ 10105 w 33481"/>
                <a:gd name="connsiteY1" fmla="*/ 466115 h 466114"/>
                <a:gd name="connsiteX2" fmla="*/ 0 w 33481"/>
                <a:gd name="connsiteY2" fmla="*/ 456010 h 466114"/>
                <a:gd name="connsiteX3" fmla="*/ 0 w 33481"/>
                <a:gd name="connsiteY3" fmla="*/ 10105 h 466114"/>
                <a:gd name="connsiteX4" fmla="*/ 10105 w 33481"/>
                <a:gd name="connsiteY4" fmla="*/ 0 h 466114"/>
                <a:gd name="connsiteX5" fmla="*/ 24656 w 33481"/>
                <a:gd name="connsiteY5" fmla="*/ 0 h 466114"/>
                <a:gd name="connsiteX6" fmla="*/ 33482 w 33481"/>
                <a:gd name="connsiteY6" fmla="*/ 8825 h 466114"/>
                <a:gd name="connsiteX7" fmla="*/ 33482 w 33481"/>
                <a:gd name="connsiteY7" fmla="*/ 457222 h 466114"/>
                <a:gd name="connsiteX8" fmla="*/ 24656 w 33481"/>
                <a:gd name="connsiteY8" fmla="*/ 466115 h 46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466114">
                  <a:moveTo>
                    <a:pt x="24656" y="466115"/>
                  </a:moveTo>
                  <a:lnTo>
                    <a:pt x="10105" y="466115"/>
                  </a:lnTo>
                  <a:cubicBezTo>
                    <a:pt x="4514" y="466115"/>
                    <a:pt x="0" y="461601"/>
                    <a:pt x="0" y="456010"/>
                  </a:cubicBezTo>
                  <a:lnTo>
                    <a:pt x="0" y="10105"/>
                  </a:lnTo>
                  <a:cubicBezTo>
                    <a:pt x="0" y="4514"/>
                    <a:pt x="4514" y="0"/>
                    <a:pt x="10105" y="0"/>
                  </a:cubicBezTo>
                  <a:lnTo>
                    <a:pt x="24656" y="0"/>
                  </a:lnTo>
                  <a:cubicBezTo>
                    <a:pt x="29507" y="0"/>
                    <a:pt x="33482" y="3975"/>
                    <a:pt x="33482" y="8825"/>
                  </a:cubicBezTo>
                  <a:lnTo>
                    <a:pt x="33482" y="457222"/>
                  </a:lnTo>
                  <a:cubicBezTo>
                    <a:pt x="33482" y="462208"/>
                    <a:pt x="29507" y="466115"/>
                    <a:pt x="24656" y="466115"/>
                  </a:cubicBezTo>
                  <a:close/>
                </a:path>
              </a:pathLst>
            </a:custGeom>
            <a:solidFill>
              <a:srgbClr val="364551"/>
            </a:solidFill>
            <a:ln w="6728" cap="flat">
              <a:noFill/>
              <a:prstDash val="solid"/>
              <a:miter/>
            </a:ln>
          </p:spPr>
          <p:txBody>
            <a:bodyPr rtlCol="0" anchor="ctr"/>
            <a:lstStyle/>
            <a:p>
              <a:endParaRPr lang="en-US"/>
            </a:p>
          </p:txBody>
        </p:sp>
        <p:sp>
          <p:nvSpPr>
            <p:cNvPr id="28" name="Graphic 2">
              <a:extLst>
                <a:ext uri="{FF2B5EF4-FFF2-40B4-BE49-F238E27FC236}">
                  <a16:creationId xmlns:a16="http://schemas.microsoft.com/office/drawing/2014/main" id="{54A97323-642E-4873-8ECB-8C82C47BBCE7}"/>
                </a:ext>
              </a:extLst>
            </p:cNvPr>
            <p:cNvSpPr/>
            <p:nvPr/>
          </p:nvSpPr>
          <p:spPr>
            <a:xfrm>
              <a:off x="1058291" y="5485053"/>
              <a:ext cx="15935" cy="328560"/>
            </a:xfrm>
            <a:custGeom>
              <a:avLst/>
              <a:gdLst>
                <a:gd name="connsiteX0" fmla="*/ 17718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718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718"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91" y="390327"/>
                    <a:pt x="17718" y="390327"/>
                  </a:cubicBezTo>
                  <a:close/>
                </a:path>
              </a:pathLst>
            </a:custGeom>
            <a:solidFill>
              <a:srgbClr val="FAFDFF"/>
            </a:solidFill>
            <a:ln w="6728" cap="flat">
              <a:noFill/>
              <a:prstDash val="solid"/>
              <a:miter/>
            </a:ln>
          </p:spPr>
          <p:txBody>
            <a:bodyPr rtlCol="0" anchor="ctr"/>
            <a:lstStyle/>
            <a:p>
              <a:endParaRPr lang="en-US"/>
            </a:p>
          </p:txBody>
        </p:sp>
        <p:sp>
          <p:nvSpPr>
            <p:cNvPr id="29" name="Graphic 2">
              <a:extLst>
                <a:ext uri="{FF2B5EF4-FFF2-40B4-BE49-F238E27FC236}">
                  <a16:creationId xmlns:a16="http://schemas.microsoft.com/office/drawing/2014/main" id="{E6FC4392-B579-420D-977D-05F6BAF6A444}"/>
                </a:ext>
              </a:extLst>
            </p:cNvPr>
            <p:cNvSpPr/>
            <p:nvPr/>
          </p:nvSpPr>
          <p:spPr>
            <a:xfrm>
              <a:off x="3922902" y="5064570"/>
              <a:ext cx="28182" cy="635005"/>
            </a:xfrm>
            <a:custGeom>
              <a:avLst/>
              <a:gdLst>
                <a:gd name="connsiteX0" fmla="*/ 24656 w 33481"/>
                <a:gd name="connsiteY0" fmla="*/ 754380 h 754380"/>
                <a:gd name="connsiteX1" fmla="*/ 10105 w 33481"/>
                <a:gd name="connsiteY1" fmla="*/ 754380 h 754380"/>
                <a:gd name="connsiteX2" fmla="*/ 0 w 33481"/>
                <a:gd name="connsiteY2" fmla="*/ 744275 h 754380"/>
                <a:gd name="connsiteX3" fmla="*/ 0 w 33481"/>
                <a:gd name="connsiteY3" fmla="*/ 10105 h 754380"/>
                <a:gd name="connsiteX4" fmla="*/ 10105 w 33481"/>
                <a:gd name="connsiteY4" fmla="*/ 0 h 754380"/>
                <a:gd name="connsiteX5" fmla="*/ 24656 w 33481"/>
                <a:gd name="connsiteY5" fmla="*/ 0 h 754380"/>
                <a:gd name="connsiteX6" fmla="*/ 33482 w 33481"/>
                <a:gd name="connsiteY6" fmla="*/ 8825 h 754380"/>
                <a:gd name="connsiteX7" fmla="*/ 33482 w 33481"/>
                <a:gd name="connsiteY7" fmla="*/ 745555 h 754380"/>
                <a:gd name="connsiteX8" fmla="*/ 24656 w 33481"/>
                <a:gd name="connsiteY8" fmla="*/ 75438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81" h="754380">
                  <a:moveTo>
                    <a:pt x="24656" y="754380"/>
                  </a:moveTo>
                  <a:lnTo>
                    <a:pt x="10105" y="754380"/>
                  </a:lnTo>
                  <a:cubicBezTo>
                    <a:pt x="4514" y="754380"/>
                    <a:pt x="0" y="749866"/>
                    <a:pt x="0" y="744275"/>
                  </a:cubicBezTo>
                  <a:lnTo>
                    <a:pt x="0" y="10105"/>
                  </a:lnTo>
                  <a:cubicBezTo>
                    <a:pt x="0" y="4514"/>
                    <a:pt x="4514" y="0"/>
                    <a:pt x="10105" y="0"/>
                  </a:cubicBezTo>
                  <a:lnTo>
                    <a:pt x="24656" y="0"/>
                  </a:lnTo>
                  <a:cubicBezTo>
                    <a:pt x="29507" y="0"/>
                    <a:pt x="33482" y="3975"/>
                    <a:pt x="33482" y="8825"/>
                  </a:cubicBezTo>
                  <a:lnTo>
                    <a:pt x="33482" y="745555"/>
                  </a:lnTo>
                  <a:cubicBezTo>
                    <a:pt x="33482" y="750405"/>
                    <a:pt x="29507" y="754380"/>
                    <a:pt x="24656" y="754380"/>
                  </a:cubicBezTo>
                  <a:close/>
                </a:path>
              </a:pathLst>
            </a:custGeom>
            <a:solidFill>
              <a:srgbClr val="8A9096"/>
            </a:solidFill>
            <a:ln w="6728" cap="flat">
              <a:noFill/>
              <a:prstDash val="solid"/>
              <a:miter/>
            </a:ln>
          </p:spPr>
          <p:txBody>
            <a:bodyPr rtlCol="0" anchor="ctr"/>
            <a:lstStyle/>
            <a:p>
              <a:pPr lvl="0"/>
              <a:endParaRPr lang="en-US"/>
            </a:p>
          </p:txBody>
        </p:sp>
        <p:sp>
          <p:nvSpPr>
            <p:cNvPr id="30" name="Graphic 2">
              <a:extLst>
                <a:ext uri="{FF2B5EF4-FFF2-40B4-BE49-F238E27FC236}">
                  <a16:creationId xmlns:a16="http://schemas.microsoft.com/office/drawing/2014/main" id="{213C0B4A-1837-4C1B-8D1B-BC1615210485}"/>
                </a:ext>
              </a:extLst>
            </p:cNvPr>
            <p:cNvSpPr/>
            <p:nvPr/>
          </p:nvSpPr>
          <p:spPr>
            <a:xfrm>
              <a:off x="3935149" y="5110218"/>
              <a:ext cx="15935" cy="531742"/>
            </a:xfrm>
            <a:custGeom>
              <a:avLst/>
              <a:gdLst>
                <a:gd name="connsiteX0" fmla="*/ 17650 w 18930"/>
                <a:gd name="connsiteY0" fmla="*/ 631704 h 631704"/>
                <a:gd name="connsiteX1" fmla="*/ 1886 w 18930"/>
                <a:gd name="connsiteY1" fmla="*/ 631704 h 631704"/>
                <a:gd name="connsiteX2" fmla="*/ 0 w 18930"/>
                <a:gd name="connsiteY2" fmla="*/ 629818 h 631704"/>
                <a:gd name="connsiteX3" fmla="*/ 0 w 18930"/>
                <a:gd name="connsiteY3" fmla="*/ 1886 h 631704"/>
                <a:gd name="connsiteX4" fmla="*/ 1886 w 18930"/>
                <a:gd name="connsiteY4" fmla="*/ 0 h 631704"/>
                <a:gd name="connsiteX5" fmla="*/ 17650 w 18930"/>
                <a:gd name="connsiteY5" fmla="*/ 0 h 631704"/>
                <a:gd name="connsiteX6" fmla="*/ 18930 w 18930"/>
                <a:gd name="connsiteY6" fmla="*/ 1280 h 631704"/>
                <a:gd name="connsiteX7" fmla="*/ 18930 w 18930"/>
                <a:gd name="connsiteY7" fmla="*/ 630491 h 631704"/>
                <a:gd name="connsiteX8" fmla="*/ 17650 w 18930"/>
                <a:gd name="connsiteY8" fmla="*/ 631704 h 63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631704">
                  <a:moveTo>
                    <a:pt x="17650" y="631704"/>
                  </a:moveTo>
                  <a:lnTo>
                    <a:pt x="1886" y="631704"/>
                  </a:lnTo>
                  <a:cubicBezTo>
                    <a:pt x="808" y="631704"/>
                    <a:pt x="0" y="630828"/>
                    <a:pt x="0" y="629818"/>
                  </a:cubicBezTo>
                  <a:lnTo>
                    <a:pt x="0" y="1886"/>
                  </a:lnTo>
                  <a:cubicBezTo>
                    <a:pt x="0" y="808"/>
                    <a:pt x="876" y="0"/>
                    <a:pt x="1886" y="0"/>
                  </a:cubicBezTo>
                  <a:lnTo>
                    <a:pt x="17650" y="0"/>
                  </a:lnTo>
                  <a:cubicBezTo>
                    <a:pt x="18324" y="0"/>
                    <a:pt x="18930" y="539"/>
                    <a:pt x="18930" y="1280"/>
                  </a:cubicBezTo>
                  <a:lnTo>
                    <a:pt x="18930" y="630491"/>
                  </a:lnTo>
                  <a:cubicBezTo>
                    <a:pt x="18863" y="631098"/>
                    <a:pt x="18324" y="631704"/>
                    <a:pt x="17650" y="631704"/>
                  </a:cubicBezTo>
                  <a:close/>
                </a:path>
              </a:pathLst>
            </a:custGeom>
            <a:solidFill>
              <a:srgbClr val="4A4C4D"/>
            </a:solidFill>
            <a:ln w="6728" cap="flat">
              <a:noFill/>
              <a:prstDash val="solid"/>
              <a:miter/>
            </a:ln>
          </p:spPr>
          <p:txBody>
            <a:bodyPr rtlCol="0" anchor="ctr"/>
            <a:lstStyle/>
            <a:p>
              <a:pPr lvl="0"/>
              <a:endParaRPr lang="en-US"/>
            </a:p>
          </p:txBody>
        </p:sp>
        <p:sp>
          <p:nvSpPr>
            <p:cNvPr id="31" name="Graphic 2">
              <a:extLst>
                <a:ext uri="{FF2B5EF4-FFF2-40B4-BE49-F238E27FC236}">
                  <a16:creationId xmlns:a16="http://schemas.microsoft.com/office/drawing/2014/main" id="{DFD69AD1-88C6-4D8A-BB4E-CE2C94AF1EBC}"/>
                </a:ext>
              </a:extLst>
            </p:cNvPr>
            <p:cNvSpPr/>
            <p:nvPr/>
          </p:nvSpPr>
          <p:spPr>
            <a:xfrm>
              <a:off x="3928288" y="6392988"/>
              <a:ext cx="22796" cy="435170"/>
            </a:xfrm>
            <a:custGeom>
              <a:avLst/>
              <a:gdLst>
                <a:gd name="connsiteX0" fmla="*/ 18257 w 27081"/>
                <a:gd name="connsiteY0" fmla="*/ 516977 h 516977"/>
                <a:gd name="connsiteX1" fmla="*/ 10105 w 27081"/>
                <a:gd name="connsiteY1" fmla="*/ 516977 h 516977"/>
                <a:gd name="connsiteX2" fmla="*/ 0 w 27081"/>
                <a:gd name="connsiteY2" fmla="*/ 506872 h 516977"/>
                <a:gd name="connsiteX3" fmla="*/ 0 w 27081"/>
                <a:gd name="connsiteY3" fmla="*/ 10105 h 516977"/>
                <a:gd name="connsiteX4" fmla="*/ 10105 w 27081"/>
                <a:gd name="connsiteY4" fmla="*/ 0 h 516977"/>
                <a:gd name="connsiteX5" fmla="*/ 18257 w 27081"/>
                <a:gd name="connsiteY5" fmla="*/ 0 h 516977"/>
                <a:gd name="connsiteX6" fmla="*/ 27082 w 27081"/>
                <a:gd name="connsiteY6" fmla="*/ 8825 h 516977"/>
                <a:gd name="connsiteX7" fmla="*/ 27082 w 27081"/>
                <a:gd name="connsiteY7" fmla="*/ 508152 h 516977"/>
                <a:gd name="connsiteX8" fmla="*/ 18257 w 27081"/>
                <a:gd name="connsiteY8" fmla="*/ 516977 h 51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81" h="516977">
                  <a:moveTo>
                    <a:pt x="18257" y="516977"/>
                  </a:moveTo>
                  <a:lnTo>
                    <a:pt x="10105" y="516977"/>
                  </a:lnTo>
                  <a:cubicBezTo>
                    <a:pt x="4514" y="516977"/>
                    <a:pt x="0" y="512464"/>
                    <a:pt x="0" y="506872"/>
                  </a:cubicBezTo>
                  <a:lnTo>
                    <a:pt x="0" y="10105"/>
                  </a:lnTo>
                  <a:cubicBezTo>
                    <a:pt x="0" y="4514"/>
                    <a:pt x="4514" y="0"/>
                    <a:pt x="10105" y="0"/>
                  </a:cubicBezTo>
                  <a:lnTo>
                    <a:pt x="18257" y="0"/>
                  </a:lnTo>
                  <a:cubicBezTo>
                    <a:pt x="23107" y="0"/>
                    <a:pt x="27082" y="3975"/>
                    <a:pt x="27082" y="8825"/>
                  </a:cubicBezTo>
                  <a:lnTo>
                    <a:pt x="27082" y="508152"/>
                  </a:lnTo>
                  <a:cubicBezTo>
                    <a:pt x="27082" y="513003"/>
                    <a:pt x="23107" y="516977"/>
                    <a:pt x="18257" y="516977"/>
                  </a:cubicBezTo>
                  <a:close/>
                </a:path>
              </a:pathLst>
            </a:custGeom>
            <a:solidFill>
              <a:srgbClr val="8A9096"/>
            </a:solidFill>
            <a:ln w="6728" cap="flat">
              <a:noFill/>
              <a:prstDash val="solid"/>
              <a:miter/>
            </a:ln>
          </p:spPr>
          <p:txBody>
            <a:bodyPr rtlCol="0" anchor="ctr"/>
            <a:lstStyle/>
            <a:p>
              <a:endParaRPr lang="en-US"/>
            </a:p>
          </p:txBody>
        </p:sp>
        <p:sp>
          <p:nvSpPr>
            <p:cNvPr id="32" name="Graphic 2">
              <a:extLst>
                <a:ext uri="{FF2B5EF4-FFF2-40B4-BE49-F238E27FC236}">
                  <a16:creationId xmlns:a16="http://schemas.microsoft.com/office/drawing/2014/main" id="{4747B958-0380-4C5F-8DEC-8D7F6B25907D}"/>
                </a:ext>
              </a:extLst>
            </p:cNvPr>
            <p:cNvSpPr/>
            <p:nvPr/>
          </p:nvSpPr>
          <p:spPr>
            <a:xfrm>
              <a:off x="3938156" y="6424233"/>
              <a:ext cx="12928" cy="364399"/>
            </a:xfrm>
            <a:custGeom>
              <a:avLst/>
              <a:gdLst>
                <a:gd name="connsiteX0" fmla="*/ 14080 w 15359"/>
                <a:gd name="connsiteY0" fmla="*/ 432903 h 432902"/>
                <a:gd name="connsiteX1" fmla="*/ 1886 w 15359"/>
                <a:gd name="connsiteY1" fmla="*/ 432903 h 432902"/>
                <a:gd name="connsiteX2" fmla="*/ 0 w 15359"/>
                <a:gd name="connsiteY2" fmla="*/ 431016 h 432902"/>
                <a:gd name="connsiteX3" fmla="*/ 0 w 15359"/>
                <a:gd name="connsiteY3" fmla="*/ 1886 h 432902"/>
                <a:gd name="connsiteX4" fmla="*/ 1886 w 15359"/>
                <a:gd name="connsiteY4" fmla="*/ 0 h 432902"/>
                <a:gd name="connsiteX5" fmla="*/ 14080 w 15359"/>
                <a:gd name="connsiteY5" fmla="*/ 0 h 432902"/>
                <a:gd name="connsiteX6" fmla="*/ 15360 w 15359"/>
                <a:gd name="connsiteY6" fmla="*/ 1280 h 432902"/>
                <a:gd name="connsiteX7" fmla="*/ 15360 w 15359"/>
                <a:gd name="connsiteY7" fmla="*/ 431690 h 432902"/>
                <a:gd name="connsiteX8" fmla="*/ 14080 w 15359"/>
                <a:gd name="connsiteY8" fmla="*/ 432903 h 43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59" h="432902">
                  <a:moveTo>
                    <a:pt x="14080" y="432903"/>
                  </a:moveTo>
                  <a:lnTo>
                    <a:pt x="1886" y="432903"/>
                  </a:lnTo>
                  <a:cubicBezTo>
                    <a:pt x="808" y="432903"/>
                    <a:pt x="0" y="432027"/>
                    <a:pt x="0" y="431016"/>
                  </a:cubicBezTo>
                  <a:lnTo>
                    <a:pt x="0" y="1886"/>
                  </a:lnTo>
                  <a:cubicBezTo>
                    <a:pt x="0" y="808"/>
                    <a:pt x="876" y="0"/>
                    <a:pt x="1886" y="0"/>
                  </a:cubicBezTo>
                  <a:lnTo>
                    <a:pt x="14080" y="0"/>
                  </a:lnTo>
                  <a:cubicBezTo>
                    <a:pt x="14753" y="0"/>
                    <a:pt x="15360" y="539"/>
                    <a:pt x="15360" y="1280"/>
                  </a:cubicBezTo>
                  <a:lnTo>
                    <a:pt x="15360" y="431690"/>
                  </a:lnTo>
                  <a:cubicBezTo>
                    <a:pt x="15360" y="432364"/>
                    <a:pt x="14821" y="432903"/>
                    <a:pt x="14080" y="432903"/>
                  </a:cubicBezTo>
                  <a:close/>
                </a:path>
              </a:pathLst>
            </a:custGeom>
            <a:solidFill>
              <a:srgbClr val="4A4C4D"/>
            </a:solidFill>
            <a:ln w="6728" cap="flat">
              <a:noFill/>
              <a:prstDash val="solid"/>
              <a:miter/>
            </a:ln>
          </p:spPr>
          <p:txBody>
            <a:bodyPr rtlCol="0" anchor="ctr"/>
            <a:lstStyle/>
            <a:p>
              <a:endParaRPr lang="en-US"/>
            </a:p>
          </p:txBody>
        </p:sp>
        <p:sp>
          <p:nvSpPr>
            <p:cNvPr id="33" name="Oval 32">
              <a:extLst>
                <a:ext uri="{FF2B5EF4-FFF2-40B4-BE49-F238E27FC236}">
                  <a16:creationId xmlns:a16="http://schemas.microsoft.com/office/drawing/2014/main" id="{69006DBA-4DAA-453A-A2AC-FF4A9322F5B6}"/>
                </a:ext>
              </a:extLst>
            </p:cNvPr>
            <p:cNvSpPr>
              <a:spLocks noChangeAspect="1"/>
            </p:cNvSpPr>
            <p:nvPr/>
          </p:nvSpPr>
          <p:spPr>
            <a:xfrm>
              <a:off x="2978879" y="3808481"/>
              <a:ext cx="134198" cy="13419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23506713-2F55-452F-ABB6-47225E2D89ED}"/>
                </a:ext>
              </a:extLst>
            </p:cNvPr>
            <p:cNvSpPr>
              <a:spLocks noChangeAspect="1"/>
            </p:cNvSpPr>
            <p:nvPr/>
          </p:nvSpPr>
          <p:spPr>
            <a:xfrm>
              <a:off x="2987267" y="3816868"/>
              <a:ext cx="117423" cy="117423"/>
            </a:xfrm>
            <a:prstGeom prst="ellipse">
              <a:avLst/>
            </a:prstGeom>
            <a:solidFill>
              <a:srgbClr val="070808"/>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35" name="Oval 34">
              <a:extLst>
                <a:ext uri="{FF2B5EF4-FFF2-40B4-BE49-F238E27FC236}">
                  <a16:creationId xmlns:a16="http://schemas.microsoft.com/office/drawing/2014/main" id="{5175F06E-27A9-46A4-B02C-A49E59D17DC3}"/>
                </a:ext>
              </a:extLst>
            </p:cNvPr>
            <p:cNvSpPr/>
            <p:nvPr/>
          </p:nvSpPr>
          <p:spPr>
            <a:xfrm>
              <a:off x="3016958" y="3846560"/>
              <a:ext cx="58040" cy="58040"/>
            </a:xfrm>
            <a:prstGeom prst="ellipse">
              <a:avLst/>
            </a:prstGeom>
            <a:solidFill>
              <a:schemeClr val="tx1">
                <a:lumMod val="85000"/>
                <a:lumOff val="15000"/>
              </a:schemeClr>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36" name="Oval 35">
              <a:extLst>
                <a:ext uri="{FF2B5EF4-FFF2-40B4-BE49-F238E27FC236}">
                  <a16:creationId xmlns:a16="http://schemas.microsoft.com/office/drawing/2014/main" id="{E28FA69B-57D7-4705-A140-F90E5220C72E}"/>
                </a:ext>
              </a:extLst>
            </p:cNvPr>
            <p:cNvSpPr/>
            <p:nvPr/>
          </p:nvSpPr>
          <p:spPr>
            <a:xfrm>
              <a:off x="3030585" y="3860187"/>
              <a:ext cx="30788" cy="30788"/>
            </a:xfrm>
            <a:prstGeom prst="ellipse">
              <a:avLst/>
            </a:prstGeom>
            <a:solidFill>
              <a:srgbClr val="081422"/>
            </a:solidFill>
            <a:ln w="672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schemeClr val="tx1"/>
                </a:solidFill>
              </a:endParaRPr>
            </a:p>
          </p:txBody>
        </p:sp>
        <p:sp>
          <p:nvSpPr>
            <p:cNvPr id="37" name="Graphic 2">
              <a:extLst>
                <a:ext uri="{FF2B5EF4-FFF2-40B4-BE49-F238E27FC236}">
                  <a16:creationId xmlns:a16="http://schemas.microsoft.com/office/drawing/2014/main" id="{80E59088-2E8C-41FA-BAB8-F9EEF100122A}"/>
                </a:ext>
              </a:extLst>
            </p:cNvPr>
            <p:cNvSpPr/>
            <p:nvPr userDrawn="1"/>
          </p:nvSpPr>
          <p:spPr>
            <a:xfrm flipH="1">
              <a:off x="1060804" y="4534334"/>
              <a:ext cx="10717" cy="149811"/>
            </a:xfrm>
            <a:custGeom>
              <a:avLst/>
              <a:gdLst>
                <a:gd name="connsiteX0" fmla="*/ 17650 w 18930"/>
                <a:gd name="connsiteY0" fmla="*/ 390327 h 390326"/>
                <a:gd name="connsiteX1" fmla="*/ 1886 w 18930"/>
                <a:gd name="connsiteY1" fmla="*/ 390327 h 390326"/>
                <a:gd name="connsiteX2" fmla="*/ 0 w 18930"/>
                <a:gd name="connsiteY2" fmla="*/ 388440 h 390326"/>
                <a:gd name="connsiteX3" fmla="*/ 0 w 18930"/>
                <a:gd name="connsiteY3" fmla="*/ 1886 h 390326"/>
                <a:gd name="connsiteX4" fmla="*/ 1886 w 18930"/>
                <a:gd name="connsiteY4" fmla="*/ 0 h 390326"/>
                <a:gd name="connsiteX5" fmla="*/ 17650 w 18930"/>
                <a:gd name="connsiteY5" fmla="*/ 0 h 390326"/>
                <a:gd name="connsiteX6" fmla="*/ 18930 w 18930"/>
                <a:gd name="connsiteY6" fmla="*/ 1280 h 390326"/>
                <a:gd name="connsiteX7" fmla="*/ 18930 w 18930"/>
                <a:gd name="connsiteY7" fmla="*/ 389047 h 390326"/>
                <a:gd name="connsiteX8" fmla="*/ 17650 w 18930"/>
                <a:gd name="connsiteY8" fmla="*/ 390327 h 390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0" h="390326">
                  <a:moveTo>
                    <a:pt x="17650" y="390327"/>
                  </a:moveTo>
                  <a:lnTo>
                    <a:pt x="1886" y="390327"/>
                  </a:lnTo>
                  <a:cubicBezTo>
                    <a:pt x="808" y="390327"/>
                    <a:pt x="0" y="389451"/>
                    <a:pt x="0" y="388440"/>
                  </a:cubicBezTo>
                  <a:lnTo>
                    <a:pt x="0" y="1886"/>
                  </a:lnTo>
                  <a:cubicBezTo>
                    <a:pt x="0" y="808"/>
                    <a:pt x="876" y="0"/>
                    <a:pt x="1886" y="0"/>
                  </a:cubicBezTo>
                  <a:lnTo>
                    <a:pt x="17650" y="0"/>
                  </a:lnTo>
                  <a:cubicBezTo>
                    <a:pt x="18324" y="0"/>
                    <a:pt x="18930" y="539"/>
                    <a:pt x="18930" y="1280"/>
                  </a:cubicBezTo>
                  <a:lnTo>
                    <a:pt x="18930" y="389047"/>
                  </a:lnTo>
                  <a:cubicBezTo>
                    <a:pt x="18930" y="389788"/>
                    <a:pt x="18324" y="390327"/>
                    <a:pt x="17650" y="390327"/>
                  </a:cubicBezTo>
                  <a:close/>
                </a:path>
              </a:pathLst>
            </a:custGeom>
            <a:solidFill>
              <a:srgbClr val="FAFDFF"/>
            </a:solidFill>
            <a:ln w="6728" cap="flat">
              <a:noFill/>
              <a:prstDash val="solid"/>
              <a:miter/>
            </a:ln>
          </p:spPr>
          <p:txBody>
            <a:bodyPr rtlCol="0" anchor="ctr"/>
            <a:lstStyle/>
            <a:p>
              <a:endParaRPr lang="en-US"/>
            </a:p>
          </p:txBody>
        </p:sp>
      </p:grpSp>
      <p:grpSp>
        <p:nvGrpSpPr>
          <p:cNvPr id="61" name="Group 60">
            <a:extLst>
              <a:ext uri="{FF2B5EF4-FFF2-40B4-BE49-F238E27FC236}">
                <a16:creationId xmlns:a16="http://schemas.microsoft.com/office/drawing/2014/main" id="{5066A938-5524-4BC2-9E71-604DA7247A54}"/>
              </a:ext>
            </a:extLst>
          </p:cNvPr>
          <p:cNvGrpSpPr/>
          <p:nvPr userDrawn="1"/>
        </p:nvGrpSpPr>
        <p:grpSpPr>
          <a:xfrm>
            <a:off x="8332411" y="0"/>
            <a:ext cx="2885112" cy="2622090"/>
            <a:chOff x="833153" y="6858000"/>
            <a:chExt cx="2885112" cy="2622090"/>
          </a:xfrm>
        </p:grpSpPr>
        <p:sp>
          <p:nvSpPr>
            <p:cNvPr id="58" name="Freeform: Shape 57">
              <a:extLst>
                <a:ext uri="{FF2B5EF4-FFF2-40B4-BE49-F238E27FC236}">
                  <a16:creationId xmlns:a16="http://schemas.microsoft.com/office/drawing/2014/main" id="{5974D21A-C01F-4B09-AA57-1A00734860AA}"/>
                </a:ext>
              </a:extLst>
            </p:cNvPr>
            <p:cNvSpPr/>
            <p:nvPr/>
          </p:nvSpPr>
          <p:spPr>
            <a:xfrm>
              <a:off x="833153" y="6858000"/>
              <a:ext cx="2885112" cy="2622090"/>
            </a:xfrm>
            <a:custGeom>
              <a:avLst/>
              <a:gdLst>
                <a:gd name="connsiteX0" fmla="*/ 0 w 2885112"/>
                <a:gd name="connsiteY0" fmla="*/ 0 h 2622090"/>
                <a:gd name="connsiteX1" fmla="*/ 2885112 w 2885112"/>
                <a:gd name="connsiteY1" fmla="*/ 0 h 2622090"/>
                <a:gd name="connsiteX2" fmla="*/ 2885112 w 2885112"/>
                <a:gd name="connsiteY2" fmla="*/ 2245726 h 2622090"/>
                <a:gd name="connsiteX3" fmla="*/ 2504286 w 2885112"/>
                <a:gd name="connsiteY3" fmla="*/ 2622090 h 2622090"/>
                <a:gd name="connsiteX4" fmla="*/ 380827 w 2885112"/>
                <a:gd name="connsiteY4" fmla="*/ 2622090 h 2622090"/>
                <a:gd name="connsiteX5" fmla="*/ 0 w 2885112"/>
                <a:gd name="connsiteY5" fmla="*/ 2245668 h 262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5112" h="2622090">
                  <a:moveTo>
                    <a:pt x="0" y="0"/>
                  </a:moveTo>
                  <a:lnTo>
                    <a:pt x="2885112" y="0"/>
                  </a:lnTo>
                  <a:lnTo>
                    <a:pt x="2885112" y="2245726"/>
                  </a:lnTo>
                  <a:cubicBezTo>
                    <a:pt x="2885055" y="2453556"/>
                    <a:pt x="2714549" y="2622090"/>
                    <a:pt x="2504286" y="2622090"/>
                  </a:cubicBezTo>
                  <a:lnTo>
                    <a:pt x="380827" y="2622090"/>
                  </a:lnTo>
                  <a:cubicBezTo>
                    <a:pt x="170506" y="2622090"/>
                    <a:pt x="0" y="2453556"/>
                    <a:pt x="0" y="2245668"/>
                  </a:cubicBezTo>
                  <a:close/>
                </a:path>
              </a:pathLst>
            </a:custGeom>
            <a:solidFill>
              <a:srgbClr val="D0D4D8"/>
            </a:solidFill>
            <a:ln w="6728" cap="flat">
              <a:noFill/>
              <a:prstDash val="solid"/>
              <a:miter/>
            </a:ln>
          </p:spPr>
          <p:txBody>
            <a:bodyPr wrap="square" rtlCol="0" anchor="ctr">
              <a:noAutofit/>
            </a:bodyPr>
            <a:lstStyle/>
            <a:p>
              <a:endParaRPr lang="en-US"/>
            </a:p>
          </p:txBody>
        </p:sp>
        <p:sp>
          <p:nvSpPr>
            <p:cNvPr id="59" name="Freeform: Shape 58">
              <a:extLst>
                <a:ext uri="{FF2B5EF4-FFF2-40B4-BE49-F238E27FC236}">
                  <a16:creationId xmlns:a16="http://schemas.microsoft.com/office/drawing/2014/main" id="{1E48AAE3-B835-49A5-9A47-DE6EBCD7733E}"/>
                </a:ext>
              </a:extLst>
            </p:cNvPr>
            <p:cNvSpPr/>
            <p:nvPr/>
          </p:nvSpPr>
          <p:spPr>
            <a:xfrm>
              <a:off x="871808" y="6858000"/>
              <a:ext cx="2807801" cy="2591752"/>
            </a:xfrm>
            <a:custGeom>
              <a:avLst/>
              <a:gdLst>
                <a:gd name="connsiteX0" fmla="*/ 0 w 2807801"/>
                <a:gd name="connsiteY0" fmla="*/ 0 h 2591752"/>
                <a:gd name="connsiteX1" fmla="*/ 2807801 w 2807801"/>
                <a:gd name="connsiteY1" fmla="*/ 0 h 2591752"/>
                <a:gd name="connsiteX2" fmla="*/ 2807801 w 2807801"/>
                <a:gd name="connsiteY2" fmla="*/ 2215388 h 2591752"/>
                <a:gd name="connsiteX3" fmla="*/ 2428061 w 2807801"/>
                <a:gd name="connsiteY3" fmla="*/ 2591752 h 2591752"/>
                <a:gd name="connsiteX4" fmla="*/ 379798 w 2807801"/>
                <a:gd name="connsiteY4" fmla="*/ 2591752 h 2591752"/>
                <a:gd name="connsiteX5" fmla="*/ 0 w 2807801"/>
                <a:gd name="connsiteY5" fmla="*/ 2215332 h 2591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7801" h="2591752">
                  <a:moveTo>
                    <a:pt x="0" y="0"/>
                  </a:moveTo>
                  <a:lnTo>
                    <a:pt x="2807801" y="0"/>
                  </a:lnTo>
                  <a:lnTo>
                    <a:pt x="2807801" y="2215388"/>
                  </a:lnTo>
                  <a:cubicBezTo>
                    <a:pt x="2807801" y="2423218"/>
                    <a:pt x="2637756" y="2591752"/>
                    <a:pt x="2428061" y="2591752"/>
                  </a:cubicBezTo>
                  <a:lnTo>
                    <a:pt x="379798" y="2591752"/>
                  </a:lnTo>
                  <a:cubicBezTo>
                    <a:pt x="170045" y="2591752"/>
                    <a:pt x="0" y="2423218"/>
                    <a:pt x="0" y="2215332"/>
                  </a:cubicBezTo>
                  <a:close/>
                </a:path>
              </a:pathLst>
            </a:custGeom>
            <a:solidFill>
              <a:srgbClr val="070808"/>
            </a:solidFill>
            <a:ln w="6728" cap="flat">
              <a:noFill/>
              <a:prstDash val="solid"/>
              <a:miter/>
            </a:ln>
          </p:spPr>
          <p:txBody>
            <a:bodyPr wrap="square" rtlCol="0" anchor="ctr">
              <a:noAutofit/>
            </a:bodyPr>
            <a:lstStyle/>
            <a:p>
              <a:endParaRPr lang="en-US"/>
            </a:p>
          </p:txBody>
        </p:sp>
      </p:grpSp>
      <p:sp>
        <p:nvSpPr>
          <p:cNvPr id="67" name="Freeform: Shape 66">
            <a:extLst>
              <a:ext uri="{FF2B5EF4-FFF2-40B4-BE49-F238E27FC236}">
                <a16:creationId xmlns:a16="http://schemas.microsoft.com/office/drawing/2014/main" id="{28246CD8-4F7B-49F9-A0E7-A3D2C7826A54}"/>
              </a:ext>
            </a:extLst>
          </p:cNvPr>
          <p:cNvSpPr>
            <a:spLocks noGrp="1"/>
          </p:cNvSpPr>
          <p:nvPr>
            <p:ph type="pic" sz="quarter" idx="15" hasCustomPrompt="1"/>
          </p:nvPr>
        </p:nvSpPr>
        <p:spPr>
          <a:xfrm>
            <a:off x="8438563" y="1"/>
            <a:ext cx="2672808" cy="2493421"/>
          </a:xfrm>
          <a:custGeom>
            <a:avLst/>
            <a:gdLst>
              <a:gd name="connsiteX0" fmla="*/ 0 w 2672808"/>
              <a:gd name="connsiteY0" fmla="*/ 0 h 2493421"/>
              <a:gd name="connsiteX1" fmla="*/ 2672808 w 2672808"/>
              <a:gd name="connsiteY1" fmla="*/ 0 h 2493421"/>
              <a:gd name="connsiteX2" fmla="*/ 2672808 w 2672808"/>
              <a:gd name="connsiteY2" fmla="*/ 2221227 h 2493421"/>
              <a:gd name="connsiteX3" fmla="*/ 2385313 w 2672808"/>
              <a:gd name="connsiteY3" fmla="*/ 2493421 h 2493421"/>
              <a:gd name="connsiteX4" fmla="*/ 287495 w 2672808"/>
              <a:gd name="connsiteY4" fmla="*/ 2493421 h 2493421"/>
              <a:gd name="connsiteX5" fmla="*/ 0 w 2672808"/>
              <a:gd name="connsiteY5" fmla="*/ 2221227 h 249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2808" h="2493421">
                <a:moveTo>
                  <a:pt x="0" y="0"/>
                </a:moveTo>
                <a:lnTo>
                  <a:pt x="2672808" y="0"/>
                </a:lnTo>
                <a:lnTo>
                  <a:pt x="2672808" y="2221227"/>
                </a:lnTo>
                <a:cubicBezTo>
                  <a:pt x="2672808" y="2371557"/>
                  <a:pt x="2544095" y="2493421"/>
                  <a:pt x="2385313" y="2493421"/>
                </a:cubicBezTo>
                <a:lnTo>
                  <a:pt x="287495" y="2493421"/>
                </a:lnTo>
                <a:cubicBezTo>
                  <a:pt x="128714" y="2493421"/>
                  <a:pt x="0" y="2371557"/>
                  <a:pt x="0" y="2221227"/>
                </a:cubicBezTo>
                <a:close/>
              </a:path>
            </a:pathLst>
          </a:custGeom>
          <a:solidFill>
            <a:schemeClr val="bg1">
              <a:lumMod val="95000"/>
            </a:schemeClr>
          </a:solidFill>
          <a:ln w="2540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68" name="Freeform: Shape 67">
            <a:extLst>
              <a:ext uri="{FF2B5EF4-FFF2-40B4-BE49-F238E27FC236}">
                <a16:creationId xmlns:a16="http://schemas.microsoft.com/office/drawing/2014/main" id="{A2ECC6F6-A4A0-4672-8659-27C1C1640830}"/>
              </a:ext>
            </a:extLst>
          </p:cNvPr>
          <p:cNvSpPr>
            <a:spLocks noGrp="1"/>
          </p:cNvSpPr>
          <p:nvPr>
            <p:ph type="pic" sz="quarter" idx="14" hasCustomPrompt="1"/>
          </p:nvPr>
        </p:nvSpPr>
        <p:spPr>
          <a:xfrm>
            <a:off x="1168921" y="3818265"/>
            <a:ext cx="2672808" cy="3039735"/>
          </a:xfrm>
          <a:custGeom>
            <a:avLst/>
            <a:gdLst>
              <a:gd name="connsiteX0" fmla="*/ 287495 w 2672808"/>
              <a:gd name="connsiteY0" fmla="*/ 0 h 3039735"/>
              <a:gd name="connsiteX1" fmla="*/ 542049 w 2672808"/>
              <a:gd name="connsiteY1" fmla="*/ 0 h 3039735"/>
              <a:gd name="connsiteX2" fmla="*/ 566725 w 2672808"/>
              <a:gd name="connsiteY2" fmla="*/ 23363 h 3039735"/>
              <a:gd name="connsiteX3" fmla="*/ 757670 w 2672808"/>
              <a:gd name="connsiteY3" fmla="*/ 204146 h 3039735"/>
              <a:gd name="connsiteX4" fmla="*/ 1903160 w 2672808"/>
              <a:gd name="connsiteY4" fmla="*/ 204146 h 3039735"/>
              <a:gd name="connsiteX5" fmla="*/ 2094105 w 2672808"/>
              <a:gd name="connsiteY5" fmla="*/ 23363 h 3039735"/>
              <a:gd name="connsiteX6" fmla="*/ 2118781 w 2672808"/>
              <a:gd name="connsiteY6" fmla="*/ 0 h 3039735"/>
              <a:gd name="connsiteX7" fmla="*/ 2385313 w 2672808"/>
              <a:gd name="connsiteY7" fmla="*/ 0 h 3039735"/>
              <a:gd name="connsiteX8" fmla="*/ 2672808 w 2672808"/>
              <a:gd name="connsiteY8" fmla="*/ 272193 h 3039735"/>
              <a:gd name="connsiteX9" fmla="*/ 2672808 w 2672808"/>
              <a:gd name="connsiteY9" fmla="*/ 3039735 h 3039735"/>
              <a:gd name="connsiteX10" fmla="*/ 0 w 2672808"/>
              <a:gd name="connsiteY10" fmla="*/ 3039735 h 3039735"/>
              <a:gd name="connsiteX11" fmla="*/ 0 w 2672808"/>
              <a:gd name="connsiteY11" fmla="*/ 272193 h 3039735"/>
              <a:gd name="connsiteX12" fmla="*/ 287495 w 2672808"/>
              <a:gd name="connsiteY12" fmla="*/ 0 h 30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2808" h="3039735">
                <a:moveTo>
                  <a:pt x="287495" y="0"/>
                </a:moveTo>
                <a:lnTo>
                  <a:pt x="542049" y="0"/>
                </a:lnTo>
                <a:cubicBezTo>
                  <a:pt x="555645" y="0"/>
                  <a:pt x="566725" y="10435"/>
                  <a:pt x="566725" y="23363"/>
                </a:cubicBezTo>
                <a:cubicBezTo>
                  <a:pt x="566725" y="123224"/>
                  <a:pt x="652255" y="204146"/>
                  <a:pt x="757670" y="204146"/>
                </a:cubicBezTo>
                <a:lnTo>
                  <a:pt x="1903160" y="204146"/>
                </a:lnTo>
                <a:cubicBezTo>
                  <a:pt x="2008635" y="204146"/>
                  <a:pt x="2094105" y="123168"/>
                  <a:pt x="2094105" y="23363"/>
                </a:cubicBezTo>
                <a:cubicBezTo>
                  <a:pt x="2094105" y="10491"/>
                  <a:pt x="2105125" y="0"/>
                  <a:pt x="2118781" y="0"/>
                </a:cubicBezTo>
                <a:lnTo>
                  <a:pt x="2385313" y="0"/>
                </a:lnTo>
                <a:cubicBezTo>
                  <a:pt x="2544095" y="0"/>
                  <a:pt x="2672808" y="121864"/>
                  <a:pt x="2672808" y="272193"/>
                </a:cubicBezTo>
                <a:lnTo>
                  <a:pt x="2672808" y="3039735"/>
                </a:lnTo>
                <a:lnTo>
                  <a:pt x="0" y="3039735"/>
                </a:lnTo>
                <a:lnTo>
                  <a:pt x="0" y="272193"/>
                </a:lnTo>
                <a:cubicBezTo>
                  <a:pt x="0" y="121864"/>
                  <a:pt x="128714" y="0"/>
                  <a:pt x="287495" y="0"/>
                </a:cubicBezTo>
                <a:close/>
              </a:path>
            </a:pathLst>
          </a:custGeom>
          <a:solidFill>
            <a:schemeClr val="bg1">
              <a:lumMod val="95000"/>
            </a:schemeClr>
          </a:solidFill>
          <a:ln w="2540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970476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87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AE6C28-A080-4420-92C4-3AC673E4DAE1}"/>
              </a:ext>
            </a:extLst>
          </p:cNvPr>
          <p:cNvSpPr/>
          <p:nvPr userDrawn="1"/>
        </p:nvSpPr>
        <p:spPr>
          <a:xfrm>
            <a:off x="0" y="2253343"/>
            <a:ext cx="12192000" cy="2351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10">
            <a:extLst>
              <a:ext uri="{FF2B5EF4-FFF2-40B4-BE49-F238E27FC236}">
                <a16:creationId xmlns:a16="http://schemas.microsoft.com/office/drawing/2014/main" id="{DA6378AF-10CF-415A-9A2B-A4DF0CDD2A85}"/>
              </a:ext>
            </a:extLst>
          </p:cNvPr>
          <p:cNvSpPr>
            <a:spLocks noGrp="1"/>
          </p:cNvSpPr>
          <p:nvPr>
            <p:ph type="pic" sz="quarter" idx="14" hasCustomPrompt="1"/>
          </p:nvPr>
        </p:nvSpPr>
        <p:spPr>
          <a:xfrm>
            <a:off x="1088571" y="1580606"/>
            <a:ext cx="9945150" cy="3696788"/>
          </a:xfrm>
          <a:custGeom>
            <a:avLst/>
            <a:gdLst>
              <a:gd name="connsiteX0" fmla="*/ 8797786 w 9945150"/>
              <a:gd name="connsiteY0" fmla="*/ 343988 h 3696788"/>
              <a:gd name="connsiteX1" fmla="*/ 9945150 w 9945150"/>
              <a:gd name="connsiteY1" fmla="*/ 343988 h 3696788"/>
              <a:gd name="connsiteX2" fmla="*/ 8854411 w 9945150"/>
              <a:gd name="connsiteY2" fmla="*/ 3696788 h 3696788"/>
              <a:gd name="connsiteX3" fmla="*/ 7707047 w 9945150"/>
              <a:gd name="connsiteY3" fmla="*/ 3696788 h 3696788"/>
              <a:gd name="connsiteX4" fmla="*/ 6228770 w 9945150"/>
              <a:gd name="connsiteY4" fmla="*/ 343988 h 3696788"/>
              <a:gd name="connsiteX5" fmla="*/ 7376134 w 9945150"/>
              <a:gd name="connsiteY5" fmla="*/ 343988 h 3696788"/>
              <a:gd name="connsiteX6" fmla="*/ 6285395 w 9945150"/>
              <a:gd name="connsiteY6" fmla="*/ 3696788 h 3696788"/>
              <a:gd name="connsiteX7" fmla="*/ 5138031 w 9945150"/>
              <a:gd name="connsiteY7" fmla="*/ 3696788 h 3696788"/>
              <a:gd name="connsiteX8" fmla="*/ 3659754 w 9945150"/>
              <a:gd name="connsiteY8" fmla="*/ 343988 h 3696788"/>
              <a:gd name="connsiteX9" fmla="*/ 4807118 w 9945150"/>
              <a:gd name="connsiteY9" fmla="*/ 343988 h 3696788"/>
              <a:gd name="connsiteX10" fmla="*/ 3716379 w 9945150"/>
              <a:gd name="connsiteY10" fmla="*/ 3696788 h 3696788"/>
              <a:gd name="connsiteX11" fmla="*/ 2569016 w 9945150"/>
              <a:gd name="connsiteY11" fmla="*/ 3696788 h 3696788"/>
              <a:gd name="connsiteX12" fmla="*/ 1090739 w 9945150"/>
              <a:gd name="connsiteY12" fmla="*/ 343988 h 3696788"/>
              <a:gd name="connsiteX13" fmla="*/ 2238103 w 9945150"/>
              <a:gd name="connsiteY13" fmla="*/ 343988 h 3696788"/>
              <a:gd name="connsiteX14" fmla="*/ 1147364 w 9945150"/>
              <a:gd name="connsiteY14" fmla="*/ 3696788 h 3696788"/>
              <a:gd name="connsiteX15" fmla="*/ 0 w 9945150"/>
              <a:gd name="connsiteY15" fmla="*/ 3696788 h 3696788"/>
              <a:gd name="connsiteX16" fmla="*/ 7635204 w 9945150"/>
              <a:gd name="connsiteY16" fmla="*/ 0 h 3696788"/>
              <a:gd name="connsiteX17" fmla="*/ 8782568 w 9945150"/>
              <a:gd name="connsiteY17" fmla="*/ 0 h 3696788"/>
              <a:gd name="connsiteX18" fmla="*/ 7691829 w 9945150"/>
              <a:gd name="connsiteY18" fmla="*/ 3352800 h 3696788"/>
              <a:gd name="connsiteX19" fmla="*/ 6544465 w 9945150"/>
              <a:gd name="connsiteY19" fmla="*/ 3352800 h 3696788"/>
              <a:gd name="connsiteX20" fmla="*/ 5066188 w 9945150"/>
              <a:gd name="connsiteY20" fmla="*/ 0 h 3696788"/>
              <a:gd name="connsiteX21" fmla="*/ 6213552 w 9945150"/>
              <a:gd name="connsiteY21" fmla="*/ 0 h 3696788"/>
              <a:gd name="connsiteX22" fmla="*/ 5122813 w 9945150"/>
              <a:gd name="connsiteY22" fmla="*/ 3352800 h 3696788"/>
              <a:gd name="connsiteX23" fmla="*/ 3975449 w 9945150"/>
              <a:gd name="connsiteY23" fmla="*/ 3352800 h 3696788"/>
              <a:gd name="connsiteX24" fmla="*/ 2497173 w 9945150"/>
              <a:gd name="connsiteY24" fmla="*/ 0 h 3696788"/>
              <a:gd name="connsiteX25" fmla="*/ 3644536 w 9945150"/>
              <a:gd name="connsiteY25" fmla="*/ 0 h 3696788"/>
              <a:gd name="connsiteX26" fmla="*/ 2553798 w 9945150"/>
              <a:gd name="connsiteY26" fmla="*/ 3352800 h 3696788"/>
              <a:gd name="connsiteX27" fmla="*/ 1406434 w 9945150"/>
              <a:gd name="connsiteY27" fmla="*/ 3352800 h 3696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945150" h="3696788">
                <a:moveTo>
                  <a:pt x="8797786" y="343988"/>
                </a:moveTo>
                <a:lnTo>
                  <a:pt x="9945150" y="343988"/>
                </a:lnTo>
                <a:lnTo>
                  <a:pt x="8854411" y="3696788"/>
                </a:lnTo>
                <a:lnTo>
                  <a:pt x="7707047" y="3696788"/>
                </a:lnTo>
                <a:close/>
                <a:moveTo>
                  <a:pt x="6228770" y="343988"/>
                </a:moveTo>
                <a:lnTo>
                  <a:pt x="7376134" y="343988"/>
                </a:lnTo>
                <a:lnTo>
                  <a:pt x="6285395" y="3696788"/>
                </a:lnTo>
                <a:lnTo>
                  <a:pt x="5138031" y="3696788"/>
                </a:lnTo>
                <a:close/>
                <a:moveTo>
                  <a:pt x="3659754" y="343988"/>
                </a:moveTo>
                <a:lnTo>
                  <a:pt x="4807118" y="343988"/>
                </a:lnTo>
                <a:lnTo>
                  <a:pt x="3716379" y="3696788"/>
                </a:lnTo>
                <a:lnTo>
                  <a:pt x="2569016" y="3696788"/>
                </a:lnTo>
                <a:close/>
                <a:moveTo>
                  <a:pt x="1090739" y="343988"/>
                </a:moveTo>
                <a:lnTo>
                  <a:pt x="2238103" y="343988"/>
                </a:lnTo>
                <a:lnTo>
                  <a:pt x="1147364" y="3696788"/>
                </a:lnTo>
                <a:lnTo>
                  <a:pt x="0" y="3696788"/>
                </a:lnTo>
                <a:close/>
                <a:moveTo>
                  <a:pt x="7635204" y="0"/>
                </a:moveTo>
                <a:lnTo>
                  <a:pt x="8782568" y="0"/>
                </a:lnTo>
                <a:lnTo>
                  <a:pt x="7691829" y="3352800"/>
                </a:lnTo>
                <a:lnTo>
                  <a:pt x="6544465" y="3352800"/>
                </a:lnTo>
                <a:close/>
                <a:moveTo>
                  <a:pt x="5066188" y="0"/>
                </a:moveTo>
                <a:lnTo>
                  <a:pt x="6213552" y="0"/>
                </a:lnTo>
                <a:lnTo>
                  <a:pt x="5122813" y="3352800"/>
                </a:lnTo>
                <a:lnTo>
                  <a:pt x="3975449" y="3352800"/>
                </a:lnTo>
                <a:close/>
                <a:moveTo>
                  <a:pt x="2497173" y="0"/>
                </a:moveTo>
                <a:lnTo>
                  <a:pt x="3644536" y="0"/>
                </a:lnTo>
                <a:lnTo>
                  <a:pt x="2553798" y="3352800"/>
                </a:lnTo>
                <a:lnTo>
                  <a:pt x="1406434" y="3352800"/>
                </a:lnTo>
                <a:close/>
              </a:path>
            </a:pathLst>
          </a:custGeom>
          <a:solidFill>
            <a:schemeClr val="bg1">
              <a:lumMod val="95000"/>
            </a:schemeClr>
          </a:solidFill>
          <a:ln w="19050">
            <a:noFill/>
          </a:ln>
        </p:spPr>
        <p:txBody>
          <a:bodyPr wrap="square" anchor="ctr">
            <a:noAutofit/>
          </a:bodyP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1724203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28916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82537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42730202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7759753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0945DE9-E3D5-4878-87F8-0F789D212B69}"/>
              </a:ext>
            </a:extLst>
          </p:cNvPr>
          <p:cNvSpPr/>
          <p:nvPr userDrawn="1"/>
        </p:nvSpPr>
        <p:spPr>
          <a:xfrm>
            <a:off x="0" y="2568742"/>
            <a:ext cx="12191999" cy="1720516"/>
          </a:xfrm>
          <a:prstGeom prst="rect">
            <a:avLst/>
          </a:prstGeom>
          <a:gradFill flip="none" rotWithShape="1">
            <a:gsLst>
              <a:gs pos="65000">
                <a:schemeClr val="bg1">
                  <a:alpha val="75000"/>
                </a:schemeClr>
              </a:gs>
              <a:gs pos="39000">
                <a:schemeClr val="bg1">
                  <a:alpha val="75000"/>
                </a:schemeClr>
              </a:gs>
              <a:gs pos="8000">
                <a:schemeClr val="accent1">
                  <a:alpha val="0"/>
                </a:schemeClr>
              </a:gs>
              <a:gs pos="96000">
                <a:schemeClr val="accent5">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686691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theme" Target="../theme/theme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DBFE9-8874-428C-805F-522C4B15E272}" type="datetimeFigureOut">
              <a:rPr lang="fr-FR" smtClean="0"/>
              <a:t>10/12/2024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C50E17-2E7C-4018-B9A5-04A9B80C37B3}" type="slidenum">
              <a:rPr lang="fr-FR" smtClean="0"/>
              <a:t>‹N°›</a:t>
            </a:fld>
            <a:endParaRPr lang="fr-FR"/>
          </a:p>
        </p:txBody>
      </p:sp>
      <p:pic>
        <p:nvPicPr>
          <p:cNvPr id="8" name="Image 7" descr="Une image contenant Graphique, Police, halloween, citrouille&#10;&#10;Description générée automatiquement">
            <a:extLst>
              <a:ext uri="{FF2B5EF4-FFF2-40B4-BE49-F238E27FC236}">
                <a16:creationId xmlns:a16="http://schemas.microsoft.com/office/drawing/2014/main" id="{D9B8D90F-6461-E893-B62F-8CB1C75E01F1}"/>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762067" y="136525"/>
            <a:ext cx="2194544" cy="676275"/>
          </a:xfrm>
          <a:prstGeom prst="rect">
            <a:avLst/>
          </a:prstGeom>
        </p:spPr>
      </p:pic>
    </p:spTree>
    <p:extLst>
      <p:ext uri="{BB962C8B-B14F-4D97-AF65-F5344CB8AC3E}">
        <p14:creationId xmlns:p14="http://schemas.microsoft.com/office/powerpoint/2010/main" val="355269072"/>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83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879601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015402"/>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 id="2147483805" r:id="rId18"/>
    <p:sldLayoutId id="2147483806"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8425357"/>
      </p:ext>
    </p:extLst>
  </p:cSld>
  <p:clrMap bg1="lt1" tx1="dk1" bg2="lt2" tx2="dk2" accent1="accent1" accent2="accent2" accent3="accent3" accent4="accent4" accent5="accent5" accent6="accent6" hlink="hlink" folHlink="folHlink"/>
  <p:sldLayoutIdLst>
    <p:sldLayoutId id="2147483831" r:id="rId1"/>
  </p:sldLayoutIdLst>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g"/><Relationship Id="rId4" Type="http://schemas.openxmlformats.org/officeDocument/2006/relationships/image" Target="../media/image18.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13" Type="http://schemas.openxmlformats.org/officeDocument/2006/relationships/image" Target="../media/image30.svg"/><Relationship Id="rId18" Type="http://schemas.openxmlformats.org/officeDocument/2006/relationships/image" Target="../media/image35.png"/><Relationship Id="rId26" Type="http://schemas.openxmlformats.org/officeDocument/2006/relationships/image" Target="../media/image43.png"/><Relationship Id="rId3" Type="http://schemas.openxmlformats.org/officeDocument/2006/relationships/diagramLayout" Target="../diagrams/layout8.xml"/><Relationship Id="rId21" Type="http://schemas.openxmlformats.org/officeDocument/2006/relationships/image" Target="../media/image38.svg"/><Relationship Id="rId34" Type="http://schemas.openxmlformats.org/officeDocument/2006/relationships/image" Target="../media/image51.png"/><Relationship Id="rId7" Type="http://schemas.openxmlformats.org/officeDocument/2006/relationships/diagramData" Target="../diagrams/data9.xml"/><Relationship Id="rId12" Type="http://schemas.openxmlformats.org/officeDocument/2006/relationships/image" Target="../media/image29.png"/><Relationship Id="rId17" Type="http://schemas.openxmlformats.org/officeDocument/2006/relationships/image" Target="../media/image34.svg"/><Relationship Id="rId25" Type="http://schemas.openxmlformats.org/officeDocument/2006/relationships/image" Target="../media/image42.svg"/><Relationship Id="rId33" Type="http://schemas.openxmlformats.org/officeDocument/2006/relationships/image" Target="../media/image50.svg"/><Relationship Id="rId2" Type="http://schemas.openxmlformats.org/officeDocument/2006/relationships/diagramData" Target="../diagrams/data8.xml"/><Relationship Id="rId16" Type="http://schemas.openxmlformats.org/officeDocument/2006/relationships/image" Target="../media/image33.png"/><Relationship Id="rId20" Type="http://schemas.openxmlformats.org/officeDocument/2006/relationships/image" Target="../media/image37.png"/><Relationship Id="rId29" Type="http://schemas.openxmlformats.org/officeDocument/2006/relationships/image" Target="../media/image46.svg"/><Relationship Id="rId1" Type="http://schemas.openxmlformats.org/officeDocument/2006/relationships/slideLayout" Target="../slideLayouts/slideLayout12.xml"/><Relationship Id="rId6" Type="http://schemas.microsoft.com/office/2007/relationships/diagramDrawing" Target="../diagrams/drawing8.xml"/><Relationship Id="rId11" Type="http://schemas.microsoft.com/office/2007/relationships/diagramDrawing" Target="../diagrams/drawing9.xml"/><Relationship Id="rId24" Type="http://schemas.openxmlformats.org/officeDocument/2006/relationships/image" Target="../media/image41.png"/><Relationship Id="rId32" Type="http://schemas.openxmlformats.org/officeDocument/2006/relationships/image" Target="../media/image49.png"/><Relationship Id="rId5" Type="http://schemas.openxmlformats.org/officeDocument/2006/relationships/diagramColors" Target="../diagrams/colors8.xml"/><Relationship Id="rId15" Type="http://schemas.openxmlformats.org/officeDocument/2006/relationships/image" Target="../media/image32.svg"/><Relationship Id="rId23" Type="http://schemas.openxmlformats.org/officeDocument/2006/relationships/image" Target="../media/image40.svg"/><Relationship Id="rId28" Type="http://schemas.openxmlformats.org/officeDocument/2006/relationships/image" Target="../media/image45.png"/><Relationship Id="rId10" Type="http://schemas.openxmlformats.org/officeDocument/2006/relationships/diagramColors" Target="../diagrams/colors9.xml"/><Relationship Id="rId19" Type="http://schemas.openxmlformats.org/officeDocument/2006/relationships/image" Target="../media/image36.svg"/><Relationship Id="rId31" Type="http://schemas.openxmlformats.org/officeDocument/2006/relationships/image" Target="../media/image48.svg"/><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44.svg"/><Relationship Id="rId30" Type="http://schemas.openxmlformats.org/officeDocument/2006/relationships/image" Target="../media/image47.png"/><Relationship Id="rId35" Type="http://schemas.openxmlformats.org/officeDocument/2006/relationships/image" Target="../media/image52.svg"/><Relationship Id="rId8"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5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svg"/><Relationship Id="rId18" Type="http://schemas.openxmlformats.org/officeDocument/2006/relationships/image" Target="../media/image65.png"/><Relationship Id="rId3" Type="http://schemas.openxmlformats.org/officeDocument/2006/relationships/diagramData" Target="../diagrams/data10.xml"/><Relationship Id="rId7" Type="http://schemas.microsoft.com/office/2007/relationships/diagramDrawing" Target="../diagrams/drawing10.xml"/><Relationship Id="rId12" Type="http://schemas.openxmlformats.org/officeDocument/2006/relationships/image" Target="../media/image59.png"/><Relationship Id="rId17" Type="http://schemas.openxmlformats.org/officeDocument/2006/relationships/image" Target="../media/image64.svg"/><Relationship Id="rId2" Type="http://schemas.openxmlformats.org/officeDocument/2006/relationships/notesSlide" Target="../notesSlides/notesSlide5.xml"/><Relationship Id="rId16" Type="http://schemas.openxmlformats.org/officeDocument/2006/relationships/image" Target="../media/image63.png"/><Relationship Id="rId1" Type="http://schemas.openxmlformats.org/officeDocument/2006/relationships/slideLayout" Target="../slideLayouts/slideLayout12.xml"/><Relationship Id="rId6" Type="http://schemas.openxmlformats.org/officeDocument/2006/relationships/diagramColors" Target="../diagrams/colors10.xml"/><Relationship Id="rId11" Type="http://schemas.openxmlformats.org/officeDocument/2006/relationships/image" Target="../media/image58.svg"/><Relationship Id="rId5" Type="http://schemas.openxmlformats.org/officeDocument/2006/relationships/diagramQuickStyle" Target="../diagrams/quickStyle10.xml"/><Relationship Id="rId15" Type="http://schemas.openxmlformats.org/officeDocument/2006/relationships/image" Target="../media/image62.svg"/><Relationship Id="rId10" Type="http://schemas.openxmlformats.org/officeDocument/2006/relationships/image" Target="../media/image57.png"/><Relationship Id="rId19" Type="http://schemas.openxmlformats.org/officeDocument/2006/relationships/image" Target="../media/image66.svg"/><Relationship Id="rId4" Type="http://schemas.openxmlformats.org/officeDocument/2006/relationships/diagramLayout" Target="../diagrams/layout10.xml"/><Relationship Id="rId9" Type="http://schemas.openxmlformats.org/officeDocument/2006/relationships/image" Target="../media/image56.svg"/><Relationship Id="rId14"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F42196E-B0BD-1093-051E-E73B6806057D}"/>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422694" y="1814550"/>
            <a:ext cx="3252159" cy="2737616"/>
          </a:xfrm>
          <a:prstGeom prst="rect">
            <a:avLst/>
          </a:prstGeom>
        </p:spPr>
      </p:pic>
      <p:sp>
        <p:nvSpPr>
          <p:cNvPr id="2" name="Titre 1"/>
          <p:cNvSpPr>
            <a:spLocks noGrp="1"/>
          </p:cNvSpPr>
          <p:nvPr>
            <p:ph type="ctrTitle"/>
          </p:nvPr>
        </p:nvSpPr>
        <p:spPr>
          <a:xfrm>
            <a:off x="1140124" y="4873925"/>
            <a:ext cx="9911752" cy="1217653"/>
          </a:xfrm>
          <a:ln w="38100">
            <a:solidFill>
              <a:schemeClr val="tx2"/>
            </a:solidFill>
          </a:ln>
        </p:spPr>
        <p:txBody>
          <a:bodyPr>
            <a:noAutofit/>
          </a:bodyPr>
          <a:lstStyle/>
          <a:p>
            <a:pPr>
              <a:lnSpc>
                <a:spcPct val="100000"/>
              </a:lnSpc>
            </a:pPr>
            <a:r>
              <a:rPr lang="fr-FR" sz="3600" b="1" dirty="0">
                <a:solidFill>
                  <a:srgbClr val="002060"/>
                </a:solidFill>
                <a:latin typeface="Verdana" panose="020B0604030504040204" pitchFamily="34" charset="0"/>
                <a:ea typeface="Verdana" panose="020B0604030504040204" pitchFamily="34" charset="0"/>
                <a:cs typeface="Verdana" panose="020B0604030504040204" pitchFamily="34" charset="0"/>
              </a:rPr>
              <a:t>PRESENTATION DE LA DIRECTION DE L’ECONOMIE DE LA SANTE (DES)</a:t>
            </a:r>
            <a:endParaRPr lang="fr-FR" sz="3600" b="1" dirty="0">
              <a:latin typeface="Verdana" panose="020B0604030504040204" pitchFamily="34" charset="0"/>
              <a:ea typeface="Verdana" panose="020B0604030504040204" pitchFamily="34" charset="0"/>
              <a:cs typeface="Verdana" panose="020B0604030504040204" pitchFamily="34" charset="0"/>
            </a:endParaRPr>
          </a:p>
        </p:txBody>
      </p:sp>
      <p:pic>
        <p:nvPicPr>
          <p:cNvPr id="4" name="Image 3">
            <a:extLst>
              <a:ext uri="{FF2B5EF4-FFF2-40B4-BE49-F238E27FC236}">
                <a16:creationId xmlns:a16="http://schemas.microsoft.com/office/drawing/2014/main" id="{00000000-0008-0000-0000-00000300000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342" y="90869"/>
            <a:ext cx="1209413" cy="982156"/>
          </a:xfrm>
          <a:prstGeom prst="rect">
            <a:avLst/>
          </a:prstGeom>
          <a:noFill/>
          <a:ln>
            <a:noFill/>
          </a:ln>
        </p:spPr>
      </p:pic>
      <p:pic>
        <p:nvPicPr>
          <p:cNvPr id="7" name="Image 6">
            <a:extLst>
              <a:ext uri="{FF2B5EF4-FFF2-40B4-BE49-F238E27FC236}">
                <a16:creationId xmlns:a16="http://schemas.microsoft.com/office/drawing/2014/main" id="{33DB9B80-347C-BF83-2825-C70531897D5F}"/>
              </a:ext>
            </a:extLst>
          </p:cNvPr>
          <p:cNvPicPr>
            <a:picLocks noChangeAspect="1"/>
          </p:cNvPicPr>
          <p:nvPr/>
        </p:nvPicPr>
        <p:blipFill>
          <a:blip r:embed="rId4"/>
          <a:srcRect r="8515"/>
          <a:stretch/>
        </p:blipFill>
        <p:spPr>
          <a:xfrm>
            <a:off x="5141646" y="0"/>
            <a:ext cx="1908706" cy="1345721"/>
          </a:xfrm>
          <a:prstGeom prst="rect">
            <a:avLst/>
          </a:prstGeom>
        </p:spPr>
      </p:pic>
      <p:sp>
        <p:nvSpPr>
          <p:cNvPr id="6" name="Titre 1">
            <a:extLst>
              <a:ext uri="{FF2B5EF4-FFF2-40B4-BE49-F238E27FC236}">
                <a16:creationId xmlns:a16="http://schemas.microsoft.com/office/drawing/2014/main" id="{DA06F6D2-B80C-F1CA-1665-7C5C1422C79A}"/>
              </a:ext>
            </a:extLst>
          </p:cNvPr>
          <p:cNvSpPr txBox="1">
            <a:spLocks/>
          </p:cNvSpPr>
          <p:nvPr/>
        </p:nvSpPr>
        <p:spPr>
          <a:xfrm>
            <a:off x="218537" y="1164863"/>
            <a:ext cx="11973463" cy="636733"/>
          </a:xfrm>
          <a:prstGeom prst="rect">
            <a:avLst/>
          </a:prstGeom>
          <a:noFill/>
          <a:ln w="38100">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fr-FR" sz="2400" b="1" dirty="0">
                <a:solidFill>
                  <a:srgbClr val="FF0000"/>
                </a:solidFill>
                <a:latin typeface="Verdana" panose="020B0604030504040204" pitchFamily="34" charset="0"/>
                <a:ea typeface="Verdana" panose="020B0604030504040204" pitchFamily="34" charset="0"/>
                <a:cs typeface="Verdana" panose="020B0604030504040204" pitchFamily="34" charset="0"/>
              </a:rPr>
              <a:t>DIRECTION DE L’ECONOMIE DE LA SANTE</a:t>
            </a:r>
          </a:p>
        </p:txBody>
      </p:sp>
      <p:pic>
        <p:nvPicPr>
          <p:cNvPr id="10" name="Image 9" descr="Une image contenant plein air, ciel, bâtiment, Bâtiment commercial&#10;&#10;Description générée automatiquement">
            <a:extLst>
              <a:ext uri="{FF2B5EF4-FFF2-40B4-BE49-F238E27FC236}">
                <a16:creationId xmlns:a16="http://schemas.microsoft.com/office/drawing/2014/main" id="{39E792B1-9C3C-9B52-43D4-30A5A3E79ED8}"/>
              </a:ext>
            </a:extLst>
          </p:cNvPr>
          <p:cNvPicPr>
            <a:picLocks noChangeAspect="1"/>
          </p:cNvPicPr>
          <p:nvPr/>
        </p:nvPicPr>
        <p:blipFill>
          <a:blip r:embed="rId5" cstate="print">
            <a:extLst>
              <a:ext uri="{28A0092B-C50C-407E-A947-70E740481C1C}">
                <a14:useLocalDpi xmlns:a14="http://schemas.microsoft.com/office/drawing/2010/main" val="0"/>
              </a:ext>
            </a:extLst>
          </a:blip>
          <a:srcRect b="15020"/>
          <a:stretch/>
        </p:blipFill>
        <p:spPr>
          <a:xfrm>
            <a:off x="4281028" y="1814549"/>
            <a:ext cx="3629944" cy="2737617"/>
          </a:xfrm>
          <a:prstGeom prst="rect">
            <a:avLst/>
          </a:prstGeom>
        </p:spPr>
      </p:pic>
      <p:pic>
        <p:nvPicPr>
          <p:cNvPr id="12" name="Image 11" descr="Une image contenant illustration, texte, clipart, dessin humoristique&#10;&#10;Description générée automatiquement">
            <a:extLst>
              <a:ext uri="{FF2B5EF4-FFF2-40B4-BE49-F238E27FC236}">
                <a16:creationId xmlns:a16="http://schemas.microsoft.com/office/drawing/2014/main" id="{39442CB0-2DEF-3D9E-A9AA-A74D8B2E3D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05871" y="1814549"/>
            <a:ext cx="3363435" cy="2750570"/>
          </a:xfrm>
          <a:prstGeom prst="rect">
            <a:avLst/>
          </a:prstGeom>
        </p:spPr>
      </p:pic>
    </p:spTree>
    <p:extLst>
      <p:ext uri="{BB962C8B-B14F-4D97-AF65-F5344CB8AC3E}">
        <p14:creationId xmlns:p14="http://schemas.microsoft.com/office/powerpoint/2010/main" val="832300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row: Pentagon 21">
            <a:extLst>
              <a:ext uri="{FF2B5EF4-FFF2-40B4-BE49-F238E27FC236}">
                <a16:creationId xmlns:a16="http://schemas.microsoft.com/office/drawing/2014/main" id="{33B3CB37-6A57-626A-5595-4C03932E5E58}"/>
              </a:ext>
            </a:extLst>
          </p:cNvPr>
          <p:cNvSpPr/>
          <p:nvPr/>
        </p:nvSpPr>
        <p:spPr>
          <a:xfrm>
            <a:off x="876767" y="5437666"/>
            <a:ext cx="1044000" cy="540000"/>
          </a:xfrm>
          <a:prstGeom prst="homePlat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nvGrpSpPr>
          <p:cNvPr id="37" name="Group 13">
            <a:extLst>
              <a:ext uri="{FF2B5EF4-FFF2-40B4-BE49-F238E27FC236}">
                <a16:creationId xmlns:a16="http://schemas.microsoft.com/office/drawing/2014/main" id="{AD7A437D-363D-E4ED-CA44-93D8F169889E}"/>
              </a:ext>
            </a:extLst>
          </p:cNvPr>
          <p:cNvGrpSpPr/>
          <p:nvPr/>
        </p:nvGrpSpPr>
        <p:grpSpPr>
          <a:xfrm>
            <a:off x="1768468" y="4074026"/>
            <a:ext cx="8262000" cy="540000"/>
            <a:chOff x="2189480" y="2153920"/>
            <a:chExt cx="7213599" cy="1137920"/>
          </a:xfrm>
          <a:solidFill>
            <a:schemeClr val="accent4"/>
          </a:solidFill>
        </p:grpSpPr>
        <p:sp>
          <p:nvSpPr>
            <p:cNvPr id="38" name="Arrow: Chevron 14">
              <a:extLst>
                <a:ext uri="{FF2B5EF4-FFF2-40B4-BE49-F238E27FC236}">
                  <a16:creationId xmlns:a16="http://schemas.microsoft.com/office/drawing/2014/main" id="{DF09941B-320D-42F6-BBDC-697B3D68E4FC}"/>
                </a:ext>
              </a:extLst>
            </p:cNvPr>
            <p:cNvSpPr/>
            <p:nvPr/>
          </p:nvSpPr>
          <p:spPr>
            <a:xfrm>
              <a:off x="2189480" y="2153920"/>
              <a:ext cx="7172960" cy="1137920"/>
            </a:xfrm>
            <a:prstGeom prst="chevron">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282F39"/>
                </a:solidFill>
                <a:effectLst/>
                <a:uLnTx/>
                <a:uFillTx/>
                <a:latin typeface="Verdana" panose="020B0604030504040204" pitchFamily="34" charset="0"/>
                <a:ea typeface="Verdana" panose="020B0604030504040204" pitchFamily="34" charset="0"/>
              </a:endParaRPr>
            </a:p>
          </p:txBody>
        </p:sp>
        <p:sp>
          <p:nvSpPr>
            <p:cNvPr id="40" name="Rectangle 39">
              <a:extLst>
                <a:ext uri="{FF2B5EF4-FFF2-40B4-BE49-F238E27FC236}">
                  <a16:creationId xmlns:a16="http://schemas.microsoft.com/office/drawing/2014/main" id="{9A7E587A-766E-F1E0-4C43-7AF3A276B406}"/>
                </a:ext>
              </a:extLst>
            </p:cNvPr>
            <p:cNvSpPr/>
            <p:nvPr/>
          </p:nvSpPr>
          <p:spPr>
            <a:xfrm>
              <a:off x="7779408" y="2153920"/>
              <a:ext cx="1623671" cy="113792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grpSp>
        <p:nvGrpSpPr>
          <p:cNvPr id="21" name="Group 22">
            <a:extLst>
              <a:ext uri="{FF2B5EF4-FFF2-40B4-BE49-F238E27FC236}">
                <a16:creationId xmlns:a16="http://schemas.microsoft.com/office/drawing/2014/main" id="{765776EF-B551-F31B-BAA7-AA2701951BB6}"/>
              </a:ext>
            </a:extLst>
          </p:cNvPr>
          <p:cNvGrpSpPr/>
          <p:nvPr/>
        </p:nvGrpSpPr>
        <p:grpSpPr>
          <a:xfrm>
            <a:off x="1768468" y="5437666"/>
            <a:ext cx="8262000" cy="540000"/>
            <a:chOff x="2189480" y="2153920"/>
            <a:chExt cx="7213599" cy="1137920"/>
          </a:xfrm>
          <a:solidFill>
            <a:srgbClr val="00B050"/>
          </a:solidFill>
        </p:grpSpPr>
        <p:sp>
          <p:nvSpPr>
            <p:cNvPr id="26" name="Arrow: Chevron 23">
              <a:extLst>
                <a:ext uri="{FF2B5EF4-FFF2-40B4-BE49-F238E27FC236}">
                  <a16:creationId xmlns:a16="http://schemas.microsoft.com/office/drawing/2014/main" id="{4728F631-D96B-D216-9D22-04CB67E8796F}"/>
                </a:ext>
              </a:extLst>
            </p:cNvPr>
            <p:cNvSpPr/>
            <p:nvPr/>
          </p:nvSpPr>
          <p:spPr>
            <a:xfrm>
              <a:off x="2189480" y="2153920"/>
              <a:ext cx="7172960" cy="11379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282F39"/>
                </a:solidFill>
                <a:effectLst/>
                <a:uLnTx/>
                <a:uFillTx/>
                <a:latin typeface="Verdana" panose="020B0604030504040204" pitchFamily="34" charset="0"/>
                <a:ea typeface="Verdana" panose="020B0604030504040204" pitchFamily="34" charset="0"/>
              </a:endParaRPr>
            </a:p>
          </p:txBody>
        </p:sp>
        <p:sp>
          <p:nvSpPr>
            <p:cNvPr id="33" name="Rectangle 32">
              <a:extLst>
                <a:ext uri="{FF2B5EF4-FFF2-40B4-BE49-F238E27FC236}">
                  <a16:creationId xmlns:a16="http://schemas.microsoft.com/office/drawing/2014/main" id="{BAC10419-F119-F93F-D81A-FABF94279B71}"/>
                </a:ext>
              </a:extLst>
            </p:cNvPr>
            <p:cNvSpPr/>
            <p:nvPr/>
          </p:nvSpPr>
          <p:spPr>
            <a:xfrm>
              <a:off x="7779408" y="2153920"/>
              <a:ext cx="1623671" cy="1137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sp>
        <p:nvSpPr>
          <p:cNvPr id="5" name="TextBox 4">
            <a:extLst>
              <a:ext uri="{FF2B5EF4-FFF2-40B4-BE49-F238E27FC236}">
                <a16:creationId xmlns:a16="http://schemas.microsoft.com/office/drawing/2014/main" id="{6699AC3C-FE44-4341-B799-F20DE8937C2B}"/>
              </a:ext>
            </a:extLst>
          </p:cNvPr>
          <p:cNvSpPr txBox="1"/>
          <p:nvPr/>
        </p:nvSpPr>
        <p:spPr>
          <a:xfrm>
            <a:off x="-629661" y="201997"/>
            <a:ext cx="4423144" cy="707886"/>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noProof="0" dirty="0">
                <a:latin typeface="Verdana" panose="020B0604030504040204" pitchFamily="34" charset="0"/>
                <a:ea typeface="Verdana" panose="020B0604030504040204" pitchFamily="34" charset="0"/>
                <a:cs typeface="Noto Sans" panose="020B0502040504020204" pitchFamily="34"/>
              </a:rPr>
              <a:t>PLAN</a:t>
            </a:r>
            <a:endParaRPr kumimoji="0" lang="en-US" sz="40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2" name="Arrow: Pentagon 1">
            <a:extLst>
              <a:ext uri="{FF2B5EF4-FFF2-40B4-BE49-F238E27FC236}">
                <a16:creationId xmlns:a16="http://schemas.microsoft.com/office/drawing/2014/main" id="{E20D09A7-83DA-47D7-8835-65AA6E22E227}"/>
              </a:ext>
            </a:extLst>
          </p:cNvPr>
          <p:cNvSpPr/>
          <p:nvPr/>
        </p:nvSpPr>
        <p:spPr>
          <a:xfrm>
            <a:off x="884537" y="1204492"/>
            <a:ext cx="1044000" cy="540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nvGrpSpPr>
          <p:cNvPr id="4" name="Group 3">
            <a:extLst>
              <a:ext uri="{FF2B5EF4-FFF2-40B4-BE49-F238E27FC236}">
                <a16:creationId xmlns:a16="http://schemas.microsoft.com/office/drawing/2014/main" id="{F75430F2-C29B-490A-A12B-C953EE76E860}"/>
              </a:ext>
            </a:extLst>
          </p:cNvPr>
          <p:cNvGrpSpPr/>
          <p:nvPr/>
        </p:nvGrpSpPr>
        <p:grpSpPr>
          <a:xfrm>
            <a:off x="1768468" y="1211209"/>
            <a:ext cx="8261056" cy="540000"/>
            <a:chOff x="2189480" y="2153920"/>
            <a:chExt cx="7213599" cy="1137920"/>
          </a:xfrm>
        </p:grpSpPr>
        <p:sp>
          <p:nvSpPr>
            <p:cNvPr id="3" name="Arrow: Chevron 2">
              <a:extLst>
                <a:ext uri="{FF2B5EF4-FFF2-40B4-BE49-F238E27FC236}">
                  <a16:creationId xmlns:a16="http://schemas.microsoft.com/office/drawing/2014/main" id="{E4902C58-E153-4BF7-950A-D1AAB4AFC986}"/>
                </a:ext>
              </a:extLst>
            </p:cNvPr>
            <p:cNvSpPr/>
            <p:nvPr/>
          </p:nvSpPr>
          <p:spPr>
            <a:xfrm>
              <a:off x="2189480" y="2153920"/>
              <a:ext cx="7172960" cy="1137920"/>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282F39"/>
                </a:solidFill>
                <a:effectLst/>
                <a:uLnTx/>
                <a:uFillTx/>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AAE41742-CF4A-4F94-8B35-9ACD7CFFA56B}"/>
                </a:ext>
              </a:extLst>
            </p:cNvPr>
            <p:cNvSpPr/>
            <p:nvPr/>
          </p:nvSpPr>
          <p:spPr>
            <a:xfrm>
              <a:off x="7779408" y="2153920"/>
              <a:ext cx="1623671" cy="1137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sp>
        <p:nvSpPr>
          <p:cNvPr id="9" name="Arrow: Pentagon 8">
            <a:extLst>
              <a:ext uri="{FF2B5EF4-FFF2-40B4-BE49-F238E27FC236}">
                <a16:creationId xmlns:a16="http://schemas.microsoft.com/office/drawing/2014/main" id="{83FC3BF6-085A-465A-AC29-C6850C13445A}"/>
              </a:ext>
            </a:extLst>
          </p:cNvPr>
          <p:cNvSpPr/>
          <p:nvPr/>
        </p:nvSpPr>
        <p:spPr>
          <a:xfrm>
            <a:off x="876767" y="1937881"/>
            <a:ext cx="1044000" cy="5400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nvGrpSpPr>
          <p:cNvPr id="10" name="Group 9">
            <a:extLst>
              <a:ext uri="{FF2B5EF4-FFF2-40B4-BE49-F238E27FC236}">
                <a16:creationId xmlns:a16="http://schemas.microsoft.com/office/drawing/2014/main" id="{C62A3799-0CD7-4C64-8242-AC9EA24CA07C}"/>
              </a:ext>
            </a:extLst>
          </p:cNvPr>
          <p:cNvGrpSpPr/>
          <p:nvPr/>
        </p:nvGrpSpPr>
        <p:grpSpPr>
          <a:xfrm>
            <a:off x="1768468" y="1944598"/>
            <a:ext cx="8262000" cy="540000"/>
            <a:chOff x="2189480" y="2153920"/>
            <a:chExt cx="7213599" cy="1137920"/>
          </a:xfrm>
          <a:solidFill>
            <a:schemeClr val="accent2"/>
          </a:solidFill>
        </p:grpSpPr>
        <p:sp>
          <p:nvSpPr>
            <p:cNvPr id="11" name="Arrow: Chevron 10">
              <a:extLst>
                <a:ext uri="{FF2B5EF4-FFF2-40B4-BE49-F238E27FC236}">
                  <a16:creationId xmlns:a16="http://schemas.microsoft.com/office/drawing/2014/main" id="{69D05AF8-0362-40E3-A7E7-10278B88F503}"/>
                </a:ext>
              </a:extLst>
            </p:cNvPr>
            <p:cNvSpPr/>
            <p:nvPr/>
          </p:nvSpPr>
          <p:spPr>
            <a:xfrm>
              <a:off x="2189480" y="2153920"/>
              <a:ext cx="7172960" cy="11379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282F39"/>
                </a:solidFill>
                <a:effectLst/>
                <a:uLnTx/>
                <a:uFillTx/>
                <a:latin typeface="Verdana" panose="020B0604030504040204" pitchFamily="34" charset="0"/>
                <a:ea typeface="Verdana" panose="020B0604030504040204" pitchFamily="34" charset="0"/>
              </a:endParaRPr>
            </a:p>
          </p:txBody>
        </p:sp>
        <p:sp>
          <p:nvSpPr>
            <p:cNvPr id="12" name="Rectangle 11">
              <a:extLst>
                <a:ext uri="{FF2B5EF4-FFF2-40B4-BE49-F238E27FC236}">
                  <a16:creationId xmlns:a16="http://schemas.microsoft.com/office/drawing/2014/main" id="{70053719-8142-4D73-BD76-5FA6F7C9E069}"/>
                </a:ext>
              </a:extLst>
            </p:cNvPr>
            <p:cNvSpPr/>
            <p:nvPr/>
          </p:nvSpPr>
          <p:spPr>
            <a:xfrm>
              <a:off x="7779408" y="2153920"/>
              <a:ext cx="1623671" cy="1137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sp>
        <p:nvSpPr>
          <p:cNvPr id="13" name="Arrow: Pentagon 12">
            <a:extLst>
              <a:ext uri="{FF2B5EF4-FFF2-40B4-BE49-F238E27FC236}">
                <a16:creationId xmlns:a16="http://schemas.microsoft.com/office/drawing/2014/main" id="{8645047F-D9CB-4CC1-BC0F-1C4292F5A94A}"/>
              </a:ext>
            </a:extLst>
          </p:cNvPr>
          <p:cNvSpPr/>
          <p:nvPr/>
        </p:nvSpPr>
        <p:spPr>
          <a:xfrm>
            <a:off x="884537" y="2664553"/>
            <a:ext cx="1044000" cy="540000"/>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nvGrpSpPr>
          <p:cNvPr id="14" name="Group 13">
            <a:extLst>
              <a:ext uri="{FF2B5EF4-FFF2-40B4-BE49-F238E27FC236}">
                <a16:creationId xmlns:a16="http://schemas.microsoft.com/office/drawing/2014/main" id="{1F283355-3C29-4FB8-A131-09D9EB725ACF}"/>
              </a:ext>
            </a:extLst>
          </p:cNvPr>
          <p:cNvGrpSpPr/>
          <p:nvPr/>
        </p:nvGrpSpPr>
        <p:grpSpPr>
          <a:xfrm>
            <a:off x="1768468" y="2661163"/>
            <a:ext cx="8262000" cy="540000"/>
            <a:chOff x="2189480" y="2153920"/>
            <a:chExt cx="7213599" cy="1137920"/>
          </a:xfrm>
          <a:solidFill>
            <a:schemeClr val="accent4"/>
          </a:solidFill>
        </p:grpSpPr>
        <p:sp>
          <p:nvSpPr>
            <p:cNvPr id="15" name="Arrow: Chevron 14">
              <a:extLst>
                <a:ext uri="{FF2B5EF4-FFF2-40B4-BE49-F238E27FC236}">
                  <a16:creationId xmlns:a16="http://schemas.microsoft.com/office/drawing/2014/main" id="{7CEDD191-1D4E-49C5-8444-8F22619709F6}"/>
                </a:ext>
              </a:extLst>
            </p:cNvPr>
            <p:cNvSpPr/>
            <p:nvPr/>
          </p:nvSpPr>
          <p:spPr>
            <a:xfrm>
              <a:off x="2189480" y="2153920"/>
              <a:ext cx="7172960" cy="11379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282F39"/>
                </a:solidFill>
                <a:effectLst/>
                <a:uLnTx/>
                <a:uFillTx/>
                <a:latin typeface="Verdana" panose="020B0604030504040204" pitchFamily="34" charset="0"/>
                <a:ea typeface="Verdana" panose="020B0604030504040204" pitchFamily="34" charset="0"/>
              </a:endParaRPr>
            </a:p>
          </p:txBody>
        </p:sp>
        <p:sp>
          <p:nvSpPr>
            <p:cNvPr id="16" name="Rectangle 15">
              <a:extLst>
                <a:ext uri="{FF2B5EF4-FFF2-40B4-BE49-F238E27FC236}">
                  <a16:creationId xmlns:a16="http://schemas.microsoft.com/office/drawing/2014/main" id="{C065D71D-6D12-4F7F-8EFA-813DA9004804}"/>
                </a:ext>
              </a:extLst>
            </p:cNvPr>
            <p:cNvSpPr/>
            <p:nvPr/>
          </p:nvSpPr>
          <p:spPr>
            <a:xfrm>
              <a:off x="7779408" y="2153920"/>
              <a:ext cx="1623671" cy="1137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sp>
        <p:nvSpPr>
          <p:cNvPr id="17" name="Arrow: Pentagon 16">
            <a:extLst>
              <a:ext uri="{FF2B5EF4-FFF2-40B4-BE49-F238E27FC236}">
                <a16:creationId xmlns:a16="http://schemas.microsoft.com/office/drawing/2014/main" id="{BF9B6AB6-6147-424D-8F82-81A2B273645F}"/>
              </a:ext>
            </a:extLst>
          </p:cNvPr>
          <p:cNvSpPr/>
          <p:nvPr/>
        </p:nvSpPr>
        <p:spPr>
          <a:xfrm>
            <a:off x="876767" y="3364311"/>
            <a:ext cx="1044000" cy="540000"/>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nvGrpSpPr>
          <p:cNvPr id="18" name="Group 17">
            <a:extLst>
              <a:ext uri="{FF2B5EF4-FFF2-40B4-BE49-F238E27FC236}">
                <a16:creationId xmlns:a16="http://schemas.microsoft.com/office/drawing/2014/main" id="{E733BE8E-BFBE-43EA-A9FD-BD45F197DD84}"/>
              </a:ext>
            </a:extLst>
          </p:cNvPr>
          <p:cNvGrpSpPr/>
          <p:nvPr/>
        </p:nvGrpSpPr>
        <p:grpSpPr>
          <a:xfrm>
            <a:off x="1768468" y="3370878"/>
            <a:ext cx="8262000" cy="540000"/>
            <a:chOff x="2189480" y="2153920"/>
            <a:chExt cx="7213599" cy="1137920"/>
          </a:xfrm>
          <a:solidFill>
            <a:schemeClr val="accent5"/>
          </a:solidFill>
        </p:grpSpPr>
        <p:sp>
          <p:nvSpPr>
            <p:cNvPr id="19" name="Arrow: Chevron 18">
              <a:extLst>
                <a:ext uri="{FF2B5EF4-FFF2-40B4-BE49-F238E27FC236}">
                  <a16:creationId xmlns:a16="http://schemas.microsoft.com/office/drawing/2014/main" id="{1E05DB33-7027-4243-B2B1-AE959B934587}"/>
                </a:ext>
              </a:extLst>
            </p:cNvPr>
            <p:cNvSpPr/>
            <p:nvPr/>
          </p:nvSpPr>
          <p:spPr>
            <a:xfrm>
              <a:off x="2189480" y="2153920"/>
              <a:ext cx="7172960" cy="11379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282F39"/>
                </a:solidFill>
                <a:effectLst/>
                <a:uLnTx/>
                <a:uFillTx/>
                <a:latin typeface="Verdana" panose="020B0604030504040204" pitchFamily="34" charset="0"/>
                <a:ea typeface="Verdana" panose="020B0604030504040204" pitchFamily="34" charset="0"/>
              </a:endParaRPr>
            </a:p>
          </p:txBody>
        </p:sp>
        <p:sp>
          <p:nvSpPr>
            <p:cNvPr id="20" name="Rectangle 19">
              <a:extLst>
                <a:ext uri="{FF2B5EF4-FFF2-40B4-BE49-F238E27FC236}">
                  <a16:creationId xmlns:a16="http://schemas.microsoft.com/office/drawing/2014/main" id="{53CAB0D8-22D4-44B8-BBE1-517EC44C45DC}"/>
                </a:ext>
              </a:extLst>
            </p:cNvPr>
            <p:cNvSpPr/>
            <p:nvPr/>
          </p:nvSpPr>
          <p:spPr>
            <a:xfrm>
              <a:off x="7779408" y="2153920"/>
              <a:ext cx="1623671" cy="1137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sp>
        <p:nvSpPr>
          <p:cNvPr id="22" name="Arrow: Pentagon 21">
            <a:extLst>
              <a:ext uri="{FF2B5EF4-FFF2-40B4-BE49-F238E27FC236}">
                <a16:creationId xmlns:a16="http://schemas.microsoft.com/office/drawing/2014/main" id="{7A635083-451F-40BF-9734-33850F7342D3}"/>
              </a:ext>
            </a:extLst>
          </p:cNvPr>
          <p:cNvSpPr/>
          <p:nvPr/>
        </p:nvSpPr>
        <p:spPr>
          <a:xfrm>
            <a:off x="879747" y="4769365"/>
            <a:ext cx="1044000" cy="540000"/>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nvGrpSpPr>
          <p:cNvPr id="23" name="Group 22">
            <a:extLst>
              <a:ext uri="{FF2B5EF4-FFF2-40B4-BE49-F238E27FC236}">
                <a16:creationId xmlns:a16="http://schemas.microsoft.com/office/drawing/2014/main" id="{2CC8895A-9474-4AF5-956A-D6B3CEFA3279}"/>
              </a:ext>
            </a:extLst>
          </p:cNvPr>
          <p:cNvGrpSpPr/>
          <p:nvPr/>
        </p:nvGrpSpPr>
        <p:grpSpPr>
          <a:xfrm>
            <a:off x="1768468" y="4773409"/>
            <a:ext cx="8262000" cy="540000"/>
            <a:chOff x="2189480" y="2153920"/>
            <a:chExt cx="7213599" cy="1137920"/>
          </a:xfrm>
          <a:solidFill>
            <a:schemeClr val="accent6"/>
          </a:solidFill>
        </p:grpSpPr>
        <p:sp>
          <p:nvSpPr>
            <p:cNvPr id="24" name="Arrow: Chevron 23">
              <a:extLst>
                <a:ext uri="{FF2B5EF4-FFF2-40B4-BE49-F238E27FC236}">
                  <a16:creationId xmlns:a16="http://schemas.microsoft.com/office/drawing/2014/main" id="{FA5ECFFC-D03C-4BA5-970C-397D92480096}"/>
                </a:ext>
              </a:extLst>
            </p:cNvPr>
            <p:cNvSpPr/>
            <p:nvPr/>
          </p:nvSpPr>
          <p:spPr>
            <a:xfrm>
              <a:off x="2189480" y="2153920"/>
              <a:ext cx="7172960" cy="11379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282F39"/>
                </a:solidFill>
                <a:effectLst/>
                <a:uLnTx/>
                <a:uFillTx/>
                <a:latin typeface="Verdana" panose="020B0604030504040204" pitchFamily="34" charset="0"/>
                <a:ea typeface="Verdana" panose="020B0604030504040204" pitchFamily="34" charset="0"/>
              </a:endParaRPr>
            </a:p>
          </p:txBody>
        </p:sp>
        <p:sp>
          <p:nvSpPr>
            <p:cNvPr id="25" name="Rectangle 24">
              <a:extLst>
                <a:ext uri="{FF2B5EF4-FFF2-40B4-BE49-F238E27FC236}">
                  <a16:creationId xmlns:a16="http://schemas.microsoft.com/office/drawing/2014/main" id="{90B1D260-A41C-4E95-A755-8E359C341F2F}"/>
                </a:ext>
              </a:extLst>
            </p:cNvPr>
            <p:cNvSpPr/>
            <p:nvPr/>
          </p:nvSpPr>
          <p:spPr>
            <a:xfrm>
              <a:off x="7779408" y="2153920"/>
              <a:ext cx="1623671" cy="1137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grpSp>
      <p:sp>
        <p:nvSpPr>
          <p:cNvPr id="27" name="TextBox 26">
            <a:extLst>
              <a:ext uri="{FF2B5EF4-FFF2-40B4-BE49-F238E27FC236}">
                <a16:creationId xmlns:a16="http://schemas.microsoft.com/office/drawing/2014/main" id="{72A83EA8-E44D-4CC9-982F-1B8B609D21F2}"/>
              </a:ext>
            </a:extLst>
          </p:cNvPr>
          <p:cNvSpPr txBox="1"/>
          <p:nvPr/>
        </p:nvSpPr>
        <p:spPr>
          <a:xfrm>
            <a:off x="821176" y="1134921"/>
            <a:ext cx="101065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01</a:t>
            </a:r>
            <a:endParaRPr kumimoji="0" lang="en-GB"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28" name="TextBox 27">
            <a:extLst>
              <a:ext uri="{FF2B5EF4-FFF2-40B4-BE49-F238E27FC236}">
                <a16:creationId xmlns:a16="http://schemas.microsoft.com/office/drawing/2014/main" id="{AF674A17-AAE5-4964-89E9-E927EF4D90FD}"/>
              </a:ext>
            </a:extLst>
          </p:cNvPr>
          <p:cNvSpPr txBox="1"/>
          <p:nvPr/>
        </p:nvSpPr>
        <p:spPr>
          <a:xfrm>
            <a:off x="813472" y="1860044"/>
            <a:ext cx="101065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0</a:t>
            </a:r>
            <a:r>
              <a:rPr kumimoji="0" lang="en-US"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2</a:t>
            </a:r>
            <a:endParaRPr kumimoji="0" lang="en-GB"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29" name="TextBox 28">
            <a:extLst>
              <a:ext uri="{FF2B5EF4-FFF2-40B4-BE49-F238E27FC236}">
                <a16:creationId xmlns:a16="http://schemas.microsoft.com/office/drawing/2014/main" id="{F09FA8CE-2609-4B18-A96B-C2D56CF5BE9D}"/>
              </a:ext>
            </a:extLst>
          </p:cNvPr>
          <p:cNvSpPr txBox="1"/>
          <p:nvPr/>
        </p:nvSpPr>
        <p:spPr>
          <a:xfrm>
            <a:off x="830221" y="2581892"/>
            <a:ext cx="101065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0</a:t>
            </a:r>
            <a:r>
              <a:rPr kumimoji="0" lang="en-US"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3</a:t>
            </a:r>
            <a:endParaRPr kumimoji="0" lang="en-GB"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30" name="TextBox 29">
            <a:extLst>
              <a:ext uri="{FF2B5EF4-FFF2-40B4-BE49-F238E27FC236}">
                <a16:creationId xmlns:a16="http://schemas.microsoft.com/office/drawing/2014/main" id="{0FB775DB-7BDA-40F8-8943-FE3A0A82B375}"/>
              </a:ext>
            </a:extLst>
          </p:cNvPr>
          <p:cNvSpPr txBox="1"/>
          <p:nvPr/>
        </p:nvSpPr>
        <p:spPr>
          <a:xfrm>
            <a:off x="833498" y="3306612"/>
            <a:ext cx="101065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0</a:t>
            </a:r>
            <a:r>
              <a:rPr kumimoji="0" lang="en-US"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4</a:t>
            </a:r>
            <a:endParaRPr kumimoji="0" lang="en-GB"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31" name="TextBox 30">
            <a:extLst>
              <a:ext uri="{FF2B5EF4-FFF2-40B4-BE49-F238E27FC236}">
                <a16:creationId xmlns:a16="http://schemas.microsoft.com/office/drawing/2014/main" id="{1B1F7E83-9D5F-403A-AEC1-1DBFB6EEEFA9}"/>
              </a:ext>
            </a:extLst>
          </p:cNvPr>
          <p:cNvSpPr txBox="1"/>
          <p:nvPr/>
        </p:nvSpPr>
        <p:spPr>
          <a:xfrm>
            <a:off x="793379" y="5367602"/>
            <a:ext cx="101065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0</a:t>
            </a:r>
            <a:r>
              <a:rPr kumimoji="0" lang="en-US"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7</a:t>
            </a:r>
            <a:endParaRPr kumimoji="0" lang="en-GB"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32" name="TextBox 31">
            <a:extLst>
              <a:ext uri="{FF2B5EF4-FFF2-40B4-BE49-F238E27FC236}">
                <a16:creationId xmlns:a16="http://schemas.microsoft.com/office/drawing/2014/main" id="{6622EE78-8826-4D13-896F-3CE387814C90}"/>
              </a:ext>
            </a:extLst>
          </p:cNvPr>
          <p:cNvSpPr txBox="1"/>
          <p:nvPr/>
        </p:nvSpPr>
        <p:spPr>
          <a:xfrm>
            <a:off x="2047483" y="1148272"/>
            <a:ext cx="8637845" cy="579967"/>
          </a:xfrm>
          <a:prstGeom prst="rect">
            <a:avLst/>
          </a:prstGeom>
          <a:noFill/>
        </p:spPr>
        <p:txBody>
          <a:bodyPr wrap="square" rtlCol="0">
            <a:spAutoFit/>
          </a:bodyPr>
          <a:lstStyle/>
          <a:p>
            <a:pPr algn="just">
              <a:lnSpc>
                <a:spcPct val="150000"/>
              </a:lnSpc>
            </a:pPr>
            <a:r>
              <a:rPr lang="fr-FR" sz="2400" b="1" dirty="0">
                <a:latin typeface="Verdana" panose="020B0604030504040204" pitchFamily="34" charset="0"/>
                <a:ea typeface="Verdana" panose="020B0604030504040204" pitchFamily="34" charset="0"/>
                <a:cs typeface="Times New Roman" panose="02020603050405020304" pitchFamily="18" charset="0"/>
              </a:rPr>
              <a:t>CADRE INSTITUTIONNEL ET REGLEMENTAIRE</a:t>
            </a:r>
          </a:p>
        </p:txBody>
      </p:sp>
      <p:sp>
        <p:nvSpPr>
          <p:cNvPr id="39" name="TextBox 38">
            <a:extLst>
              <a:ext uri="{FF2B5EF4-FFF2-40B4-BE49-F238E27FC236}">
                <a16:creationId xmlns:a16="http://schemas.microsoft.com/office/drawing/2014/main" id="{3A837B94-CD7C-46F8-B906-D4E292308213}"/>
              </a:ext>
            </a:extLst>
          </p:cNvPr>
          <p:cNvSpPr txBox="1"/>
          <p:nvPr/>
        </p:nvSpPr>
        <p:spPr>
          <a:xfrm>
            <a:off x="2047483" y="2678076"/>
            <a:ext cx="4648627" cy="707886"/>
          </a:xfrm>
          <a:prstGeom prst="rect">
            <a:avLst/>
          </a:prstGeom>
          <a:noFill/>
        </p:spPr>
        <p:txBody>
          <a:bodyPr wrap="square" rtlCol="0">
            <a:spAutoFit/>
          </a:bodyPr>
          <a:lstStyle/>
          <a:p>
            <a:pPr>
              <a:defRPr/>
            </a:pPr>
            <a:r>
              <a:rPr lang="fr-FR" sz="2400" b="1" dirty="0">
                <a:latin typeface="Verdana" panose="020B0604030504040204" pitchFamily="34" charset="0"/>
                <a:ea typeface="Verdana" panose="020B0604030504040204" pitchFamily="34" charset="0"/>
                <a:cs typeface="Times New Roman" panose="02020603050405020304" pitchFamily="18" charset="0"/>
              </a:rPr>
              <a:t>ORGANISATION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43" name="TextBox 42">
            <a:extLst>
              <a:ext uri="{FF2B5EF4-FFF2-40B4-BE49-F238E27FC236}">
                <a16:creationId xmlns:a16="http://schemas.microsoft.com/office/drawing/2014/main" id="{BB2D7612-B51C-417D-8AB4-D43CA5AFCC99}"/>
              </a:ext>
            </a:extLst>
          </p:cNvPr>
          <p:cNvSpPr txBox="1"/>
          <p:nvPr/>
        </p:nvSpPr>
        <p:spPr>
          <a:xfrm>
            <a:off x="2047482" y="3432140"/>
            <a:ext cx="4648627" cy="707886"/>
          </a:xfrm>
          <a:prstGeom prst="rect">
            <a:avLst/>
          </a:prstGeom>
          <a:noFill/>
        </p:spPr>
        <p:txBody>
          <a:bodyPr wrap="square" rtlCol="0">
            <a:spAutoFit/>
          </a:bodyPr>
          <a:lstStyle/>
          <a:p>
            <a:pPr>
              <a:defRPr/>
            </a:pPr>
            <a:r>
              <a:rPr lang="fr-FR" sz="2400" b="1" dirty="0">
                <a:latin typeface="Verdana" panose="020B0604030504040204" pitchFamily="34" charset="0"/>
                <a:ea typeface="Verdana" panose="020B0604030504040204" pitchFamily="34" charset="0"/>
                <a:cs typeface="Times New Roman" panose="02020603050405020304" pitchFamily="18" charset="0"/>
              </a:rPr>
              <a:t>MISSIONS SPECIFIQUES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44" name="TextBox 43">
            <a:extLst>
              <a:ext uri="{FF2B5EF4-FFF2-40B4-BE49-F238E27FC236}">
                <a16:creationId xmlns:a16="http://schemas.microsoft.com/office/drawing/2014/main" id="{9F3B5A5C-D55A-43EE-80B7-2C870122EFC4}"/>
              </a:ext>
            </a:extLst>
          </p:cNvPr>
          <p:cNvSpPr txBox="1"/>
          <p:nvPr/>
        </p:nvSpPr>
        <p:spPr>
          <a:xfrm>
            <a:off x="2030597" y="5360975"/>
            <a:ext cx="4648627" cy="571631"/>
          </a:xfrm>
          <a:prstGeom prst="rect">
            <a:avLst/>
          </a:prstGeom>
          <a:noFill/>
        </p:spPr>
        <p:txBody>
          <a:bodyPr wrap="square" rtlCol="0">
            <a:spAutoFit/>
          </a:bodyPr>
          <a:lstStyle/>
          <a:p>
            <a:pPr algn="just">
              <a:lnSpc>
                <a:spcPct val="150000"/>
              </a:lnSpc>
            </a:pPr>
            <a:r>
              <a:rPr lang="fr-FR" sz="2400" b="1" dirty="0">
                <a:latin typeface="Verdana" panose="020B0604030504040204" pitchFamily="34" charset="0"/>
                <a:ea typeface="Verdana" panose="020B0604030504040204" pitchFamily="34" charset="0"/>
                <a:cs typeface="Times New Roman" panose="02020603050405020304" pitchFamily="18" charset="0"/>
              </a:rPr>
              <a:t>DIFFICULTES</a:t>
            </a:r>
          </a:p>
        </p:txBody>
      </p:sp>
      <p:sp>
        <p:nvSpPr>
          <p:cNvPr id="6" name="Rectangle 5"/>
          <p:cNvSpPr/>
          <p:nvPr/>
        </p:nvSpPr>
        <p:spPr>
          <a:xfrm>
            <a:off x="2047483" y="1880851"/>
            <a:ext cx="7430836" cy="571631"/>
          </a:xfrm>
          <a:prstGeom prst="rect">
            <a:avLst/>
          </a:prstGeom>
        </p:spPr>
        <p:txBody>
          <a:bodyPr wrap="square">
            <a:spAutoFit/>
          </a:bodyPr>
          <a:lstStyle/>
          <a:p>
            <a:pPr algn="just">
              <a:lnSpc>
                <a:spcPct val="150000"/>
              </a:lnSpc>
            </a:pPr>
            <a:r>
              <a:rPr lang="fr-FR" sz="2400" b="1" dirty="0">
                <a:latin typeface="Verdana" panose="020B0604030504040204" pitchFamily="34" charset="0"/>
                <a:ea typeface="Verdana" panose="020B0604030504040204" pitchFamily="34" charset="0"/>
                <a:cs typeface="Times New Roman" panose="02020603050405020304" pitchFamily="18" charset="0"/>
              </a:rPr>
              <a:t>VISION –  MISSION – VALEURS</a:t>
            </a:r>
          </a:p>
        </p:txBody>
      </p:sp>
      <p:sp>
        <p:nvSpPr>
          <p:cNvPr id="41" name="TextBox 28">
            <a:extLst>
              <a:ext uri="{FF2B5EF4-FFF2-40B4-BE49-F238E27FC236}">
                <a16:creationId xmlns:a16="http://schemas.microsoft.com/office/drawing/2014/main" id="{E8AA0709-5CC6-3573-171A-6D2F4FF20EA9}"/>
              </a:ext>
            </a:extLst>
          </p:cNvPr>
          <p:cNvSpPr txBox="1"/>
          <p:nvPr/>
        </p:nvSpPr>
        <p:spPr>
          <a:xfrm>
            <a:off x="787829" y="4717227"/>
            <a:ext cx="104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0</a:t>
            </a:r>
            <a:r>
              <a:rPr lang="en-US" sz="3600" b="1" dirty="0">
                <a:solidFill>
                  <a:srgbClr val="FFFFFF"/>
                </a:solidFill>
                <a:latin typeface="Verdana" panose="020B0604030504040204" pitchFamily="34" charset="0"/>
                <a:ea typeface="Verdana" panose="020B0604030504040204" pitchFamily="34" charset="0"/>
              </a:rPr>
              <a:t>6</a:t>
            </a:r>
            <a:endParaRPr kumimoji="0" lang="en-GB"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42" name="TextBox 38">
            <a:extLst>
              <a:ext uri="{FF2B5EF4-FFF2-40B4-BE49-F238E27FC236}">
                <a16:creationId xmlns:a16="http://schemas.microsoft.com/office/drawing/2014/main" id="{49FCCDB6-6341-B1FF-9A9F-964FF429D838}"/>
              </a:ext>
            </a:extLst>
          </p:cNvPr>
          <p:cNvSpPr txBox="1"/>
          <p:nvPr/>
        </p:nvSpPr>
        <p:spPr>
          <a:xfrm>
            <a:off x="2044502" y="4792028"/>
            <a:ext cx="4648627" cy="707886"/>
          </a:xfrm>
          <a:prstGeom prst="rect">
            <a:avLst/>
          </a:prstGeom>
          <a:noFill/>
        </p:spPr>
        <p:txBody>
          <a:bodyPr wrap="square" rtlCol="0">
            <a:spAutoFit/>
          </a:bodyPr>
          <a:lstStyle/>
          <a:p>
            <a:pPr>
              <a:defRPr/>
            </a:pPr>
            <a:r>
              <a:rPr lang="fr-FR" sz="2400" b="1" dirty="0">
                <a:latin typeface="Verdana" panose="020B0604030504040204" pitchFamily="34" charset="0"/>
                <a:ea typeface="Verdana" panose="020B0604030504040204" pitchFamily="34" charset="0"/>
                <a:cs typeface="Times New Roman" panose="02020603050405020304" pitchFamily="18" charset="0"/>
              </a:rPr>
              <a:t>REALISATIONS / DEFIS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45" name="Arrow: Pentagon 12">
            <a:extLst>
              <a:ext uri="{FF2B5EF4-FFF2-40B4-BE49-F238E27FC236}">
                <a16:creationId xmlns:a16="http://schemas.microsoft.com/office/drawing/2014/main" id="{8509F017-E035-4B04-D7B2-915F1FE28D0B}"/>
              </a:ext>
            </a:extLst>
          </p:cNvPr>
          <p:cNvSpPr/>
          <p:nvPr/>
        </p:nvSpPr>
        <p:spPr>
          <a:xfrm>
            <a:off x="877248" y="4087989"/>
            <a:ext cx="1044000" cy="540000"/>
          </a:xfrm>
          <a:prstGeom prst="homePlate">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endParaRPr>
          </a:p>
        </p:txBody>
      </p:sp>
      <p:sp>
        <p:nvSpPr>
          <p:cNvPr id="46" name="TextBox 28">
            <a:extLst>
              <a:ext uri="{FF2B5EF4-FFF2-40B4-BE49-F238E27FC236}">
                <a16:creationId xmlns:a16="http://schemas.microsoft.com/office/drawing/2014/main" id="{8111BCE8-BE21-824B-C86F-CBB1D58C6B7E}"/>
              </a:ext>
            </a:extLst>
          </p:cNvPr>
          <p:cNvSpPr txBox="1"/>
          <p:nvPr/>
        </p:nvSpPr>
        <p:spPr>
          <a:xfrm>
            <a:off x="813471" y="4025860"/>
            <a:ext cx="101065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0</a:t>
            </a:r>
            <a:r>
              <a:rPr lang="en-US" sz="3600" b="1" dirty="0">
                <a:solidFill>
                  <a:srgbClr val="FFFFFF"/>
                </a:solidFill>
                <a:latin typeface="Verdana" panose="020B0604030504040204" pitchFamily="34" charset="0"/>
                <a:ea typeface="Verdana" panose="020B0604030504040204" pitchFamily="34" charset="0"/>
              </a:rPr>
              <a:t>5</a:t>
            </a:r>
            <a:endParaRPr kumimoji="0" lang="en-GB" sz="36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
        <p:nvSpPr>
          <p:cNvPr id="49" name="TextBox 38">
            <a:extLst>
              <a:ext uri="{FF2B5EF4-FFF2-40B4-BE49-F238E27FC236}">
                <a16:creationId xmlns:a16="http://schemas.microsoft.com/office/drawing/2014/main" id="{5BB61373-001D-972C-C159-DC5115B2F72D}"/>
              </a:ext>
            </a:extLst>
          </p:cNvPr>
          <p:cNvSpPr txBox="1"/>
          <p:nvPr/>
        </p:nvSpPr>
        <p:spPr>
          <a:xfrm>
            <a:off x="2047482" y="4091958"/>
            <a:ext cx="4648627" cy="707886"/>
          </a:xfrm>
          <a:prstGeom prst="rect">
            <a:avLst/>
          </a:prstGeom>
          <a:noFill/>
        </p:spPr>
        <p:txBody>
          <a:bodyPr wrap="square" rtlCol="0">
            <a:spAutoFit/>
          </a:bodyPr>
          <a:lstStyle/>
          <a:p>
            <a:pPr>
              <a:defRPr/>
            </a:pPr>
            <a:r>
              <a:rPr lang="fr-FR" sz="2400" b="1" dirty="0">
                <a:latin typeface="Verdana" panose="020B0604030504040204" pitchFamily="34" charset="0"/>
                <a:ea typeface="Verdana" panose="020B0604030504040204" pitchFamily="34" charset="0"/>
                <a:cs typeface="Times New Roman" panose="02020603050405020304" pitchFamily="18" charset="0"/>
              </a:rPr>
              <a:t>PROFIL DE L’EQUIPE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Noto Sans" panose="020B0502040504020204" pitchFamily="34"/>
            </a:endParaRPr>
          </a:p>
        </p:txBody>
      </p:sp>
    </p:spTree>
    <p:extLst>
      <p:ext uri="{BB962C8B-B14F-4D97-AF65-F5344CB8AC3E}">
        <p14:creationId xmlns:p14="http://schemas.microsoft.com/office/powerpoint/2010/main" val="2162415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84911"/>
            <a:ext cx="10515600" cy="696758"/>
          </a:xfrm>
        </p:spPr>
        <p:txBody>
          <a:bodyPr>
            <a:noAutofit/>
          </a:bodyPr>
          <a:lstStyle/>
          <a:p>
            <a:pPr marL="514350" indent="-514350" algn="just">
              <a:lnSpc>
                <a:spcPct val="150000"/>
              </a:lnSpc>
              <a:buFont typeface="+mj-lt"/>
              <a:buAutoNum type="romanUcPeriod"/>
            </a:pPr>
            <a:r>
              <a:rPr lang="fr-FR" sz="2800" b="1" dirty="0">
                <a:solidFill>
                  <a:srgbClr val="002060"/>
                </a:solidFill>
                <a:latin typeface="Verdana" panose="020B0604030504040204" pitchFamily="34" charset="0"/>
                <a:ea typeface="Verdana" panose="020B0604030504040204" pitchFamily="34" charset="0"/>
              </a:rPr>
              <a:t>CADRE INSTITUTIONNEL ET REGLEMENTAIRE</a:t>
            </a:r>
          </a:p>
        </p:txBody>
      </p:sp>
      <p:sp>
        <p:nvSpPr>
          <p:cNvPr id="3" name="Espace réservé du contenu 2"/>
          <p:cNvSpPr>
            <a:spLocks noGrp="1"/>
          </p:cNvSpPr>
          <p:nvPr>
            <p:ph idx="1"/>
          </p:nvPr>
        </p:nvSpPr>
        <p:spPr>
          <a:xfrm>
            <a:off x="336430" y="1209369"/>
            <a:ext cx="8753543" cy="5446262"/>
          </a:xfrm>
        </p:spPr>
        <p:txBody>
          <a:bodyPr>
            <a:normAutofit fontScale="77500" lnSpcReduction="20000"/>
          </a:bodyPr>
          <a:lstStyle/>
          <a:p>
            <a:pPr marL="0" indent="0">
              <a:lnSpc>
                <a:spcPct val="100000"/>
              </a:lnSpc>
              <a:buNone/>
            </a:pPr>
            <a:r>
              <a:rPr lang="fr-FR" dirty="0">
                <a:latin typeface="Verdana" panose="020B0604030504040204" pitchFamily="34" charset="0"/>
                <a:ea typeface="Verdana" panose="020B0604030504040204" pitchFamily="34" charset="0"/>
                <a:cs typeface="Times New Roman" panose="02020603050405020304" pitchFamily="18" charset="0"/>
              </a:rPr>
              <a:t>Afin de répondre aux défis du financement de la santé et de l’optimisation dans l’utilisation des ressources mises à la disposition du secteur de la santé, le Ministère en charge de la santé a intégré dans son organisation la création d’une Direction de l’Economie de la Santé</a:t>
            </a:r>
          </a:p>
          <a:p>
            <a:pPr marL="0" indent="0">
              <a:lnSpc>
                <a:spcPct val="100000"/>
              </a:lnSpc>
              <a:buNone/>
            </a:pPr>
            <a:endParaRPr lang="fr-FR" b="1" dirty="0">
              <a:latin typeface="Verdana" panose="020B0604030504040204" pitchFamily="34" charset="0"/>
              <a:ea typeface="Verdana" panose="020B0604030504040204" pitchFamily="34" charset="0"/>
              <a:cs typeface="Times New Roman" panose="02020603050405020304" pitchFamily="18" charset="0"/>
            </a:endParaRPr>
          </a:p>
          <a:p>
            <a:pPr marL="0" indent="0">
              <a:lnSpc>
                <a:spcPct val="100000"/>
              </a:lnSpc>
              <a:buNone/>
            </a:pPr>
            <a:r>
              <a:rPr lang="fr-FR" b="1" dirty="0">
                <a:latin typeface="Verdana" panose="020B0604030504040204" pitchFamily="34" charset="0"/>
                <a:ea typeface="Verdana" panose="020B0604030504040204" pitchFamily="34" charset="0"/>
                <a:cs typeface="Times New Roman" panose="02020603050405020304" pitchFamily="18" charset="0"/>
              </a:rPr>
              <a:t>Organisation du MSHPCMU-Création de la DES</a:t>
            </a:r>
          </a:p>
          <a:p>
            <a:pPr marL="0" indent="0">
              <a:lnSpc>
                <a:spcPct val="100000"/>
              </a:lnSpc>
              <a:buNone/>
            </a:pPr>
            <a:r>
              <a:rPr lang="fr-FR" dirty="0">
                <a:latin typeface="Verdana" panose="020B0604030504040204" pitchFamily="34" charset="0"/>
                <a:ea typeface="Verdana" panose="020B0604030504040204" pitchFamily="34" charset="0"/>
                <a:cs typeface="Times New Roman" panose="02020603050405020304" pitchFamily="18" charset="0"/>
              </a:rPr>
              <a:t>Décret n° 2021-465 du  08 septembre  2021 portant organisation du Ministère de la Santé de l’Hygiène Publique et de la Couverture Maladie Universelle – Article 10</a:t>
            </a:r>
          </a:p>
          <a:p>
            <a:pPr marL="0" indent="0">
              <a:lnSpc>
                <a:spcPct val="100000"/>
              </a:lnSpc>
              <a:buNone/>
            </a:pPr>
            <a:endParaRPr lang="fr-FR" dirty="0">
              <a:latin typeface="Verdana" panose="020B0604030504040204" pitchFamily="34" charset="0"/>
              <a:ea typeface="Verdana" panose="020B0604030504040204" pitchFamily="34" charset="0"/>
              <a:cs typeface="Times New Roman" panose="02020603050405020304" pitchFamily="18" charset="0"/>
            </a:endParaRPr>
          </a:p>
          <a:p>
            <a:pPr marL="0" indent="0">
              <a:lnSpc>
                <a:spcPct val="100000"/>
              </a:lnSpc>
              <a:buNone/>
            </a:pPr>
            <a:r>
              <a:rPr lang="fr-FR" b="1" dirty="0">
                <a:latin typeface="Verdana" panose="020B0604030504040204" pitchFamily="34" charset="0"/>
                <a:ea typeface="Verdana" panose="020B0604030504040204" pitchFamily="34" charset="0"/>
                <a:cs typeface="Times New Roman" panose="02020603050405020304" pitchFamily="18" charset="0"/>
              </a:rPr>
              <a:t>Nomination du Directeur</a:t>
            </a:r>
          </a:p>
          <a:p>
            <a:pPr marL="0" indent="0">
              <a:lnSpc>
                <a:spcPct val="100000"/>
              </a:lnSpc>
              <a:buNone/>
            </a:pPr>
            <a:r>
              <a:rPr lang="fr-FR" dirty="0">
                <a:latin typeface="Verdana" panose="020B0604030504040204" pitchFamily="34" charset="0"/>
                <a:ea typeface="Verdana" panose="020B0604030504040204" pitchFamily="34" charset="0"/>
                <a:cs typeface="Times New Roman" panose="02020603050405020304" pitchFamily="18" charset="0"/>
              </a:rPr>
              <a:t>Décret n° 2023-491 du 24 mai 2023 portant nomination de Directeurs d’administration centrale du Ministère de la Santé de l’Hygiène Publique et de la Couverture Maladie Universelle </a:t>
            </a:r>
          </a:p>
        </p:txBody>
      </p:sp>
      <p:cxnSp>
        <p:nvCxnSpPr>
          <p:cNvPr id="4" name="Connecteur droit 3"/>
          <p:cNvCxnSpPr/>
          <p:nvPr/>
        </p:nvCxnSpPr>
        <p:spPr>
          <a:xfrm>
            <a:off x="528035" y="921260"/>
            <a:ext cx="1107583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Image 5" descr="Une image contenant texte, menu, reçu, papier&#10;&#10;Description générée automatiquement">
            <a:extLst>
              <a:ext uri="{FF2B5EF4-FFF2-40B4-BE49-F238E27FC236}">
                <a16:creationId xmlns:a16="http://schemas.microsoft.com/office/drawing/2014/main" id="{1C94E894-DB7C-EDD3-3DC8-BED30ADD7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9973" y="1060852"/>
            <a:ext cx="2513893" cy="2717940"/>
          </a:xfrm>
          <a:prstGeom prst="rect">
            <a:avLst/>
          </a:prstGeom>
        </p:spPr>
      </p:pic>
      <p:pic>
        <p:nvPicPr>
          <p:cNvPr id="8" name="Image 7" descr="Une image contenant texte, lettre, papier, menu&#10;&#10;Description générée automatiquement">
            <a:extLst>
              <a:ext uri="{FF2B5EF4-FFF2-40B4-BE49-F238E27FC236}">
                <a16:creationId xmlns:a16="http://schemas.microsoft.com/office/drawing/2014/main" id="{B98368BF-BBE8-D7B3-4666-61C41F0066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30210" y="3932500"/>
            <a:ext cx="2533755" cy="2745542"/>
          </a:xfrm>
          <a:prstGeom prst="rect">
            <a:avLst/>
          </a:prstGeom>
        </p:spPr>
      </p:pic>
    </p:spTree>
    <p:extLst>
      <p:ext uri="{BB962C8B-B14F-4D97-AF65-F5344CB8AC3E}">
        <p14:creationId xmlns:p14="http://schemas.microsoft.com/office/powerpoint/2010/main" val="4164086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B869E-9B63-26C4-92D9-F023195052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A89F41-B5BF-A80D-8740-34F24FD3D78B}"/>
              </a:ext>
            </a:extLst>
          </p:cNvPr>
          <p:cNvSpPr>
            <a:spLocks noGrp="1"/>
          </p:cNvSpPr>
          <p:nvPr>
            <p:ph type="title"/>
          </p:nvPr>
        </p:nvSpPr>
        <p:spPr>
          <a:xfrm>
            <a:off x="0" y="84911"/>
            <a:ext cx="10515600" cy="696758"/>
          </a:xfrm>
        </p:spPr>
        <p:txBody>
          <a:bodyPr>
            <a:noAutofit/>
          </a:bodyPr>
          <a:lstStyle/>
          <a:p>
            <a:r>
              <a:rPr lang="fr-FR" sz="2800" b="1" dirty="0">
                <a:solidFill>
                  <a:srgbClr val="002060"/>
                </a:solidFill>
                <a:latin typeface="Verdana" panose="020B0604030504040204" pitchFamily="34" charset="0"/>
                <a:ea typeface="Verdana" panose="020B0604030504040204" pitchFamily="34" charset="0"/>
              </a:rPr>
              <a:t>II- VISION – MISSION - VALEURS DE LA DES </a:t>
            </a:r>
            <a:endParaRPr lang="fr" sz="2400" b="1" dirty="0">
              <a:latin typeface="Georgia" panose="02040502050405020303" pitchFamily="18" charset="0"/>
            </a:endParaRPr>
          </a:p>
        </p:txBody>
      </p:sp>
      <p:graphicFrame>
        <p:nvGraphicFramePr>
          <p:cNvPr id="11" name="Espace réservé du contenu 10">
            <a:extLst>
              <a:ext uri="{FF2B5EF4-FFF2-40B4-BE49-F238E27FC236}">
                <a16:creationId xmlns:a16="http://schemas.microsoft.com/office/drawing/2014/main" id="{6697FCC4-E314-9010-1184-59D6ECD18A33}"/>
              </a:ext>
            </a:extLst>
          </p:cNvPr>
          <p:cNvGraphicFramePr>
            <a:graphicFrameLocks noGrp="1"/>
          </p:cNvGraphicFramePr>
          <p:nvPr>
            <p:ph idx="1"/>
            <p:extLst>
              <p:ext uri="{D42A27DB-BD31-4B8C-83A1-F6EECF244321}">
                <p14:modId xmlns:p14="http://schemas.microsoft.com/office/powerpoint/2010/main" val="1032214875"/>
              </p:ext>
            </p:extLst>
          </p:nvPr>
        </p:nvGraphicFramePr>
        <p:xfrm>
          <a:off x="430408" y="1060852"/>
          <a:ext cx="10515600" cy="3850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Connecteur droit 3">
            <a:extLst>
              <a:ext uri="{FF2B5EF4-FFF2-40B4-BE49-F238E27FC236}">
                <a16:creationId xmlns:a16="http://schemas.microsoft.com/office/drawing/2014/main" id="{19B79DBA-EA40-564A-156D-56AAB5AF69F4}"/>
              </a:ext>
            </a:extLst>
          </p:cNvPr>
          <p:cNvCxnSpPr/>
          <p:nvPr/>
        </p:nvCxnSpPr>
        <p:spPr>
          <a:xfrm>
            <a:off x="528035" y="921260"/>
            <a:ext cx="1107583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0" name="Diagramme 9">
            <a:extLst>
              <a:ext uri="{FF2B5EF4-FFF2-40B4-BE49-F238E27FC236}">
                <a16:creationId xmlns:a16="http://schemas.microsoft.com/office/drawing/2014/main" id="{C67D682B-BDE3-011A-EA5E-0C78C85B43BB}"/>
              </a:ext>
            </a:extLst>
          </p:cNvPr>
          <p:cNvGraphicFramePr>
            <a:graphicFrameLocks/>
          </p:cNvGraphicFramePr>
          <p:nvPr>
            <p:extLst>
              <p:ext uri="{D42A27DB-BD31-4B8C-83A1-F6EECF244321}">
                <p14:modId xmlns:p14="http://schemas.microsoft.com/office/powerpoint/2010/main" val="3162742689"/>
              </p:ext>
            </p:extLst>
          </p:nvPr>
        </p:nvGraphicFramePr>
        <p:xfrm>
          <a:off x="3323771" y="4357693"/>
          <a:ext cx="5544458" cy="24153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2" name="Groupe 11">
            <a:extLst>
              <a:ext uri="{FF2B5EF4-FFF2-40B4-BE49-F238E27FC236}">
                <a16:creationId xmlns:a16="http://schemas.microsoft.com/office/drawing/2014/main" id="{F4C570BE-ED75-0CB8-D000-EDB74CD0A2BA}"/>
              </a:ext>
            </a:extLst>
          </p:cNvPr>
          <p:cNvGrpSpPr/>
          <p:nvPr/>
        </p:nvGrpSpPr>
        <p:grpSpPr>
          <a:xfrm>
            <a:off x="430407" y="4704920"/>
            <a:ext cx="1447722" cy="2068170"/>
            <a:chOff x="-2" y="-83942"/>
            <a:chExt cx="1447722" cy="2068170"/>
          </a:xfrm>
        </p:grpSpPr>
        <p:sp>
          <p:nvSpPr>
            <p:cNvPr id="13" name="Flèche : chevron 12">
              <a:extLst>
                <a:ext uri="{FF2B5EF4-FFF2-40B4-BE49-F238E27FC236}">
                  <a16:creationId xmlns:a16="http://schemas.microsoft.com/office/drawing/2014/main" id="{3C0A0615-1BAC-98D0-560A-816E85EE8DDE}"/>
                </a:ext>
              </a:extLst>
            </p:cNvPr>
            <p:cNvSpPr/>
            <p:nvPr/>
          </p:nvSpPr>
          <p:spPr>
            <a:xfrm rot="5400000">
              <a:off x="-310227" y="226283"/>
              <a:ext cx="2068170" cy="1447719"/>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a:p>
          </p:txBody>
        </p:sp>
        <p:sp>
          <p:nvSpPr>
            <p:cNvPr id="14" name="Flèche : chevron 4">
              <a:extLst>
                <a:ext uri="{FF2B5EF4-FFF2-40B4-BE49-F238E27FC236}">
                  <a16:creationId xmlns:a16="http://schemas.microsoft.com/office/drawing/2014/main" id="{8757C46F-5A70-332D-C181-BCEB122F612E}"/>
                </a:ext>
              </a:extLst>
            </p:cNvPr>
            <p:cNvSpPr txBox="1"/>
            <p:nvPr/>
          </p:nvSpPr>
          <p:spPr>
            <a:xfrm>
              <a:off x="1" y="724828"/>
              <a:ext cx="1447719" cy="62045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fr-FR" sz="2800" kern="1200" dirty="0">
                  <a:latin typeface="Verdana" panose="020B0604030504040204" pitchFamily="34" charset="0"/>
                  <a:ea typeface="Verdana" panose="020B0604030504040204" pitchFamily="34" charset="0"/>
                </a:rPr>
                <a:t>Valeurs</a:t>
              </a:r>
            </a:p>
          </p:txBody>
        </p:sp>
      </p:grpSp>
    </p:spTree>
    <p:extLst>
      <p:ext uri="{BB962C8B-B14F-4D97-AF65-F5344CB8AC3E}">
        <p14:creationId xmlns:p14="http://schemas.microsoft.com/office/powerpoint/2010/main" val="2298182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8207" y="173402"/>
            <a:ext cx="11636478" cy="696758"/>
          </a:xfrm>
        </p:spPr>
        <p:txBody>
          <a:bodyPr>
            <a:noAutofit/>
          </a:bodyPr>
          <a:lstStyle/>
          <a:p>
            <a:pPr>
              <a:lnSpc>
                <a:spcPct val="100000"/>
              </a:lnSpc>
            </a:pPr>
            <a:r>
              <a:rPr lang="fr-FR" sz="3200" b="1" dirty="0">
                <a:solidFill>
                  <a:srgbClr val="002060"/>
                </a:solidFill>
                <a:latin typeface="Verdana" panose="020B0604030504040204" pitchFamily="34" charset="0"/>
                <a:ea typeface="Verdana" panose="020B0604030504040204" pitchFamily="34" charset="0"/>
              </a:rPr>
              <a:t>III. ORGANISATION (Organigramme)</a:t>
            </a:r>
          </a:p>
        </p:txBody>
      </p:sp>
      <p:graphicFrame>
        <p:nvGraphicFramePr>
          <p:cNvPr id="5" name="Espace réservé du contenu 4">
            <a:extLst>
              <a:ext uri="{FF2B5EF4-FFF2-40B4-BE49-F238E27FC236}">
                <a16:creationId xmlns:a16="http://schemas.microsoft.com/office/drawing/2014/main" id="{1E1BB1E5-446F-74E3-0EA9-BA5A1749CCBA}"/>
              </a:ext>
            </a:extLst>
          </p:cNvPr>
          <p:cNvGraphicFramePr>
            <a:graphicFrameLocks noGrp="1"/>
          </p:cNvGraphicFramePr>
          <p:nvPr>
            <p:ph idx="1"/>
            <p:extLst>
              <p:ext uri="{D42A27DB-BD31-4B8C-83A1-F6EECF244321}">
                <p14:modId xmlns:p14="http://schemas.microsoft.com/office/powerpoint/2010/main" val="2565689774"/>
              </p:ext>
            </p:extLst>
          </p:nvPr>
        </p:nvGraphicFramePr>
        <p:xfrm>
          <a:off x="808150"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Connecteur droit 3"/>
          <p:cNvCxnSpPr/>
          <p:nvPr/>
        </p:nvCxnSpPr>
        <p:spPr>
          <a:xfrm>
            <a:off x="528035" y="847515"/>
            <a:ext cx="1107583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416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5B7F453-8458-6128-43F6-BA74A65B39B7}"/>
              </a:ext>
            </a:extLst>
          </p:cNvPr>
          <p:cNvSpPr txBox="1">
            <a:spLocks/>
          </p:cNvSpPr>
          <p:nvPr/>
        </p:nvSpPr>
        <p:spPr>
          <a:xfrm>
            <a:off x="398207" y="173402"/>
            <a:ext cx="11636478" cy="69675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3200" b="1" dirty="0">
                <a:solidFill>
                  <a:srgbClr val="002060"/>
                </a:solidFill>
                <a:latin typeface="Verdana" panose="020B0604030504040204" pitchFamily="34" charset="0"/>
                <a:ea typeface="Verdana" panose="020B0604030504040204" pitchFamily="34" charset="0"/>
              </a:rPr>
              <a:t>IV. MISSIONS SPECIFIQUES</a:t>
            </a:r>
          </a:p>
        </p:txBody>
      </p:sp>
      <p:sp>
        <p:nvSpPr>
          <p:cNvPr id="6" name="Titre 1">
            <a:extLst>
              <a:ext uri="{FF2B5EF4-FFF2-40B4-BE49-F238E27FC236}">
                <a16:creationId xmlns:a16="http://schemas.microsoft.com/office/drawing/2014/main" id="{65B80537-3E62-1930-CB46-013EE93DB492}"/>
              </a:ext>
            </a:extLst>
          </p:cNvPr>
          <p:cNvSpPr txBox="1">
            <a:spLocks/>
          </p:cNvSpPr>
          <p:nvPr/>
        </p:nvSpPr>
        <p:spPr>
          <a:xfrm>
            <a:off x="398207" y="870160"/>
            <a:ext cx="11636478" cy="41517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2400" b="1" dirty="0">
                <a:solidFill>
                  <a:srgbClr val="002060"/>
                </a:solidFill>
                <a:latin typeface="Verdana" panose="020B0604030504040204" pitchFamily="34" charset="0"/>
                <a:ea typeface="Verdana" panose="020B0604030504040204" pitchFamily="34" charset="0"/>
              </a:rPr>
              <a:t>	1. LA DIRECTION</a:t>
            </a:r>
          </a:p>
        </p:txBody>
      </p:sp>
      <p:graphicFrame>
        <p:nvGraphicFramePr>
          <p:cNvPr id="8" name="Diagramme 7">
            <a:extLst>
              <a:ext uri="{FF2B5EF4-FFF2-40B4-BE49-F238E27FC236}">
                <a16:creationId xmlns:a16="http://schemas.microsoft.com/office/drawing/2014/main" id="{DACD2C52-9A38-B539-CDC3-9F437666FA6E}"/>
              </a:ext>
            </a:extLst>
          </p:cNvPr>
          <p:cNvGraphicFramePr/>
          <p:nvPr>
            <p:extLst>
              <p:ext uri="{D42A27DB-BD31-4B8C-83A1-F6EECF244321}">
                <p14:modId xmlns:p14="http://schemas.microsoft.com/office/powerpoint/2010/main" val="238303307"/>
              </p:ext>
            </p:extLst>
          </p:nvPr>
        </p:nvGraphicFramePr>
        <p:xfrm>
          <a:off x="398207" y="1566918"/>
          <a:ext cx="10546018" cy="49133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6907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9379F-437A-8AEB-5588-DB6B9C571DE7}"/>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17C2E41B-A0A8-0E74-E392-0531A20B59A4}"/>
              </a:ext>
            </a:extLst>
          </p:cNvPr>
          <p:cNvSpPr txBox="1">
            <a:spLocks/>
          </p:cNvSpPr>
          <p:nvPr/>
        </p:nvSpPr>
        <p:spPr>
          <a:xfrm>
            <a:off x="398207" y="173402"/>
            <a:ext cx="11636478" cy="69675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3200" b="1" dirty="0">
                <a:solidFill>
                  <a:srgbClr val="002060"/>
                </a:solidFill>
                <a:latin typeface="Verdana" panose="020B0604030504040204" pitchFamily="34" charset="0"/>
                <a:ea typeface="Verdana" panose="020B0604030504040204" pitchFamily="34" charset="0"/>
              </a:rPr>
              <a:t>IV. MISSIONS SPECIFIQUES</a:t>
            </a:r>
          </a:p>
        </p:txBody>
      </p:sp>
      <p:sp>
        <p:nvSpPr>
          <p:cNvPr id="6" name="Titre 1">
            <a:extLst>
              <a:ext uri="{FF2B5EF4-FFF2-40B4-BE49-F238E27FC236}">
                <a16:creationId xmlns:a16="http://schemas.microsoft.com/office/drawing/2014/main" id="{7D03C383-6071-24F3-3DC0-1D1264CCDB01}"/>
              </a:ext>
            </a:extLst>
          </p:cNvPr>
          <p:cNvSpPr txBox="1">
            <a:spLocks/>
          </p:cNvSpPr>
          <p:nvPr/>
        </p:nvSpPr>
        <p:spPr>
          <a:xfrm>
            <a:off x="398207" y="870160"/>
            <a:ext cx="11636478" cy="41517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2400" b="1" dirty="0">
                <a:solidFill>
                  <a:srgbClr val="002060"/>
                </a:solidFill>
                <a:latin typeface="Verdana" panose="020B0604030504040204" pitchFamily="34" charset="0"/>
                <a:ea typeface="Verdana" panose="020B0604030504040204" pitchFamily="34" charset="0"/>
              </a:rPr>
              <a:t>	2. LA SOUS-DIRECTION DE LA PLANIFICATION ET DE LA</a:t>
            </a:r>
          </a:p>
          <a:p>
            <a:pPr>
              <a:lnSpc>
                <a:spcPct val="100000"/>
              </a:lnSpc>
            </a:pPr>
            <a:r>
              <a:rPr lang="fr-FR" sz="2400" b="1" dirty="0">
                <a:solidFill>
                  <a:srgbClr val="002060"/>
                </a:solidFill>
                <a:latin typeface="Verdana" panose="020B0604030504040204" pitchFamily="34" charset="0"/>
                <a:ea typeface="Verdana" panose="020B0604030504040204" pitchFamily="34" charset="0"/>
              </a:rPr>
              <a:t>             RÉALISATION DES ÉTUDES EN SANTÉ</a:t>
            </a:r>
          </a:p>
          <a:p>
            <a:pPr>
              <a:lnSpc>
                <a:spcPct val="100000"/>
              </a:lnSpc>
            </a:pPr>
            <a:r>
              <a:rPr lang="fr-FR" sz="2400" b="1" dirty="0">
                <a:solidFill>
                  <a:srgbClr val="002060"/>
                </a:solidFill>
                <a:latin typeface="Verdana" panose="020B0604030504040204" pitchFamily="34" charset="0"/>
                <a:ea typeface="Verdana" panose="020B0604030504040204" pitchFamily="34" charset="0"/>
              </a:rPr>
              <a:t> </a:t>
            </a:r>
          </a:p>
        </p:txBody>
      </p:sp>
      <p:graphicFrame>
        <p:nvGraphicFramePr>
          <p:cNvPr id="2" name="Diagramme 1">
            <a:extLst>
              <a:ext uri="{FF2B5EF4-FFF2-40B4-BE49-F238E27FC236}">
                <a16:creationId xmlns:a16="http://schemas.microsoft.com/office/drawing/2014/main" id="{35BBDDAF-3D45-4575-8399-698AE43823D2}"/>
              </a:ext>
            </a:extLst>
          </p:cNvPr>
          <p:cNvGraphicFramePr/>
          <p:nvPr>
            <p:extLst>
              <p:ext uri="{D42A27DB-BD31-4B8C-83A1-F6EECF244321}">
                <p14:modId xmlns:p14="http://schemas.microsoft.com/office/powerpoint/2010/main" val="1824081309"/>
              </p:ext>
            </p:extLst>
          </p:nvPr>
        </p:nvGraphicFramePr>
        <p:xfrm>
          <a:off x="398207" y="1566918"/>
          <a:ext cx="11395586" cy="53151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276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C6275-98D2-DC00-D182-DC86B47A1EF7}"/>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E7055B76-B5F2-C0C9-8AE9-F611E6945F93}"/>
              </a:ext>
            </a:extLst>
          </p:cNvPr>
          <p:cNvSpPr txBox="1">
            <a:spLocks/>
          </p:cNvSpPr>
          <p:nvPr/>
        </p:nvSpPr>
        <p:spPr>
          <a:xfrm>
            <a:off x="398207" y="173402"/>
            <a:ext cx="11636478" cy="69675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3200" b="1" dirty="0">
                <a:solidFill>
                  <a:srgbClr val="002060"/>
                </a:solidFill>
                <a:latin typeface="Verdana" panose="020B0604030504040204" pitchFamily="34" charset="0"/>
                <a:ea typeface="Verdana" panose="020B0604030504040204" pitchFamily="34" charset="0"/>
              </a:rPr>
              <a:t>IV. MISSIONS SPECIFIQUES</a:t>
            </a:r>
          </a:p>
        </p:txBody>
      </p:sp>
      <p:sp>
        <p:nvSpPr>
          <p:cNvPr id="6" name="Titre 1">
            <a:extLst>
              <a:ext uri="{FF2B5EF4-FFF2-40B4-BE49-F238E27FC236}">
                <a16:creationId xmlns:a16="http://schemas.microsoft.com/office/drawing/2014/main" id="{382E3122-81A1-E832-51EE-0048D662E56A}"/>
              </a:ext>
            </a:extLst>
          </p:cNvPr>
          <p:cNvSpPr txBox="1">
            <a:spLocks/>
          </p:cNvSpPr>
          <p:nvPr/>
        </p:nvSpPr>
        <p:spPr>
          <a:xfrm>
            <a:off x="398207" y="870160"/>
            <a:ext cx="11636478" cy="41517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2400" b="1" dirty="0">
                <a:solidFill>
                  <a:srgbClr val="002060"/>
                </a:solidFill>
                <a:latin typeface="Verdana" panose="020B0604030504040204" pitchFamily="34" charset="0"/>
                <a:ea typeface="Verdana" panose="020B0604030504040204" pitchFamily="34" charset="0"/>
              </a:rPr>
              <a:t>	3. LA SOUS-DIRECTION DE LA MOBILISATION DES    </a:t>
            </a:r>
          </a:p>
          <a:p>
            <a:pPr>
              <a:lnSpc>
                <a:spcPct val="100000"/>
              </a:lnSpc>
            </a:pPr>
            <a:r>
              <a:rPr lang="fr-FR" sz="2400" b="1" dirty="0">
                <a:solidFill>
                  <a:schemeClr val="bg1"/>
                </a:solidFill>
                <a:latin typeface="Verdana" panose="020B0604030504040204" pitchFamily="34" charset="0"/>
                <a:ea typeface="Verdana" panose="020B0604030504040204" pitchFamily="34" charset="0"/>
              </a:rPr>
              <a:t>XXXXXX</a:t>
            </a:r>
            <a:r>
              <a:rPr lang="fr-FR" sz="2400" b="1" dirty="0">
                <a:solidFill>
                  <a:srgbClr val="002060"/>
                </a:solidFill>
                <a:latin typeface="Verdana" panose="020B0604030504040204" pitchFamily="34" charset="0"/>
                <a:ea typeface="Verdana" panose="020B0604030504040204" pitchFamily="34" charset="0"/>
              </a:rPr>
              <a:t>RESSOURCES</a:t>
            </a:r>
          </a:p>
          <a:p>
            <a:pPr>
              <a:lnSpc>
                <a:spcPct val="100000"/>
              </a:lnSpc>
            </a:pPr>
            <a:r>
              <a:rPr lang="fr-FR" sz="2400" b="1" dirty="0">
                <a:solidFill>
                  <a:srgbClr val="002060"/>
                </a:solidFill>
                <a:latin typeface="Verdana" panose="020B0604030504040204" pitchFamily="34" charset="0"/>
                <a:ea typeface="Verdana" panose="020B0604030504040204" pitchFamily="34" charset="0"/>
              </a:rPr>
              <a:t> </a:t>
            </a:r>
          </a:p>
        </p:txBody>
      </p:sp>
      <p:graphicFrame>
        <p:nvGraphicFramePr>
          <p:cNvPr id="2" name="Diagramme 1">
            <a:extLst>
              <a:ext uri="{FF2B5EF4-FFF2-40B4-BE49-F238E27FC236}">
                <a16:creationId xmlns:a16="http://schemas.microsoft.com/office/drawing/2014/main" id="{6D47B5E1-01E2-2251-0E47-5107931F0EA2}"/>
              </a:ext>
            </a:extLst>
          </p:cNvPr>
          <p:cNvGraphicFramePr/>
          <p:nvPr>
            <p:extLst>
              <p:ext uri="{D42A27DB-BD31-4B8C-83A1-F6EECF244321}">
                <p14:modId xmlns:p14="http://schemas.microsoft.com/office/powerpoint/2010/main" val="1084854849"/>
              </p:ext>
            </p:extLst>
          </p:nvPr>
        </p:nvGraphicFramePr>
        <p:xfrm>
          <a:off x="458592" y="1463401"/>
          <a:ext cx="11395586" cy="53151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477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AE48E-D518-74D5-ADC0-A2AA5B5A8012}"/>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00AD2898-602B-49BB-71CB-F07ABBB2C750}"/>
              </a:ext>
            </a:extLst>
          </p:cNvPr>
          <p:cNvSpPr txBox="1">
            <a:spLocks/>
          </p:cNvSpPr>
          <p:nvPr/>
        </p:nvSpPr>
        <p:spPr>
          <a:xfrm>
            <a:off x="398207" y="173402"/>
            <a:ext cx="11636478" cy="69675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3200" b="1" dirty="0">
                <a:solidFill>
                  <a:srgbClr val="002060"/>
                </a:solidFill>
                <a:latin typeface="Verdana" panose="020B0604030504040204" pitchFamily="34" charset="0"/>
                <a:ea typeface="Verdana" panose="020B0604030504040204" pitchFamily="34" charset="0"/>
              </a:rPr>
              <a:t>IV. MISSIONS SPECIFIQUES</a:t>
            </a:r>
          </a:p>
        </p:txBody>
      </p:sp>
      <p:sp>
        <p:nvSpPr>
          <p:cNvPr id="6" name="Titre 1">
            <a:extLst>
              <a:ext uri="{FF2B5EF4-FFF2-40B4-BE49-F238E27FC236}">
                <a16:creationId xmlns:a16="http://schemas.microsoft.com/office/drawing/2014/main" id="{6DE5F767-44BF-F8AC-9F4C-A07370E7AAF8}"/>
              </a:ext>
            </a:extLst>
          </p:cNvPr>
          <p:cNvSpPr txBox="1">
            <a:spLocks/>
          </p:cNvSpPr>
          <p:nvPr/>
        </p:nvSpPr>
        <p:spPr>
          <a:xfrm>
            <a:off x="543463" y="870159"/>
            <a:ext cx="11491221" cy="102765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2400" b="1" dirty="0">
                <a:solidFill>
                  <a:srgbClr val="002060"/>
                </a:solidFill>
                <a:latin typeface="Verdana" panose="020B0604030504040204" pitchFamily="34" charset="0"/>
                <a:ea typeface="Verdana" panose="020B0604030504040204" pitchFamily="34" charset="0"/>
              </a:rPr>
              <a:t>	4. LA SOUS-DIRECTION DE LA PÉRENNISATION DES</a:t>
            </a:r>
          </a:p>
          <a:p>
            <a:pPr>
              <a:lnSpc>
                <a:spcPct val="100000"/>
              </a:lnSpc>
            </a:pPr>
            <a:r>
              <a:rPr lang="fr-FR" sz="2400" b="1" dirty="0">
                <a:solidFill>
                  <a:srgbClr val="002060"/>
                </a:solidFill>
                <a:latin typeface="Verdana" panose="020B0604030504040204" pitchFamily="34" charset="0"/>
                <a:ea typeface="Verdana" panose="020B0604030504040204" pitchFamily="34" charset="0"/>
              </a:rPr>
              <a:t>             APPUIS EXTÉRIEURS EN SANTÉ</a:t>
            </a:r>
          </a:p>
          <a:p>
            <a:pPr>
              <a:lnSpc>
                <a:spcPct val="100000"/>
              </a:lnSpc>
            </a:pPr>
            <a:endParaRPr lang="fr-FR" sz="2400" b="1" dirty="0">
              <a:solidFill>
                <a:srgbClr val="002060"/>
              </a:solidFill>
              <a:latin typeface="Verdana" panose="020B0604030504040204" pitchFamily="34" charset="0"/>
              <a:ea typeface="Verdana" panose="020B0604030504040204" pitchFamily="34" charset="0"/>
            </a:endParaRPr>
          </a:p>
          <a:p>
            <a:pPr>
              <a:lnSpc>
                <a:spcPct val="100000"/>
              </a:lnSpc>
            </a:pPr>
            <a:r>
              <a:rPr lang="fr-FR" sz="2400" b="1" dirty="0">
                <a:solidFill>
                  <a:srgbClr val="002060"/>
                </a:solidFill>
                <a:latin typeface="Verdana" panose="020B0604030504040204" pitchFamily="34" charset="0"/>
                <a:ea typeface="Verdana" panose="020B0604030504040204" pitchFamily="34" charset="0"/>
              </a:rPr>
              <a:t> </a:t>
            </a:r>
          </a:p>
        </p:txBody>
      </p:sp>
      <p:graphicFrame>
        <p:nvGraphicFramePr>
          <p:cNvPr id="2" name="Diagramme 1">
            <a:extLst>
              <a:ext uri="{FF2B5EF4-FFF2-40B4-BE49-F238E27FC236}">
                <a16:creationId xmlns:a16="http://schemas.microsoft.com/office/drawing/2014/main" id="{1A92AD12-05DD-E8E7-5697-C1471D28BE6F}"/>
              </a:ext>
            </a:extLst>
          </p:cNvPr>
          <p:cNvGraphicFramePr/>
          <p:nvPr>
            <p:extLst>
              <p:ext uri="{D42A27DB-BD31-4B8C-83A1-F6EECF244321}">
                <p14:modId xmlns:p14="http://schemas.microsoft.com/office/powerpoint/2010/main" val="3732289834"/>
              </p:ext>
            </p:extLst>
          </p:nvPr>
        </p:nvGraphicFramePr>
        <p:xfrm>
          <a:off x="277761" y="1656271"/>
          <a:ext cx="11756923" cy="50283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5288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Box 95">
            <a:extLst>
              <a:ext uri="{FF2B5EF4-FFF2-40B4-BE49-F238E27FC236}">
                <a16:creationId xmlns:a16="http://schemas.microsoft.com/office/drawing/2014/main" id="{AB5DFB0D-24F4-438C-888F-2E010F3D1423}"/>
              </a:ext>
            </a:extLst>
          </p:cNvPr>
          <p:cNvSpPr txBox="1"/>
          <p:nvPr/>
        </p:nvSpPr>
        <p:spPr>
          <a:xfrm>
            <a:off x="8966454" y="5627436"/>
            <a:ext cx="3035045" cy="2290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ko-KR" sz="1200" b="0" i="0" u="none" strike="noStrike" kern="1200" cap="none" spc="0" normalizeH="0" baseline="0" noProof="0" dirty="0">
              <a:ln>
                <a:noFill/>
              </a:ln>
              <a:solidFill>
                <a:prstClr val="black">
                  <a:lumMod val="75000"/>
                  <a:lumOff val="25000"/>
                </a:prstClr>
              </a:solidFill>
              <a:effectLst/>
              <a:uLnTx/>
              <a:uFillTx/>
              <a:latin typeface="Arial"/>
              <a:ea typeface="Arial Unicode MS"/>
              <a:cs typeface="Arial" pitchFamily="34" charset="0"/>
            </a:endParaRPr>
          </a:p>
        </p:txBody>
      </p:sp>
      <p:sp>
        <p:nvSpPr>
          <p:cNvPr id="17" name="Titre 1">
            <a:extLst>
              <a:ext uri="{FF2B5EF4-FFF2-40B4-BE49-F238E27FC236}">
                <a16:creationId xmlns:a16="http://schemas.microsoft.com/office/drawing/2014/main" id="{58CD3983-5604-AF9E-9606-35907909CA1B}"/>
              </a:ext>
            </a:extLst>
          </p:cNvPr>
          <p:cNvSpPr txBox="1">
            <a:spLocks/>
          </p:cNvSpPr>
          <p:nvPr/>
        </p:nvSpPr>
        <p:spPr>
          <a:xfrm>
            <a:off x="398207" y="173402"/>
            <a:ext cx="11636478" cy="69675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3200" b="1" dirty="0">
                <a:solidFill>
                  <a:srgbClr val="002060"/>
                </a:solidFill>
                <a:latin typeface="Verdana" panose="020B0604030504040204" pitchFamily="34" charset="0"/>
                <a:ea typeface="Verdana" panose="020B0604030504040204" pitchFamily="34" charset="0"/>
              </a:rPr>
              <a:t>V. PROFIL DE L’ÉQUIPE</a:t>
            </a:r>
          </a:p>
        </p:txBody>
      </p:sp>
      <p:graphicFrame>
        <p:nvGraphicFramePr>
          <p:cNvPr id="19" name="Diagramme 18">
            <a:extLst>
              <a:ext uri="{FF2B5EF4-FFF2-40B4-BE49-F238E27FC236}">
                <a16:creationId xmlns:a16="http://schemas.microsoft.com/office/drawing/2014/main" id="{56CE5CB4-737E-1886-E1B1-79A52D9AD6DA}"/>
              </a:ext>
            </a:extLst>
          </p:cNvPr>
          <p:cNvGraphicFramePr/>
          <p:nvPr>
            <p:extLst>
              <p:ext uri="{D42A27DB-BD31-4B8C-83A1-F6EECF244321}">
                <p14:modId xmlns:p14="http://schemas.microsoft.com/office/powerpoint/2010/main" val="1050134109"/>
              </p:ext>
            </p:extLst>
          </p:nvPr>
        </p:nvGraphicFramePr>
        <p:xfrm>
          <a:off x="539630" y="1388853"/>
          <a:ext cx="5179683" cy="4533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Diagramme 19">
            <a:extLst>
              <a:ext uri="{FF2B5EF4-FFF2-40B4-BE49-F238E27FC236}">
                <a16:creationId xmlns:a16="http://schemas.microsoft.com/office/drawing/2014/main" id="{0248A375-36DF-C775-F5BB-2662E8FFFD7F}"/>
              </a:ext>
            </a:extLst>
          </p:cNvPr>
          <p:cNvGraphicFramePr/>
          <p:nvPr>
            <p:extLst>
              <p:ext uri="{D42A27DB-BD31-4B8C-83A1-F6EECF244321}">
                <p14:modId xmlns:p14="http://schemas.microsoft.com/office/powerpoint/2010/main" val="1924480888"/>
              </p:ext>
            </p:extLst>
          </p:nvPr>
        </p:nvGraphicFramePr>
        <p:xfrm>
          <a:off x="6096000" y="1388853"/>
          <a:ext cx="5179683" cy="45338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1" name="ZoneTexte 20">
            <a:extLst>
              <a:ext uri="{FF2B5EF4-FFF2-40B4-BE49-F238E27FC236}">
                <a16:creationId xmlns:a16="http://schemas.microsoft.com/office/drawing/2014/main" id="{571F9175-BE54-B917-48F0-43EE7DE5E19B}"/>
              </a:ext>
            </a:extLst>
          </p:cNvPr>
          <p:cNvSpPr txBox="1"/>
          <p:nvPr/>
        </p:nvSpPr>
        <p:spPr>
          <a:xfrm>
            <a:off x="1302589" y="1000664"/>
            <a:ext cx="4067595" cy="369332"/>
          </a:xfrm>
          <a:prstGeom prst="rect">
            <a:avLst/>
          </a:prstGeom>
          <a:noFill/>
        </p:spPr>
        <p:txBody>
          <a:bodyPr wrap="square" rtlCol="0">
            <a:spAutoFit/>
          </a:bodyPr>
          <a:lstStyle/>
          <a:p>
            <a:r>
              <a:rPr lang="fr-FR" dirty="0">
                <a:latin typeface="Verdana" panose="020B0604030504040204" pitchFamily="34" charset="0"/>
                <a:ea typeface="Verdana" panose="020B0604030504040204" pitchFamily="34" charset="0"/>
              </a:rPr>
              <a:t>Profil de l’équipe actuelle</a:t>
            </a:r>
          </a:p>
        </p:txBody>
      </p:sp>
      <p:sp>
        <p:nvSpPr>
          <p:cNvPr id="22" name="ZoneTexte 21">
            <a:extLst>
              <a:ext uri="{FF2B5EF4-FFF2-40B4-BE49-F238E27FC236}">
                <a16:creationId xmlns:a16="http://schemas.microsoft.com/office/drawing/2014/main" id="{A3C121A1-ED72-705B-6554-27C4EE858B7C}"/>
              </a:ext>
            </a:extLst>
          </p:cNvPr>
          <p:cNvSpPr txBox="1"/>
          <p:nvPr/>
        </p:nvSpPr>
        <p:spPr>
          <a:xfrm>
            <a:off x="6216446" y="1000664"/>
            <a:ext cx="4067595" cy="369332"/>
          </a:xfrm>
          <a:prstGeom prst="rect">
            <a:avLst/>
          </a:prstGeom>
          <a:noFill/>
        </p:spPr>
        <p:txBody>
          <a:bodyPr wrap="square" rtlCol="0">
            <a:spAutoFit/>
          </a:bodyPr>
          <a:lstStyle/>
          <a:p>
            <a:r>
              <a:rPr lang="fr-FR" dirty="0">
                <a:latin typeface="Verdana" panose="020B0604030504040204" pitchFamily="34" charset="0"/>
                <a:ea typeface="Verdana" panose="020B0604030504040204" pitchFamily="34" charset="0"/>
              </a:rPr>
              <a:t>Autres profils recherchés</a:t>
            </a:r>
          </a:p>
        </p:txBody>
      </p:sp>
      <p:pic>
        <p:nvPicPr>
          <p:cNvPr id="3" name="Graphique 2" descr="Femme médecin contour">
            <a:extLst>
              <a:ext uri="{FF2B5EF4-FFF2-40B4-BE49-F238E27FC236}">
                <a16:creationId xmlns:a16="http://schemas.microsoft.com/office/drawing/2014/main" id="{CDD65CCD-F725-A03D-8EB5-A3E8B4EC3AA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54526" y="1615589"/>
            <a:ext cx="523581" cy="523581"/>
          </a:xfrm>
          <a:prstGeom prst="rect">
            <a:avLst/>
          </a:prstGeom>
        </p:spPr>
      </p:pic>
      <p:pic>
        <p:nvPicPr>
          <p:cNvPr id="5" name="Graphique 4" descr="Homme médecin contour">
            <a:extLst>
              <a:ext uri="{FF2B5EF4-FFF2-40B4-BE49-F238E27FC236}">
                <a16:creationId xmlns:a16="http://schemas.microsoft.com/office/drawing/2014/main" id="{A3153DA7-9246-2E89-A693-255A0A3A35B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04502" y="2264898"/>
            <a:ext cx="596174" cy="596174"/>
          </a:xfrm>
          <a:prstGeom prst="rect">
            <a:avLst/>
          </a:prstGeom>
        </p:spPr>
      </p:pic>
      <p:pic>
        <p:nvPicPr>
          <p:cNvPr id="30" name="Graphique 29" descr="Médecine contour">
            <a:extLst>
              <a:ext uri="{FF2B5EF4-FFF2-40B4-BE49-F238E27FC236}">
                <a16:creationId xmlns:a16="http://schemas.microsoft.com/office/drawing/2014/main" id="{0CF51EF7-CF1A-1DDE-315D-95DCEB5B30A0}"/>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216446" y="5164318"/>
            <a:ext cx="577646" cy="577646"/>
          </a:xfrm>
          <a:prstGeom prst="rect">
            <a:avLst/>
          </a:prstGeom>
        </p:spPr>
      </p:pic>
      <p:pic>
        <p:nvPicPr>
          <p:cNvPr id="32" name="Graphique 31" descr="Pièces contour">
            <a:extLst>
              <a:ext uri="{FF2B5EF4-FFF2-40B4-BE49-F238E27FC236}">
                <a16:creationId xmlns:a16="http://schemas.microsoft.com/office/drawing/2014/main" id="{3210D08D-897D-F609-F44A-350F74B41C1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50301" y="4438549"/>
            <a:ext cx="532396" cy="532396"/>
          </a:xfrm>
          <a:prstGeom prst="rect">
            <a:avLst/>
          </a:prstGeom>
        </p:spPr>
      </p:pic>
      <p:pic>
        <p:nvPicPr>
          <p:cNvPr id="34" name="Graphique 33" descr="Réunion contour">
            <a:extLst>
              <a:ext uri="{FF2B5EF4-FFF2-40B4-BE49-F238E27FC236}">
                <a16:creationId xmlns:a16="http://schemas.microsoft.com/office/drawing/2014/main" id="{D4A4F10C-F7DE-782F-5DC7-5FAA90DD023A}"/>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577023" y="4423394"/>
            <a:ext cx="569006" cy="569006"/>
          </a:xfrm>
          <a:prstGeom prst="rect">
            <a:avLst/>
          </a:prstGeom>
        </p:spPr>
      </p:pic>
      <p:pic>
        <p:nvPicPr>
          <p:cNvPr id="36" name="Graphique 35" descr="Famille avec deux enfants contour">
            <a:extLst>
              <a:ext uri="{FF2B5EF4-FFF2-40B4-BE49-F238E27FC236}">
                <a16:creationId xmlns:a16="http://schemas.microsoft.com/office/drawing/2014/main" id="{CAFD38DE-E39E-7E3F-8217-3E08E5F031DD}"/>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734346" y="3682471"/>
            <a:ext cx="569006" cy="569006"/>
          </a:xfrm>
          <a:prstGeom prst="rect">
            <a:avLst/>
          </a:prstGeom>
        </p:spPr>
      </p:pic>
      <p:pic>
        <p:nvPicPr>
          <p:cNvPr id="38" name="Graphique 37" descr="Base de données avec un remplissage uni">
            <a:extLst>
              <a:ext uri="{FF2B5EF4-FFF2-40B4-BE49-F238E27FC236}">
                <a16:creationId xmlns:a16="http://schemas.microsoft.com/office/drawing/2014/main" id="{897A6835-4B39-340C-0F39-82EAE1981282}"/>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6574241" y="2308630"/>
            <a:ext cx="543213" cy="543213"/>
          </a:xfrm>
          <a:prstGeom prst="rect">
            <a:avLst/>
          </a:prstGeom>
        </p:spPr>
      </p:pic>
      <p:pic>
        <p:nvPicPr>
          <p:cNvPr id="40" name="Graphique 39" descr="Croissance de l'activité avec un remplissage uni">
            <a:extLst>
              <a:ext uri="{FF2B5EF4-FFF2-40B4-BE49-F238E27FC236}">
                <a16:creationId xmlns:a16="http://schemas.microsoft.com/office/drawing/2014/main" id="{F3F311C5-AC99-D608-C38F-D7274ACCE999}"/>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6759588" y="3007425"/>
            <a:ext cx="569006" cy="569006"/>
          </a:xfrm>
          <a:prstGeom prst="rect">
            <a:avLst/>
          </a:prstGeom>
        </p:spPr>
      </p:pic>
      <p:pic>
        <p:nvPicPr>
          <p:cNvPr id="42" name="Graphique 41" descr="Graphique à barres contour">
            <a:extLst>
              <a:ext uri="{FF2B5EF4-FFF2-40B4-BE49-F238E27FC236}">
                <a16:creationId xmlns:a16="http://schemas.microsoft.com/office/drawing/2014/main" id="{80D49FD7-4A9D-A91C-DA1F-C22C4302E3DD}"/>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1251019" y="3078018"/>
            <a:ext cx="492664" cy="481211"/>
          </a:xfrm>
          <a:prstGeom prst="rect">
            <a:avLst/>
          </a:prstGeom>
        </p:spPr>
      </p:pic>
      <p:pic>
        <p:nvPicPr>
          <p:cNvPr id="44" name="Graphique 43" descr="Danger avec un remplissage uni">
            <a:extLst>
              <a:ext uri="{FF2B5EF4-FFF2-40B4-BE49-F238E27FC236}">
                <a16:creationId xmlns:a16="http://schemas.microsoft.com/office/drawing/2014/main" id="{122454EB-27F2-EFFA-F92D-9989F015FE9E}"/>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6181942" y="1543636"/>
            <a:ext cx="552404" cy="552404"/>
          </a:xfrm>
          <a:prstGeom prst="rect">
            <a:avLst/>
          </a:prstGeom>
        </p:spPr>
      </p:pic>
      <p:pic>
        <p:nvPicPr>
          <p:cNvPr id="46" name="Graphique 45" descr="Calculatrice contour">
            <a:extLst>
              <a:ext uri="{FF2B5EF4-FFF2-40B4-BE49-F238E27FC236}">
                <a16:creationId xmlns:a16="http://schemas.microsoft.com/office/drawing/2014/main" id="{701B8C13-1A8E-75BA-6752-647AEEB20017}"/>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629844" y="5197540"/>
            <a:ext cx="543213" cy="543213"/>
          </a:xfrm>
          <a:prstGeom prst="rect">
            <a:avLst/>
          </a:prstGeom>
        </p:spPr>
      </p:pic>
      <p:pic>
        <p:nvPicPr>
          <p:cNvPr id="48" name="Graphique 47" descr="Dollar avec un remplissage uni">
            <a:extLst>
              <a:ext uri="{FF2B5EF4-FFF2-40B4-BE49-F238E27FC236}">
                <a16:creationId xmlns:a16="http://schemas.microsoft.com/office/drawing/2014/main" id="{85DC3C88-0380-B66C-05E2-B2F6D08DD7C2}"/>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1173057" y="3785824"/>
            <a:ext cx="570626" cy="506251"/>
          </a:xfrm>
          <a:prstGeom prst="rect">
            <a:avLst/>
          </a:prstGeom>
        </p:spPr>
      </p:pic>
    </p:spTree>
    <p:extLst>
      <p:ext uri="{BB962C8B-B14F-4D97-AF65-F5344CB8AC3E}">
        <p14:creationId xmlns:p14="http://schemas.microsoft.com/office/powerpoint/2010/main" val="4005297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17646"/>
            <a:ext cx="10515600" cy="696758"/>
          </a:xfrm>
        </p:spPr>
        <p:txBody>
          <a:bodyPr>
            <a:noAutofit/>
          </a:bodyPr>
          <a:lstStyle/>
          <a:p>
            <a:pPr>
              <a:lnSpc>
                <a:spcPct val="100000"/>
              </a:lnSpc>
            </a:pPr>
            <a:r>
              <a:rPr lang="fr-FR" sz="3200" b="1" dirty="0">
                <a:solidFill>
                  <a:srgbClr val="002060"/>
                </a:solidFill>
                <a:latin typeface="Verdana" panose="020B0604030504040204" pitchFamily="34" charset="0"/>
                <a:ea typeface="Verdana" panose="020B0604030504040204" pitchFamily="34" charset="0"/>
              </a:rPr>
              <a:t>VI. REALISATIONS / DEFIS</a:t>
            </a:r>
          </a:p>
        </p:txBody>
      </p:sp>
      <p:grpSp>
        <p:nvGrpSpPr>
          <p:cNvPr id="5" name="Group 22">
            <a:extLst>
              <a:ext uri="{FF2B5EF4-FFF2-40B4-BE49-F238E27FC236}">
                <a16:creationId xmlns:a16="http://schemas.microsoft.com/office/drawing/2014/main" id="{68CA7F4D-0CE9-96FF-E730-2E966BF631C0}"/>
              </a:ext>
            </a:extLst>
          </p:cNvPr>
          <p:cNvGrpSpPr/>
          <p:nvPr/>
        </p:nvGrpSpPr>
        <p:grpSpPr>
          <a:xfrm>
            <a:off x="0" y="914404"/>
            <a:ext cx="12103047" cy="5611105"/>
            <a:chOff x="128174" y="1536700"/>
            <a:chExt cx="12103047" cy="5238718"/>
          </a:xfrm>
        </p:grpSpPr>
        <p:grpSp>
          <p:nvGrpSpPr>
            <p:cNvPr id="6" name="Group 15">
              <a:extLst>
                <a:ext uri="{FF2B5EF4-FFF2-40B4-BE49-F238E27FC236}">
                  <a16:creationId xmlns:a16="http://schemas.microsoft.com/office/drawing/2014/main" id="{B7879D70-AF90-3856-DF9F-5DF617CEA7E9}"/>
                </a:ext>
              </a:extLst>
            </p:cNvPr>
            <p:cNvGrpSpPr/>
            <p:nvPr/>
          </p:nvGrpSpPr>
          <p:grpSpPr>
            <a:xfrm>
              <a:off x="128174" y="1536700"/>
              <a:ext cx="12103047" cy="5092700"/>
              <a:chOff x="400772" y="1611984"/>
              <a:chExt cx="11917963" cy="5014821"/>
            </a:xfrm>
          </p:grpSpPr>
          <p:grpSp>
            <p:nvGrpSpPr>
              <p:cNvPr id="12" name="Group 12">
                <a:extLst>
                  <a:ext uri="{FF2B5EF4-FFF2-40B4-BE49-F238E27FC236}">
                    <a16:creationId xmlns:a16="http://schemas.microsoft.com/office/drawing/2014/main" id="{28A7AA43-D172-A80D-6E91-0893716E9EDA}"/>
                  </a:ext>
                </a:extLst>
              </p:cNvPr>
              <p:cNvGrpSpPr/>
              <p:nvPr/>
            </p:nvGrpSpPr>
            <p:grpSpPr>
              <a:xfrm>
                <a:off x="10207131" y="3429000"/>
                <a:ext cx="2111604" cy="2111604"/>
                <a:chOff x="541907" y="3110845"/>
                <a:chExt cx="2111604" cy="2111604"/>
              </a:xfrm>
            </p:grpSpPr>
            <p:sp>
              <p:nvSpPr>
                <p:cNvPr id="20" name="Oval 13">
                  <a:extLst>
                    <a:ext uri="{FF2B5EF4-FFF2-40B4-BE49-F238E27FC236}">
                      <a16:creationId xmlns:a16="http://schemas.microsoft.com/office/drawing/2014/main" id="{0288CB77-A23F-56E6-9C6E-18837A163CD5}"/>
                    </a:ext>
                  </a:extLst>
                </p:cNvPr>
                <p:cNvSpPr/>
                <p:nvPr/>
              </p:nvSpPr>
              <p:spPr>
                <a:xfrm>
                  <a:off x="541907" y="3110845"/>
                  <a:ext cx="2111604" cy="2111604"/>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21" name="Oval 14">
                  <a:extLst>
                    <a:ext uri="{FF2B5EF4-FFF2-40B4-BE49-F238E27FC236}">
                      <a16:creationId xmlns:a16="http://schemas.microsoft.com/office/drawing/2014/main" id="{D3AC0736-13B4-5EC2-94FA-305E05E1D52C}"/>
                    </a:ext>
                  </a:extLst>
                </p:cNvPr>
                <p:cNvSpPr/>
                <p:nvPr/>
              </p:nvSpPr>
              <p:spPr>
                <a:xfrm>
                  <a:off x="636174" y="3227249"/>
                  <a:ext cx="1923068" cy="192306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grpSp>
          <p:grpSp>
            <p:nvGrpSpPr>
              <p:cNvPr id="13" name="Group 11">
                <a:extLst>
                  <a:ext uri="{FF2B5EF4-FFF2-40B4-BE49-F238E27FC236}">
                    <a16:creationId xmlns:a16="http://schemas.microsoft.com/office/drawing/2014/main" id="{6B8ED9CB-1CF4-F8AF-4ABC-C618B3998F83}"/>
                  </a:ext>
                </a:extLst>
              </p:cNvPr>
              <p:cNvGrpSpPr/>
              <p:nvPr/>
            </p:nvGrpSpPr>
            <p:grpSpPr>
              <a:xfrm>
                <a:off x="400772" y="3429000"/>
                <a:ext cx="2111604" cy="2111604"/>
                <a:chOff x="377072" y="3110845"/>
                <a:chExt cx="2111604" cy="2111604"/>
              </a:xfrm>
            </p:grpSpPr>
            <p:sp>
              <p:nvSpPr>
                <p:cNvPr id="18" name="Oval 9">
                  <a:extLst>
                    <a:ext uri="{FF2B5EF4-FFF2-40B4-BE49-F238E27FC236}">
                      <a16:creationId xmlns:a16="http://schemas.microsoft.com/office/drawing/2014/main" id="{2E1AC4D4-8C02-3E4C-9238-0589EFFE69F2}"/>
                    </a:ext>
                  </a:extLst>
                </p:cNvPr>
                <p:cNvSpPr/>
                <p:nvPr/>
              </p:nvSpPr>
              <p:spPr>
                <a:xfrm>
                  <a:off x="377072" y="3110845"/>
                  <a:ext cx="2111604" cy="211160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9" name="Oval 10">
                  <a:extLst>
                    <a:ext uri="{FF2B5EF4-FFF2-40B4-BE49-F238E27FC236}">
                      <a16:creationId xmlns:a16="http://schemas.microsoft.com/office/drawing/2014/main" id="{8EE50117-1831-8324-3250-22C29309CB34}"/>
                    </a:ext>
                  </a:extLst>
                </p:cNvPr>
                <p:cNvSpPr/>
                <p:nvPr/>
              </p:nvSpPr>
              <p:spPr>
                <a:xfrm>
                  <a:off x="471339" y="3205113"/>
                  <a:ext cx="1923068" cy="192306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grpSp>
          <p:sp>
            <p:nvSpPr>
              <p:cNvPr id="14" name="Rectangle: Rounded Corners 4">
                <a:extLst>
                  <a:ext uri="{FF2B5EF4-FFF2-40B4-BE49-F238E27FC236}">
                    <a16:creationId xmlns:a16="http://schemas.microsoft.com/office/drawing/2014/main" id="{8405AF14-6734-C15E-92A8-BDBE36771DD1}"/>
                  </a:ext>
                </a:extLst>
              </p:cNvPr>
              <p:cNvSpPr/>
              <p:nvPr/>
            </p:nvSpPr>
            <p:spPr>
              <a:xfrm>
                <a:off x="1616363" y="1819564"/>
                <a:ext cx="4967258" cy="4807241"/>
              </a:xfrm>
              <a:prstGeom prst="roundRect">
                <a:avLst>
                  <a:gd name="adj" fmla="val 8894"/>
                </a:avLst>
              </a:prstGeom>
              <a:solidFill>
                <a:schemeClr val="bg1"/>
              </a:solidFill>
              <a:ln>
                <a:noFill/>
              </a:ln>
              <a:effectLst>
                <a:outerShdw blurRad="63500" sx="102000" sy="102000" algn="ctr"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5" name="Rectangle: Rounded Corners 5">
                <a:extLst>
                  <a:ext uri="{FF2B5EF4-FFF2-40B4-BE49-F238E27FC236}">
                    <a16:creationId xmlns:a16="http://schemas.microsoft.com/office/drawing/2014/main" id="{2FA5F00D-1220-8DE5-3699-CA451BEA9929}"/>
                  </a:ext>
                </a:extLst>
              </p:cNvPr>
              <p:cNvSpPr/>
              <p:nvPr/>
            </p:nvSpPr>
            <p:spPr>
              <a:xfrm>
                <a:off x="6677890" y="1819563"/>
                <a:ext cx="4490774" cy="4807241"/>
              </a:xfrm>
              <a:prstGeom prst="roundRect">
                <a:avLst>
                  <a:gd name="adj" fmla="val 8894"/>
                </a:avLst>
              </a:prstGeom>
              <a:solidFill>
                <a:schemeClr val="bg1"/>
              </a:solidFill>
              <a:ln>
                <a:noFill/>
              </a:ln>
              <a:effectLst>
                <a:outerShdw blurRad="63500" sx="102000" sy="102000" algn="ctr"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6" name="Rectangle: Top Corners Rounded 7">
                <a:extLst>
                  <a:ext uri="{FF2B5EF4-FFF2-40B4-BE49-F238E27FC236}">
                    <a16:creationId xmlns:a16="http://schemas.microsoft.com/office/drawing/2014/main" id="{F841B4F2-4DF2-329F-2452-967C5055FA3C}"/>
                  </a:ext>
                </a:extLst>
              </p:cNvPr>
              <p:cNvSpPr/>
              <p:nvPr/>
            </p:nvSpPr>
            <p:spPr>
              <a:xfrm>
                <a:off x="1616364" y="1611984"/>
                <a:ext cx="4894532" cy="1018094"/>
              </a:xfrm>
              <a:prstGeom prst="round2SameRect">
                <a:avLst>
                  <a:gd name="adj1" fmla="val 5000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sp>
            <p:nvSpPr>
              <p:cNvPr id="17" name="Rectangle: Top Corners Rounded 8">
                <a:extLst>
                  <a:ext uri="{FF2B5EF4-FFF2-40B4-BE49-F238E27FC236}">
                    <a16:creationId xmlns:a16="http://schemas.microsoft.com/office/drawing/2014/main" id="{FC04533D-C15F-DC6E-329F-D14E1B541F44}"/>
                  </a:ext>
                </a:extLst>
              </p:cNvPr>
              <p:cNvSpPr/>
              <p:nvPr/>
            </p:nvSpPr>
            <p:spPr>
              <a:xfrm>
                <a:off x="6677890" y="1611984"/>
                <a:ext cx="4396508" cy="1018094"/>
              </a:xfrm>
              <a:prstGeom prst="round2SameRect">
                <a:avLst>
                  <a:gd name="adj1" fmla="val 50000"/>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endParaRPr>
              </a:p>
            </p:txBody>
          </p:sp>
        </p:grpSp>
        <p:sp>
          <p:nvSpPr>
            <p:cNvPr id="7" name="TextBox 17">
              <a:extLst>
                <a:ext uri="{FF2B5EF4-FFF2-40B4-BE49-F238E27FC236}">
                  <a16:creationId xmlns:a16="http://schemas.microsoft.com/office/drawing/2014/main" id="{2D113B35-FB9E-BC3B-5D05-B895C0D88AA7}"/>
                </a:ext>
              </a:extLst>
            </p:cNvPr>
            <p:cNvSpPr txBox="1"/>
            <p:nvPr/>
          </p:nvSpPr>
          <p:spPr>
            <a:xfrm>
              <a:off x="1362642" y="1868986"/>
              <a:ext cx="4464784" cy="60343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Réalisations</a:t>
              </a:r>
              <a:endParaRPr kumimoji="0" lang="en-IN" sz="3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endParaRPr>
            </a:p>
          </p:txBody>
        </p:sp>
        <p:sp>
          <p:nvSpPr>
            <p:cNvPr id="8" name="TextBox 18">
              <a:extLst>
                <a:ext uri="{FF2B5EF4-FFF2-40B4-BE49-F238E27FC236}">
                  <a16:creationId xmlns:a16="http://schemas.microsoft.com/office/drawing/2014/main" id="{CB647409-A594-CE00-05FE-A083C02188CF}"/>
                </a:ext>
              </a:extLst>
            </p:cNvPr>
            <p:cNvSpPr txBox="1"/>
            <p:nvPr/>
          </p:nvSpPr>
          <p:spPr>
            <a:xfrm>
              <a:off x="6428920" y="1842291"/>
              <a:ext cx="4464784" cy="60343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rPr>
                <a:t>Défis</a:t>
              </a:r>
            </a:p>
          </p:txBody>
        </p:sp>
        <p:pic>
          <p:nvPicPr>
            <p:cNvPr id="9" name="Picture 4" descr="Achievement Icons - Free SVG &amp; PNG Achievement Images - Noun Project">
              <a:extLst>
                <a:ext uri="{FF2B5EF4-FFF2-40B4-BE49-F238E27FC236}">
                  <a16:creationId xmlns:a16="http://schemas.microsoft.com/office/drawing/2014/main" id="{79D7A95C-7446-E08A-AD9E-87D432414688}"/>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42875" y="4073695"/>
              <a:ext cx="681563" cy="68156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20">
              <a:extLst>
                <a:ext uri="{FF2B5EF4-FFF2-40B4-BE49-F238E27FC236}">
                  <a16:creationId xmlns:a16="http://schemas.microsoft.com/office/drawing/2014/main" id="{0C604F3E-B472-FF7F-8DD3-6A0B61513350}"/>
                </a:ext>
              </a:extLst>
            </p:cNvPr>
            <p:cNvSpPr txBox="1"/>
            <p:nvPr/>
          </p:nvSpPr>
          <p:spPr>
            <a:xfrm>
              <a:off x="1362641" y="2752509"/>
              <a:ext cx="4970545" cy="4022909"/>
            </a:xfrm>
            <a:prstGeom prst="rect">
              <a:avLst/>
            </a:prstGeom>
            <a:noFill/>
          </p:spPr>
          <p:txBody>
            <a:bodyPr wrap="square">
              <a:spAutoFit/>
            </a:bodyPr>
            <a:lstStyle/>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cs typeface="Times New Roman" panose="02020603050405020304" pitchFamily="18" charset="0"/>
                </a:rPr>
                <a:t> Comptes de la Santé 2019-2020-2021</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cs typeface="Times New Roman" panose="02020603050405020304" pitchFamily="18" charset="0"/>
                </a:rPr>
                <a:t> Note de politique sur l’accessibilité financières des populations aux soins de santé</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cs typeface="Times New Roman" panose="02020603050405020304" pitchFamily="18" charset="0"/>
                </a:rPr>
                <a:t> Note de politique sur l’utilisation des services de santé</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cs typeface="Times New Roman" panose="02020603050405020304" pitchFamily="18" charset="0"/>
                </a:rPr>
                <a:t> Cartographie des ressources 2021-2025</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cs typeface="Times New Roman" panose="02020603050405020304" pitchFamily="18" charset="0"/>
                </a:rPr>
                <a:t> Etude sur l’analyse du budget alloué au MSHPCMU de 2021 à 2024</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cs typeface="Times New Roman" panose="02020603050405020304" pitchFamily="18" charset="0"/>
                </a:rPr>
                <a:t>Etude de coûts de la prise en charge des interventions SRMNIA, VIH et Santé communautaire</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cs typeface="Times New Roman" panose="02020603050405020304" pitchFamily="18" charset="0"/>
                </a:rPr>
                <a:t> Comptes de la Santé 2022 et 2023 (en cours)</a:t>
              </a:r>
            </a:p>
            <a:p>
              <a:pPr>
                <a:lnSpc>
                  <a:spcPct val="150000"/>
                </a:lnSpc>
                <a:buFont typeface="Wingdings" panose="05000000000000000000" pitchFamily="2" charset="2"/>
                <a:buChar char="Ø"/>
              </a:pPr>
              <a:r>
                <a:rPr lang="fr-FR" sz="1400" dirty="0">
                  <a:latin typeface="Verdana" panose="020B0604030504040204" pitchFamily="34" charset="0"/>
                  <a:ea typeface="Verdana" panose="020B0604030504040204" pitchFamily="34" charset="0"/>
                  <a:cs typeface="Times New Roman" panose="02020603050405020304" pitchFamily="18" charset="0"/>
                </a:rPr>
                <a:t> REDES 2021-2023 (en cours)</a:t>
              </a:r>
            </a:p>
            <a:p>
              <a:pPr marL="285750" marR="0" lvl="0" indent="-285750" algn="l" defTabSz="457200" rtl="0" eaLnBrk="1" fontAlgn="auto" latinLnBrk="0" hangingPunct="1">
                <a:lnSpc>
                  <a:spcPct val="100000"/>
                </a:lnSpc>
                <a:spcBef>
                  <a:spcPts val="1200"/>
                </a:spcBef>
                <a:spcAft>
                  <a:spcPts val="0"/>
                </a:spcAft>
                <a:buClr>
                  <a:srgbClr val="418AB3">
                    <a:lumMod val="75000"/>
                  </a:srgbClr>
                </a:buClr>
                <a:buSzTx/>
                <a:buFont typeface="Wingdings" panose="05000000000000000000" pitchFamily="2" charset="2"/>
                <a:buChar char="Ø"/>
                <a:tabLst/>
                <a:defRPr/>
              </a:pPr>
              <a:endParaRPr kumimoji="0" lang="en-US" sz="1100" b="0" i="0" u="none" strike="noStrike" kern="1200" cap="none" spc="0" normalizeH="0" baseline="0" noProof="0" dirty="0">
                <a:ln>
                  <a:noFill/>
                </a:ln>
                <a:solidFill>
                  <a:srgbClr val="000000">
                    <a:lumMod val="75000"/>
                    <a:lumOff val="25000"/>
                  </a:srgbClr>
                </a:solidFill>
                <a:effectLst/>
                <a:uLnTx/>
                <a:uFillTx/>
                <a:latin typeface="Verdana" panose="020B0604030504040204" pitchFamily="34" charset="0"/>
                <a:ea typeface="Verdana" panose="020B0604030504040204" pitchFamily="34" charset="0"/>
              </a:endParaRPr>
            </a:p>
          </p:txBody>
        </p:sp>
        <p:pic>
          <p:nvPicPr>
            <p:cNvPr id="11" name="Picture 6" descr="Challenges - Free business and finance icons">
              <a:extLst>
                <a:ext uri="{FF2B5EF4-FFF2-40B4-BE49-F238E27FC236}">
                  <a16:creationId xmlns:a16="http://schemas.microsoft.com/office/drawing/2014/main" id="{EE486FDA-840F-2F02-AA35-769A5AEF96EF}"/>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137150" y="4073695"/>
              <a:ext cx="505758" cy="505758"/>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extBox 20">
            <a:extLst>
              <a:ext uri="{FF2B5EF4-FFF2-40B4-BE49-F238E27FC236}">
                <a16:creationId xmlns:a16="http://schemas.microsoft.com/office/drawing/2014/main" id="{0C604F3E-B472-FF7F-8DD3-6A0B61513350}"/>
              </a:ext>
            </a:extLst>
          </p:cNvPr>
          <p:cNvSpPr txBox="1"/>
          <p:nvPr/>
        </p:nvSpPr>
        <p:spPr>
          <a:xfrm>
            <a:off x="6416546" y="2091539"/>
            <a:ext cx="4611958" cy="4634282"/>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Opérationnalisation</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de la DES</a:t>
            </a:r>
          </a:p>
          <a:p>
            <a:pPr marL="285750" indent="-285750">
              <a:lnSpc>
                <a:spcPct val="150000"/>
              </a:lnSpc>
              <a:buFont typeface="Wingdings" panose="05000000000000000000" pitchFamily="2" charset="2"/>
              <a:buChar char="Ø"/>
            </a:pP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Institutionnalisation</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des CS-Evaluations </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économiques</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-Etude de </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coûts</a:t>
            </a:r>
            <a:endPar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endParaRPr>
          </a:p>
          <a:p>
            <a:pPr marL="285750" indent="-285750">
              <a:lnSpc>
                <a:spcPct val="150000"/>
              </a:lnSpc>
              <a:buFont typeface="Wingdings" panose="05000000000000000000" pitchFamily="2" charset="2"/>
              <a:buChar char="Ø"/>
            </a:pP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Production de documents cadres de politique et de </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stratégie</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du </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financement</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de la santé</a:t>
            </a:r>
          </a:p>
          <a:p>
            <a:pPr marL="285750" indent="-285750">
              <a:lnSpc>
                <a:spcPct val="150000"/>
              </a:lnSpc>
              <a:buFont typeface="Wingdings" panose="05000000000000000000" pitchFamily="2" charset="2"/>
              <a:buChar char="Ø"/>
            </a:pP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Conception </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d’outils</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méthodologie</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d’allocation</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de </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ressources</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Costing</a:t>
            </a:r>
          </a:p>
          <a:p>
            <a:pPr marL="285750" indent="-285750">
              <a:lnSpc>
                <a:spcPct val="150000"/>
              </a:lnSpc>
              <a:buFont typeface="Wingdings" panose="05000000000000000000" pitchFamily="2" charset="2"/>
              <a:buChar char="Ø"/>
            </a:pP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Développer</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des </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approches</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de reduction de la fragmentation du </a:t>
            </a:r>
            <a:r>
              <a:rPr lang="en-US" sz="1600" dirty="0" err="1">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financement</a:t>
            </a:r>
            <a:r>
              <a:rPr lang="en-US" sz="1600" dirty="0">
                <a:solidFill>
                  <a:srgbClr val="000000">
                    <a:lumMod val="75000"/>
                    <a:lumOff val="25000"/>
                  </a:srgbClr>
                </a:solidFill>
                <a:latin typeface="Verdana" panose="020B0604030504040204" pitchFamily="34" charset="0"/>
                <a:ea typeface="Verdana" panose="020B0604030504040204" pitchFamily="34" charset="0"/>
                <a:cs typeface="Times New Roman" panose="02020603050405020304" pitchFamily="18" charset="0"/>
              </a:rPr>
              <a:t> de la santé</a:t>
            </a:r>
          </a:p>
          <a:p>
            <a:pPr marL="285750" indent="-285750">
              <a:lnSpc>
                <a:spcPct val="150000"/>
              </a:lnSpc>
              <a:buFont typeface="Wingdings" panose="05000000000000000000" pitchFamily="2" charset="2"/>
              <a:buChar char="Ø"/>
            </a:pPr>
            <a:endParaRPr lang="fr-FR" sz="2400" dirty="0">
              <a:highlight>
                <a:srgbClr val="FFFF00"/>
              </a:highligh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391346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7498-942A-A0FC-E010-5CB4E92816BE}"/>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DCF33C84-F53F-E850-8743-98D3B3FAD27B}"/>
              </a:ext>
            </a:extLst>
          </p:cNvPr>
          <p:cNvSpPr txBox="1">
            <a:spLocks/>
          </p:cNvSpPr>
          <p:nvPr/>
        </p:nvSpPr>
        <p:spPr>
          <a:xfrm>
            <a:off x="398207" y="173402"/>
            <a:ext cx="11636478" cy="69675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3200" b="1" dirty="0">
                <a:solidFill>
                  <a:srgbClr val="002060"/>
                </a:solidFill>
                <a:latin typeface="Verdana" panose="020B0604030504040204" pitchFamily="34" charset="0"/>
                <a:ea typeface="Verdana" panose="020B0604030504040204" pitchFamily="34" charset="0"/>
              </a:rPr>
              <a:t>VI. DIFFICULTES</a:t>
            </a:r>
          </a:p>
        </p:txBody>
      </p:sp>
      <p:graphicFrame>
        <p:nvGraphicFramePr>
          <p:cNvPr id="3" name="Diagramme 2">
            <a:extLst>
              <a:ext uri="{FF2B5EF4-FFF2-40B4-BE49-F238E27FC236}">
                <a16:creationId xmlns:a16="http://schemas.microsoft.com/office/drawing/2014/main" id="{0BB7219E-3EB4-B3C8-B564-3B9054CD19EF}"/>
              </a:ext>
            </a:extLst>
          </p:cNvPr>
          <p:cNvGraphicFramePr/>
          <p:nvPr>
            <p:extLst>
              <p:ext uri="{D42A27DB-BD31-4B8C-83A1-F6EECF244321}">
                <p14:modId xmlns:p14="http://schemas.microsoft.com/office/powerpoint/2010/main" val="190763247"/>
              </p:ext>
            </p:extLst>
          </p:nvPr>
        </p:nvGraphicFramePr>
        <p:xfrm>
          <a:off x="2031999" y="1056096"/>
          <a:ext cx="8785525"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Graphique 3" descr="Cerveau dans une tête avec un remplissage uni">
            <a:extLst>
              <a:ext uri="{FF2B5EF4-FFF2-40B4-BE49-F238E27FC236}">
                <a16:creationId xmlns:a16="http://schemas.microsoft.com/office/drawing/2014/main" id="{1AF838A5-94F2-A772-A46C-859A868AF2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97252" y="1297237"/>
            <a:ext cx="575631" cy="575631"/>
          </a:xfrm>
          <a:prstGeom prst="rect">
            <a:avLst/>
          </a:prstGeom>
        </p:spPr>
      </p:pic>
      <p:pic>
        <p:nvPicPr>
          <p:cNvPr id="7" name="Graphique 6" descr="Partager avec un remplissage uni">
            <a:extLst>
              <a:ext uri="{FF2B5EF4-FFF2-40B4-BE49-F238E27FC236}">
                <a16:creationId xmlns:a16="http://schemas.microsoft.com/office/drawing/2014/main" id="{A9BEBD7D-E1F7-C225-65EA-FB1E5EA3287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232105" y="5645025"/>
            <a:ext cx="540778" cy="540778"/>
          </a:xfrm>
          <a:prstGeom prst="rect">
            <a:avLst/>
          </a:prstGeom>
        </p:spPr>
      </p:pic>
      <p:pic>
        <p:nvPicPr>
          <p:cNvPr id="9" name="Graphique 8" descr="Cycle avec des personnes avec un remplissage uni">
            <a:extLst>
              <a:ext uri="{FF2B5EF4-FFF2-40B4-BE49-F238E27FC236}">
                <a16:creationId xmlns:a16="http://schemas.microsoft.com/office/drawing/2014/main" id="{B7EB053F-3304-2A01-6D79-ABDC55151BE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650359" y="4703642"/>
            <a:ext cx="615876" cy="615876"/>
          </a:xfrm>
          <a:prstGeom prst="rect">
            <a:avLst/>
          </a:prstGeom>
        </p:spPr>
      </p:pic>
      <p:pic>
        <p:nvPicPr>
          <p:cNvPr id="11" name="Graphique 10" descr="Balance de la justice avec un remplissage uni">
            <a:extLst>
              <a:ext uri="{FF2B5EF4-FFF2-40B4-BE49-F238E27FC236}">
                <a16:creationId xmlns:a16="http://schemas.microsoft.com/office/drawing/2014/main" id="{EEA31304-98CD-B106-D083-FFEF3DCE817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886603" y="3879516"/>
            <a:ext cx="501576" cy="501576"/>
          </a:xfrm>
          <a:prstGeom prst="rect">
            <a:avLst/>
          </a:prstGeom>
        </p:spPr>
      </p:pic>
      <p:pic>
        <p:nvPicPr>
          <p:cNvPr id="13" name="Graphique 12" descr="Ordinateur contour">
            <a:extLst>
              <a:ext uri="{FF2B5EF4-FFF2-40B4-BE49-F238E27FC236}">
                <a16:creationId xmlns:a16="http://schemas.microsoft.com/office/drawing/2014/main" id="{D8E5EBF8-01A0-26A5-C919-D46C9F4EAFC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669865" y="2179374"/>
            <a:ext cx="576864" cy="576864"/>
          </a:xfrm>
          <a:prstGeom prst="rect">
            <a:avLst/>
          </a:prstGeom>
        </p:spPr>
      </p:pic>
      <p:pic>
        <p:nvPicPr>
          <p:cNvPr id="15" name="Graphique 14" descr="Ville avec un remplissage uni">
            <a:extLst>
              <a:ext uri="{FF2B5EF4-FFF2-40B4-BE49-F238E27FC236}">
                <a16:creationId xmlns:a16="http://schemas.microsoft.com/office/drawing/2014/main" id="{0CDF98DD-6D92-BE38-C564-1E466775A5B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869491" y="3021166"/>
            <a:ext cx="535800" cy="535800"/>
          </a:xfrm>
          <a:prstGeom prst="rect">
            <a:avLst/>
          </a:prstGeom>
        </p:spPr>
      </p:pic>
    </p:spTree>
    <p:extLst>
      <p:ext uri="{BB962C8B-B14F-4D97-AF65-F5344CB8AC3E}">
        <p14:creationId xmlns:p14="http://schemas.microsoft.com/office/powerpoint/2010/main" val="4205071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1544A5C8-9BE1-4643-8AAF-A881504EBA1B}"/>
              </a:ext>
            </a:extLst>
          </p:cNvPr>
          <p:cNvSpPr>
            <a:spLocks noGrp="1"/>
          </p:cNvSpPr>
          <p:nvPr>
            <p:ph sz="half" idx="2"/>
          </p:nvPr>
        </p:nvSpPr>
        <p:spPr>
          <a:xfrm>
            <a:off x="2736945" y="2692143"/>
            <a:ext cx="4367213" cy="742959"/>
          </a:xfrm>
        </p:spPr>
        <p:txBody>
          <a:bodyPr>
            <a:noAutofit/>
          </a:bodyPr>
          <a:lstStyle/>
          <a:p>
            <a:pPr marL="0" indent="0">
              <a:buNone/>
            </a:pPr>
            <a:r>
              <a:rPr lang="fr-CI" sz="4000" b="1" dirty="0"/>
              <a:t>JE VOUS REMERCIE</a:t>
            </a:r>
          </a:p>
        </p:txBody>
      </p:sp>
      <p:sp>
        <p:nvSpPr>
          <p:cNvPr id="6" name="Rectangle 5">
            <a:extLst>
              <a:ext uri="{FF2B5EF4-FFF2-40B4-BE49-F238E27FC236}">
                <a16:creationId xmlns:a16="http://schemas.microsoft.com/office/drawing/2014/main" id="{EA39B1F0-CBFD-4C5A-BC40-85AB382809D1}"/>
              </a:ext>
            </a:extLst>
          </p:cNvPr>
          <p:cNvSpPr/>
          <p:nvPr/>
        </p:nvSpPr>
        <p:spPr>
          <a:xfrm>
            <a:off x="6543675" y="6272213"/>
            <a:ext cx="757238" cy="357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pic>
        <p:nvPicPr>
          <p:cNvPr id="5" name="Espace réservé du contenu 4"/>
          <p:cNvPicPr>
            <a:picLocks noGrp="1" noChangeAspect="1"/>
          </p:cNvPicPr>
          <p:nvPr>
            <p:ph sz="half" idx="1"/>
          </p:nvPr>
        </p:nvPicPr>
        <p:blipFill>
          <a:blip r:embed="rId2">
            <a:extLst>
              <a:ext uri="{28A0092B-C50C-407E-A947-70E740481C1C}">
                <a14:useLocalDpi xmlns:a14="http://schemas.microsoft.com/office/drawing/2010/main" val="0"/>
              </a:ext>
            </a:extLst>
          </a:blip>
          <a:srcRect l="8865" r="8865"/>
          <a:stretch/>
        </p:blipFill>
        <p:spPr>
          <a:xfrm>
            <a:off x="381688" y="234970"/>
            <a:ext cx="2047652" cy="298383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7065" y="234970"/>
            <a:ext cx="2199041" cy="28715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Imag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773" y="3627618"/>
            <a:ext cx="2187567" cy="28633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4158" y="3504985"/>
            <a:ext cx="2395796" cy="3124414"/>
          </a:xfrm>
          <a:prstGeom prst="round2DiagRect">
            <a:avLst>
              <a:gd name="adj1" fmla="val 16667"/>
              <a:gd name="adj2" fmla="val 4639"/>
            </a:avLst>
          </a:prstGeom>
          <a:ln w="88900" cap="sq">
            <a:solidFill>
              <a:srgbClr val="FFFFFF"/>
            </a:solidFill>
            <a:miter lim="800000"/>
          </a:ln>
          <a:effectLst>
            <a:outerShdw blurRad="254000" algn="tl" rotWithShape="0">
              <a:srgbClr val="000000">
                <a:alpha val="43000"/>
              </a:srgbClr>
            </a:outerShdw>
          </a:effectLst>
        </p:spPr>
      </p:pic>
      <p:pic>
        <p:nvPicPr>
          <p:cNvPr id="7" name="Image 6" descr="Une image contenant texte, capture d’écran, Police, graphisme&#10;&#10;Description générée automatiquement">
            <a:extLst>
              <a:ext uri="{FF2B5EF4-FFF2-40B4-BE49-F238E27FC236}">
                <a16:creationId xmlns:a16="http://schemas.microsoft.com/office/drawing/2014/main" id="{88B4BA8F-AAA7-EADF-A42B-C7BF2B1ADC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84775" y="3878804"/>
            <a:ext cx="1988587" cy="2750595"/>
          </a:xfrm>
          <a:prstGeom prst="rect">
            <a:avLst/>
          </a:prstGeom>
        </p:spPr>
      </p:pic>
      <p:pic>
        <p:nvPicPr>
          <p:cNvPr id="3" name="Image 2">
            <a:extLst>
              <a:ext uri="{FF2B5EF4-FFF2-40B4-BE49-F238E27FC236}">
                <a16:creationId xmlns:a16="http://schemas.microsoft.com/office/drawing/2014/main" id="{323DEF18-4953-D7E2-0636-D2DF50DD3F89}"/>
              </a:ext>
            </a:extLst>
          </p:cNvPr>
          <p:cNvPicPr>
            <a:picLocks noChangeAspect="1"/>
          </p:cNvPicPr>
          <p:nvPr/>
        </p:nvPicPr>
        <p:blipFill>
          <a:blip r:embed="rId7"/>
          <a:stretch>
            <a:fillRect/>
          </a:stretch>
        </p:blipFill>
        <p:spPr>
          <a:xfrm>
            <a:off x="4084775" y="84263"/>
            <a:ext cx="2047652" cy="2314345"/>
          </a:xfrm>
          <a:prstGeom prst="rect">
            <a:avLst/>
          </a:prstGeom>
        </p:spPr>
      </p:pic>
    </p:spTree>
    <p:extLst>
      <p:ext uri="{BB962C8B-B14F-4D97-AF65-F5344CB8AC3E}">
        <p14:creationId xmlns:p14="http://schemas.microsoft.com/office/powerpoint/2010/main" val="6918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1.66667E-6 -3.7037E-7 L -1.66667E-6 -0.07222 " pathEditMode="relative" rAng="0" ptsTypes="AA">
                                      <p:cBhvr>
                                        <p:cTn id="6" dur="250" accel="50000" decel="50000" autoRev="1" fill="hold">
                                          <p:stCondLst>
                                            <p:cond delay="0"/>
                                          </p:stCondLst>
                                        </p:cTn>
                                        <p:tgtEl>
                                          <p:spTgt spid="4">
                                            <p:txEl>
                                              <p:pRg st="0" end="0"/>
                                            </p:txEl>
                                          </p:spTgt>
                                        </p:tgtEl>
                                        <p:attrNameLst>
                                          <p:attrName>ppt_x</p:attrName>
                                          <p:attrName>ppt_y</p:attrName>
                                        </p:attrNameLst>
                                      </p:cBhvr>
                                      <p:rCtr x="0" y="-3611"/>
                                    </p:animMotion>
                                    <p:animRot by="1500000">
                                      <p:cBhvr>
                                        <p:cTn id="7" dur="125" fill="hold">
                                          <p:stCondLst>
                                            <p:cond delay="0"/>
                                          </p:stCondLst>
                                        </p:cTn>
                                        <p:tgtEl>
                                          <p:spTgt spid="4">
                                            <p:txEl>
                                              <p:pRg st="0" end="0"/>
                                            </p:txEl>
                                          </p:spTgt>
                                        </p:tgtEl>
                                        <p:attrNameLst>
                                          <p:attrName>r</p:attrName>
                                        </p:attrNameLst>
                                      </p:cBhvr>
                                    </p:animRot>
                                    <p:animRot by="-1500000">
                                      <p:cBhvr>
                                        <p:cTn id="8" dur="125" fill="hold">
                                          <p:stCondLst>
                                            <p:cond delay="125"/>
                                          </p:stCondLst>
                                        </p:cTn>
                                        <p:tgtEl>
                                          <p:spTgt spid="4">
                                            <p:txEl>
                                              <p:pRg st="0" end="0"/>
                                            </p:txEl>
                                          </p:spTgt>
                                        </p:tgtEl>
                                        <p:attrNameLst>
                                          <p:attrName>r</p:attrName>
                                        </p:attrNameLst>
                                      </p:cBhvr>
                                    </p:animRot>
                                    <p:animRot by="-1500000">
                                      <p:cBhvr>
                                        <p:cTn id="9" dur="125" fill="hold">
                                          <p:stCondLst>
                                            <p:cond delay="250"/>
                                          </p:stCondLst>
                                        </p:cTn>
                                        <p:tgtEl>
                                          <p:spTgt spid="4">
                                            <p:txEl>
                                              <p:pRg st="0" end="0"/>
                                            </p:txEl>
                                          </p:spTgt>
                                        </p:tgtEl>
                                        <p:attrNameLst>
                                          <p:attrName>r</p:attrName>
                                        </p:attrNameLst>
                                      </p:cBhvr>
                                    </p:animRot>
                                    <p:animRot by="1500000">
                                      <p:cBhvr>
                                        <p:cTn id="10" dur="125" fill="hold">
                                          <p:stCondLst>
                                            <p:cond delay="375"/>
                                          </p:stCondLst>
                                        </p:cTn>
                                        <p:tgtEl>
                                          <p:spTgt spid="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Contents Slide Master">
  <a:themeElements>
    <a:clrScheme name="Leader for Success">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Contents Slide Master">
  <a:themeElements>
    <a:clrScheme name="ALLPPT-414">
      <a:dk1>
        <a:sysClr val="windowText" lastClr="000000"/>
      </a:dk1>
      <a:lt1>
        <a:sysClr val="window" lastClr="FFFFFF"/>
      </a:lt1>
      <a:dk2>
        <a:srgbClr val="1F497D"/>
      </a:dk2>
      <a:lt2>
        <a:srgbClr val="EEECE1"/>
      </a:lt2>
      <a:accent1>
        <a:srgbClr val="62B7E8"/>
      </a:accent1>
      <a:accent2>
        <a:srgbClr val="4185B5"/>
      </a:accent2>
      <a:accent3>
        <a:srgbClr val="285D8D"/>
      </a:accent3>
      <a:accent4>
        <a:srgbClr val="134070"/>
      </a:accent4>
      <a:accent5>
        <a:srgbClr val="091424"/>
      </a:accent5>
      <a:accent6>
        <a:srgbClr val="929EE3"/>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ver and End Slide Master">
  <a:themeElements>
    <a:clrScheme name="Leader for Success">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4221</TotalTime>
  <Words>1259</Words>
  <Application>Microsoft Office PowerPoint</Application>
  <PresentationFormat>Grand écran</PresentationFormat>
  <Paragraphs>151</Paragraphs>
  <Slides>13</Slides>
  <Notes>5</Notes>
  <HiddenSlides>0</HiddenSlides>
  <MMClips>0</MMClips>
  <ScaleCrop>false</ScaleCrop>
  <HeadingPairs>
    <vt:vector size="6" baseType="variant">
      <vt:variant>
        <vt:lpstr>Polices utilisées</vt:lpstr>
      </vt:variant>
      <vt:variant>
        <vt:i4>7</vt:i4>
      </vt:variant>
      <vt:variant>
        <vt:lpstr>Thème</vt:lpstr>
      </vt:variant>
      <vt:variant>
        <vt:i4>4</vt:i4>
      </vt:variant>
      <vt:variant>
        <vt:lpstr>Titres des diapositives</vt:lpstr>
      </vt:variant>
      <vt:variant>
        <vt:i4>13</vt:i4>
      </vt:variant>
    </vt:vector>
  </HeadingPairs>
  <TitlesOfParts>
    <vt:vector size="24" baseType="lpstr">
      <vt:lpstr>Aptos</vt:lpstr>
      <vt:lpstr>Arial</vt:lpstr>
      <vt:lpstr>Calibri</vt:lpstr>
      <vt:lpstr>Calibri Light</vt:lpstr>
      <vt:lpstr>Georgia</vt:lpstr>
      <vt:lpstr>Verdana</vt:lpstr>
      <vt:lpstr>Wingdings</vt:lpstr>
      <vt:lpstr>Thème Office</vt:lpstr>
      <vt:lpstr>9_Contents Slide Master</vt:lpstr>
      <vt:lpstr>6_Contents Slide Master</vt:lpstr>
      <vt:lpstr>Cover and End Slide Master</vt:lpstr>
      <vt:lpstr>PRESENTATION DE LA DIRECTION DE L’ECONOMIE DE LA SANTE (DES)</vt:lpstr>
      <vt:lpstr>Présentation PowerPoint</vt:lpstr>
      <vt:lpstr>CADRE INSTITUTIONNEL ET REGLEMENTAIRE</vt:lpstr>
      <vt:lpstr>II- VISION – MISSION - VALEURS DE LA DES </vt:lpstr>
      <vt:lpstr>III. ORGANISATION (Organigramme)</vt:lpstr>
      <vt:lpstr>Présentation PowerPoint</vt:lpstr>
      <vt:lpstr>Présentation PowerPoint</vt:lpstr>
      <vt:lpstr>Présentation PowerPoint</vt:lpstr>
      <vt:lpstr>Présentation PowerPoint</vt:lpstr>
      <vt:lpstr>Présentation PowerPoint</vt:lpstr>
      <vt:lpstr>VI. REALISATIONS / DEFIS</vt:lpstr>
      <vt:lpstr>Présentation PowerPoint</vt:lpstr>
      <vt:lpstr>Présentation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CARTOGRAPHIE DES RESSOURCES FINANCIERES ET SUIVI DES DÉPENSES DU SECTEUR DE LA SANTÉ</dc:title>
  <dc:creator>h</dc:creator>
  <cp:lastModifiedBy>TIKOIHI Raphaël Tony Kouadjo</cp:lastModifiedBy>
  <cp:revision>132</cp:revision>
  <dcterms:created xsi:type="dcterms:W3CDTF">2024-06-05T11:15:08Z</dcterms:created>
  <dcterms:modified xsi:type="dcterms:W3CDTF">2024-12-10T10:44:54Z</dcterms:modified>
</cp:coreProperties>
</file>