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3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43_82E57CE.xml" ContentType="application/vnd.ms-powerpoint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9"/>
    <p:sldMasterId id="2147483698" r:id="rId10"/>
    <p:sldMasterId id="2147483721" r:id="rId11"/>
    <p:sldMasterId id="2147483805" r:id="rId12"/>
  </p:sldMasterIdLst>
  <p:notesMasterIdLst>
    <p:notesMasterId r:id="rId24"/>
  </p:notesMasterIdLst>
  <p:sldIdLst>
    <p:sldId id="256" r:id="rId13"/>
    <p:sldId id="2141411432" r:id="rId14"/>
    <p:sldId id="2141411404" r:id="rId15"/>
    <p:sldId id="2141411420" r:id="rId16"/>
    <p:sldId id="2141411374" r:id="rId17"/>
    <p:sldId id="323" r:id="rId18"/>
    <p:sldId id="2141411433" r:id="rId19"/>
    <p:sldId id="2141411356" r:id="rId20"/>
    <p:sldId id="2141411357" r:id="rId21"/>
    <p:sldId id="2141411434" r:id="rId22"/>
    <p:sldId id="269" r:id="rId23"/>
  </p:sldIdLst>
  <p:sldSz cx="12192000" cy="6858000"/>
  <p:notesSz cx="6858000" cy="9144000"/>
  <p:embeddedFontLst>
    <p:embeddedFont>
      <p:font typeface="Arial Black" panose="020B0604020202020204" pitchFamily="34" charset="0"/>
      <p:bold r:id="rId25"/>
    </p:embeddedFont>
    <p:embeddedFont>
      <p:font typeface="Fira Sans" panose="020F0502020204030204" pitchFamily="34" charset="0"/>
      <p:regular r:id="rId26"/>
      <p:bold r:id="rId26"/>
      <p:italic r:id="rId26"/>
      <p:boldItalic r:id="rId26"/>
    </p:embeddedFont>
    <p:embeddedFont>
      <p:font typeface="Oswald" pitchFamily="2" charset="77"/>
      <p:regular r:id="rId26"/>
      <p:bold r:id="rId27"/>
      <p:italic r:id="rId27"/>
      <p:boldItalic r:id="rId27"/>
    </p:embeddedFont>
    <p:embeddedFont>
      <p:font typeface="Oswald ExtraLight" pitchFamily="2" charset="77"/>
      <p:regular r:id="rId27"/>
    </p:embeddedFont>
    <p:embeddedFont>
      <p:font typeface="Trebuchet MS" panose="020B0703020202090204" pitchFamily="34" charset="0"/>
      <p:regular r:id="rId27"/>
      <p:bold r:id="rId27"/>
      <p:italic r:id="rId28"/>
      <p:boldItalic r:id="rId29"/>
    </p:embeddedFont>
    <p:embeddedFont>
      <p:font typeface="Verdana" panose="020B0604030504040204" pitchFamily="34" charset="0"/>
      <p:regular r:id="rId26"/>
      <p:bold r:id="rId26"/>
      <p:italic r:id="rId26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8CC81E-FF42-CBFE-924D-ED0E32BFAFBB}" name="Nkem Onwuamaegbu" initials="NO" userId="87315a36d6733a20" providerId="Windows Live"/>
  <p188:author id="{E546FE4B-D025-675B-FAA0-5CD9788208A2}" name="Elise Yousoufian" initials="" userId="S::EliseYousoufian@GlobalCommunicationMatters.com::8bf901f3-64ee-414a-ba50-c7cad0a19e40" providerId="AD"/>
  <p188:author id="{D4BC157D-37F3-6BC9-3C3F-6CB528E7B3F2}" name="Sarah Weinstein" initials="SW" userId="16f696d3696391ae" providerId="Windows Live"/>
  <p188:author id="{080DF5C7-00EB-01EC-4C4D-96B5F5BEACA5}" name="Elise Yousoufian" initials="EY" userId="1cad5cffa4d1bc6f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Weinstein" initials="SW" lastIdx="5" clrIdx="0">
    <p:extLst>
      <p:ext uri="{19B8F6BF-5375-455C-9EA6-DF929625EA0E}">
        <p15:presenceInfo xmlns:p15="http://schemas.microsoft.com/office/powerpoint/2012/main" userId="16f696d3696391a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E96"/>
    <a:srgbClr val="2D424C"/>
    <a:srgbClr val="EAF0F2"/>
    <a:srgbClr val="94B2C0"/>
    <a:srgbClr val="818E94"/>
    <a:srgbClr val="FFFFFF"/>
    <a:srgbClr val="AACDD6"/>
    <a:srgbClr val="4F6770"/>
    <a:srgbClr val="CEDCE2"/>
    <a:srgbClr val="9ECC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3407" autoAdjust="0"/>
  </p:normalViewPr>
  <p:slideViewPr>
    <p:cSldViewPr>
      <p:cViewPr varScale="1">
        <p:scale>
          <a:sx n="93" d="100"/>
          <a:sy n="93" d="100"/>
        </p:scale>
        <p:origin x="216" y="400"/>
      </p:cViewPr>
      <p:guideLst>
        <p:guide orient="horz" pos="2160"/>
        <p:guide pos="3840"/>
        <p:guide orient="horz" pos="22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font" Target="fonts/font2.fntdata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34" Type="http://schemas.openxmlformats.org/officeDocument/2006/relationships/tableStyles" Target="tableStyles.xml"/><Relationship Id="rId7" Type="http://schemas.openxmlformats.org/officeDocument/2006/relationships/customXml" Target="../customXml/item7.xml"/><Relationship Id="rId12" Type="http://schemas.openxmlformats.org/officeDocument/2006/relationships/slideMaster" Target="slideMasters/slideMaster4.xml"/><Relationship Id="rId17" Type="http://schemas.openxmlformats.org/officeDocument/2006/relationships/slide" Target="slides/slide5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Master" Target="slideMasters/slideMaster3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font" Target="fonts/font4.fntdata"/><Relationship Id="rId10" Type="http://schemas.openxmlformats.org/officeDocument/2006/relationships/slideMaster" Target="slideMasters/slideMaster2.xml"/><Relationship Id="rId19" Type="http://schemas.openxmlformats.org/officeDocument/2006/relationships/slide" Target="slides/slide7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font" Target="fonts/font3.fntdata"/><Relationship Id="rId30" Type="http://schemas.openxmlformats.org/officeDocument/2006/relationships/commentAuthors" Target="commentAuthors.xml"/><Relationship Id="rId35" Type="http://schemas.microsoft.com/office/2018/10/relationships/authors" Target="authors.xml"/><Relationship Id="rId8" Type="http://schemas.openxmlformats.org/officeDocument/2006/relationships/customXml" Target="../customXml/item8.xml"/></Relationships>
</file>

<file path=ppt/comments/modernComment_143_82E57C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0516149-D6F6-7148-8AC7-76B6C29971FF}" authorId="{E546FE4B-D025-675B-FAA0-5CD9788208A2}" status="resolved" created="2025-03-31T18:16:41.548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37254862" sldId="323"/>
      <ac:graphicFrameMk id="6" creationId="{1CB1095B-9B5D-420C-06B0-B1C353C9C9CB}"/>
    </ac:deMkLst>
    <p188:txBody>
      <a:bodyPr/>
      <a:lstStyle/>
      <a:p>
        <a:r>
          <a:rPr lang="en-US"/>
          <a:t>Can you remove space in #1 before “opening”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D4FFD-1CD3-4F3B-90EA-59FC3C7BA5AA}" type="datetimeFigureOut">
              <a:rPr lang="en-US" smtClean="0"/>
              <a:t>4/3/25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A6273E-B3CC-4B2B-9876-0C2962FDB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07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Edit signature block on slide as needed.</a:t>
            </a:r>
          </a:p>
          <a:p>
            <a:r>
              <a:rPr lang="en-US" dirty="0"/>
              <a:t>NOTE: Add footers as per instructions in User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6273E-B3CC-4B2B-9876-0C2962FDB2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1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4636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6273E-B3CC-4B2B-9876-0C2962FDB2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29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6273E-B3CC-4B2B-9876-0C2962FDB2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0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6273E-B3CC-4B2B-9876-0C2962FDB2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185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16CFAD1-D197-4A88-B173-A6412E995EE5}" type="slidenum">
              <a:rPr lang="en-GB"/>
              <a:t>11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0.jp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Layouts/_rels/slideLayout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8.png"/><Relationship Id="rId5" Type="http://schemas.openxmlformats.org/officeDocument/2006/relationships/image" Target="../media/image20.jpg"/><Relationship Id="rId4" Type="http://schemas.openxmlformats.org/officeDocument/2006/relationships/image" Target="../media/image21.png"/></Relationships>
</file>

<file path=ppt/slideLayouts/_rels/slideLayout5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2.jp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1.safelinks.protection.outlook.com/?url=https%3A%2F%2Ftwitter.com%2Fbackup_health&amp;data=05%7C01%7Cjulia.rudnik%40giz.de%7Cf6e61edc79ca4ab68edc08dba226c4bd%7C5bbab28cdef3460488225e707da8dba8%7C0%7C0%7C638282059607890947%7CUnknown%7CTWFpbGZsb3d8eyJWIjoiMC4wLjAwMDAiLCJQIjoiV2luMzIiLCJBTiI6Ik1haWwiLCJXVCI6Mn0%3D%7C3000%7C%7C%7C&amp;sdata=RBSQA%2BQyBhbnbIj2pQuo3Z2fKjxilTIfcuEGnQ36C9Q%3D&amp;reserved=0" TargetMode="External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3.xml"/><Relationship Id="rId5" Type="http://schemas.openxmlformats.org/officeDocument/2006/relationships/hyperlink" Target="https://eur01.safelinks.protection.outlook.com/?url=http%3A%2F%2Fwww.health.bmz.de%2F&amp;data=05%7C01%7Cjulia.rudnik%40giz.de%7Cf6e61edc79ca4ab68edc08dba226c4bd%7C5bbab28cdef3460488225e707da8dba8%7C0%7C0%7C638282059607890947%7CUnknown%7CTWFpbGZsb3d8eyJWIjoiMC4wLjAwMDAiLCJQIjoiV2luMzIiLCJBTiI6Ik1haWwiLCJXVCI6Mn0%3D%7C3000%7C%7C%7C&amp;sdata=BO%2BhZ4Pb1FtIF%2FrOozODAfbAcZYuT3y%2BflN960w318c%3D&amp;reserved=0" TargetMode="External"/><Relationship Id="rId4" Type="http://schemas.openxmlformats.org/officeDocument/2006/relationships/hyperlink" Target="http://www.giz.de/backup" TargetMode="Externa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1.safelinks.protection.outlook.com/?url=https%3A%2F%2Ftwitter.com%2Fbackup_health&amp;data=05%7C01%7Cjulia.rudnik%40giz.de%7Cf6e61edc79ca4ab68edc08dba226c4bd%7C5bbab28cdef3460488225e707da8dba8%7C0%7C0%7C638282059607890947%7CUnknown%7CTWFpbGZsb3d8eyJWIjoiMC4wLjAwMDAiLCJQIjoiV2luMzIiLCJBTiI6Ik1haWwiLCJXVCI6Mn0%3D%7C3000%7C%7C%7C&amp;sdata=RBSQA%2BQyBhbnbIj2pQuo3Z2fKjxilTIfcuEGnQ36C9Q%3D&amp;reserved=0" TargetMode="External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3.xml"/><Relationship Id="rId5" Type="http://schemas.openxmlformats.org/officeDocument/2006/relationships/hyperlink" Target="https://eur01.safelinks.protection.outlook.com/?url=http%3A%2F%2Fwww.health.bmz.de%2F&amp;data=05%7C01%7Cjulia.rudnik%40giz.de%7Cf6e61edc79ca4ab68edc08dba226c4bd%7C5bbab28cdef3460488225e707da8dba8%7C0%7C0%7C638282059607890947%7CUnknown%7CTWFpbGZsb3d8eyJWIjoiMC4wLjAwMDAiLCJQIjoiV2luMzIiLCJBTiI6Ik1haWwiLCJXVCI6Mn0%3D%7C3000%7C%7C%7C&amp;sdata=BO%2BhZ4Pb1FtIF%2FrOozODAfbAcZYuT3y%2BflN960w318c%3D&amp;reserved=0" TargetMode="External"/><Relationship Id="rId4" Type="http://schemas.openxmlformats.org/officeDocument/2006/relationships/hyperlink" Target="http://www.giz.de/backup" TargetMode="Externa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1.safelinks.protection.outlook.com/?url=https%3A%2F%2Ftwitter.com%2Fbackup_health&amp;data=05%7C01%7Cjulia.rudnik%40giz.de%7Cf6e61edc79ca4ab68edc08dba226c4bd%7C5bbab28cdef3460488225e707da8dba8%7C0%7C0%7C638282059607890947%7CUnknown%7CTWFpbGZsb3d8eyJWIjoiMC4wLjAwMDAiLCJQIjoiV2luMzIiLCJBTiI6Ik1haWwiLCJXVCI6Mn0%3D%7C3000%7C%7C%7C&amp;sdata=RBSQA%2BQyBhbnbIj2pQuo3Z2fKjxilTIfcuEGnQ36C9Q%3D&amp;reserved=0" TargetMode="External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3.xml"/><Relationship Id="rId5" Type="http://schemas.openxmlformats.org/officeDocument/2006/relationships/hyperlink" Target="https://eur01.safelinks.protection.outlook.com/?url=http%3A%2F%2Fwww.health.bmz.de%2F&amp;data=05%7C01%7Cjulia.rudnik%40giz.de%7Cf6e61edc79ca4ab68edc08dba226c4bd%7C5bbab28cdef3460488225e707da8dba8%7C0%7C0%7C638282059607890947%7CUnknown%7CTWFpbGZsb3d8eyJWIjoiMC4wLjAwMDAiLCJQIjoiV2luMzIiLCJBTiI6Ik1haWwiLCJXVCI6Mn0%3D%7C3000%7C%7C%7C&amp;sdata=BO%2BhZ4Pb1FtIF%2FrOozODAfbAcZYuT3y%2BflN960w318c%3D&amp;reserved=0" TargetMode="External"/><Relationship Id="rId4" Type="http://schemas.openxmlformats.org/officeDocument/2006/relationships/hyperlink" Target="http://www.giz.de/backup" TargetMode="Externa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7" Type="http://schemas.openxmlformats.org/officeDocument/2006/relationships/image" Target="../media/image26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5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7" Type="http://schemas.openxmlformats.org/officeDocument/2006/relationships/image" Target="../media/image38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eglobalfund.org/" TargetMode="External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4.xml"/><Relationship Id="rId4" Type="http://schemas.openxmlformats.org/officeDocument/2006/relationships/hyperlink" Target="https://www.theglobalfund.org/" TargetMode="Externa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4.xml"/><Relationship Id="rId4" Type="http://schemas.openxmlformats.org/officeDocument/2006/relationships/hyperlink" Target="https://www.theglobalfund.org/" TargetMode="Externa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4.xml"/><Relationship Id="rId4" Type="http://schemas.openxmlformats.org/officeDocument/2006/relationships/hyperlink" Target="https://www.theglobalfund.org/" TargetMode="Externa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4.xml"/><Relationship Id="rId4" Type="http://schemas.openxmlformats.org/officeDocument/2006/relationships/hyperlink" Target="https://www.theglobalfund.org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5C843F9-9E03-428B-AE8E-961C0D77DD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D9623A-2F06-47D1-A81E-8A2AEDC40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71600"/>
            <a:ext cx="5782574" cy="238760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BB9402-2F17-44AA-AD05-5EC2CB22BD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06970"/>
            <a:ext cx="8439509" cy="102223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820C4-4A34-46AB-BADA-6DEA6FAA8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15E4AD-D011-4FFD-B297-DE9A09F6BE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509" y="323461"/>
            <a:ext cx="2054016" cy="85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225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623A-2F06-47D1-A81E-8A2AEDC40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4" y="2209800"/>
            <a:ext cx="4876801" cy="1729597"/>
          </a:xfrm>
        </p:spPr>
        <p:txBody>
          <a:bodyPr anchor="b">
            <a:normAutofit/>
          </a:bodyPr>
          <a:lstStyle>
            <a:lvl1pPr algn="r"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BB9402-2F17-44AA-AD05-5EC2CB22BD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876" y="4077420"/>
            <a:ext cx="4876800" cy="102223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820C4-4A34-46AB-BADA-6DEA6FAA8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545A1C-6F06-49F1-9B0F-E28549EA9D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24" y="544845"/>
            <a:ext cx="2054016" cy="85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608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623A-2F06-47D1-A81E-8A2AEDC40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4" y="2209800"/>
            <a:ext cx="4876801" cy="1729597"/>
          </a:xfrm>
        </p:spPr>
        <p:txBody>
          <a:bodyPr anchor="b">
            <a:normAutofit/>
          </a:bodyPr>
          <a:lstStyle>
            <a:lvl1pPr algn="r"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BB9402-2F17-44AA-AD05-5EC2CB22BD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876" y="4077420"/>
            <a:ext cx="4876800" cy="102223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820C4-4A34-46AB-BADA-6DEA6FAA8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15E4AD-D011-4FFD-B297-DE9A09F6BE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24" y="544845"/>
            <a:ext cx="2054016" cy="85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979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>
            <a:extLst>
              <a:ext uri="{FF2B5EF4-FFF2-40B4-BE49-F238E27FC236}">
                <a16:creationId xmlns:a16="http://schemas.microsoft.com/office/drawing/2014/main" id="{1B690D7F-761B-4EC7-BFF5-D7A393536B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</a:blip>
          <a:srcRect l="31190" t="8411" r="3790" b="43941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D9623A-2F06-47D1-A81E-8A2AEDC40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4" y="1561380"/>
            <a:ext cx="7324726" cy="172959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BB9402-2F17-44AA-AD05-5EC2CB22BD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876" y="3429000"/>
            <a:ext cx="4876800" cy="102223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820C4-4A34-46AB-BADA-6DEA6FAA8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15E4AD-D011-4FFD-B297-DE9A09F6BE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509" y="323461"/>
            <a:ext cx="2054016" cy="857306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A43648E2-34C2-4B80-8CCD-965A5D5C0FB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591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027DE-402E-45E9-8E6B-25A67EBB5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3BB85-F28A-4F87-B286-0794E582C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A9FD50-086A-41B3-A102-55163AB0FB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67922B6E-1792-4834-B81B-8F902A3E93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50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Single Corner Rounded 10">
            <a:extLst>
              <a:ext uri="{FF2B5EF4-FFF2-40B4-BE49-F238E27FC236}">
                <a16:creationId xmlns:a16="http://schemas.microsoft.com/office/drawing/2014/main" id="{F0393364-760A-422E-AF8E-48968905A86B}"/>
              </a:ext>
            </a:extLst>
          </p:cNvPr>
          <p:cNvSpPr/>
          <p:nvPr userDrawn="1"/>
        </p:nvSpPr>
        <p:spPr>
          <a:xfrm rot="5400000">
            <a:off x="3450605" y="-3450605"/>
            <a:ext cx="4267199" cy="11168410"/>
          </a:xfrm>
          <a:prstGeom prst="round1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7681BD-1979-40AC-A582-96C0CF2B8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47788"/>
            <a:ext cx="10150475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C0A40-D439-4FAC-9DF9-606E3E9A3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437063"/>
            <a:ext cx="1015047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73DD4B-E422-4D8C-A5C6-4AFCB683C5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D52A5A-1673-4518-84E0-0399F8DA29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41"/>
          <a:stretch/>
        </p:blipFill>
        <p:spPr>
          <a:xfrm>
            <a:off x="371272" y="6052442"/>
            <a:ext cx="698404" cy="607815"/>
          </a:xfrm>
          <a:prstGeom prst="rect">
            <a:avLst/>
          </a:prstGeom>
        </p:spPr>
      </p:pic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BC911455-9225-49E2-BC6F-D9101605E4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178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 Section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Single Corner Rounded 10">
            <a:extLst>
              <a:ext uri="{FF2B5EF4-FFF2-40B4-BE49-F238E27FC236}">
                <a16:creationId xmlns:a16="http://schemas.microsoft.com/office/drawing/2014/main" id="{F0393364-760A-422E-AF8E-48968905A86B}"/>
              </a:ext>
            </a:extLst>
          </p:cNvPr>
          <p:cNvSpPr/>
          <p:nvPr userDrawn="1"/>
        </p:nvSpPr>
        <p:spPr>
          <a:xfrm rot="5400000">
            <a:off x="3314701" y="-3314698"/>
            <a:ext cx="5562600" cy="12192002"/>
          </a:xfrm>
          <a:prstGeom prst="round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7681BD-1979-40AC-A582-96C0CF2B8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209800"/>
            <a:ext cx="10150475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73DD4B-E422-4D8C-A5C6-4AFCB683C5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D52A5A-1673-4518-84E0-0399F8DA29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41"/>
          <a:stretch/>
        </p:blipFill>
        <p:spPr>
          <a:xfrm>
            <a:off x="371272" y="6052442"/>
            <a:ext cx="698404" cy="607815"/>
          </a:xfrm>
          <a:prstGeom prst="rect">
            <a:avLst/>
          </a:prstGeom>
        </p:spPr>
      </p:pic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BC911455-9225-49E2-BC6F-D9101605E4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87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7F7DD8B-A4AA-4929-A84D-5A05873473AE}"/>
              </a:ext>
            </a:extLst>
          </p:cNvPr>
          <p:cNvSpPr/>
          <p:nvPr userDrawn="1"/>
        </p:nvSpPr>
        <p:spPr>
          <a:xfrm>
            <a:off x="0" y="1825625"/>
            <a:ext cx="12192000" cy="3965575"/>
          </a:xfrm>
          <a:prstGeom prst="rect">
            <a:avLst/>
          </a:prstGeom>
          <a:solidFill>
            <a:srgbClr val="EA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896C5-BEDE-4338-8A57-855B83F4F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979A2-88D2-491C-96E0-3D6F7B46F2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400"/>
            <a:ext cx="5067298" cy="353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C6BBC9-8CB3-4B29-8F1C-B76299F1E7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0" y="2057400"/>
            <a:ext cx="5067299" cy="353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339D79A-F077-4B78-8214-B370C8A1EE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0F37CC8-D419-416F-A4F6-22B7E43491D0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962150"/>
            <a:ext cx="0" cy="369570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8FED455B-E86D-481D-BC8A-0E077B50E1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708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D93FD-E16C-4871-8A2E-6530F0452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06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D6A31-3078-4D8E-96F0-A8B6DC7D8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65313"/>
            <a:ext cx="5157787" cy="823912"/>
          </a:xfrm>
          <a:prstGeom prst="round2SameRect">
            <a:avLst/>
          </a:prstGeo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F183B-4D9F-48FE-A0E5-AA41C6BB0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89225"/>
            <a:ext cx="5157787" cy="31591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9087CA-3153-4978-8AD3-BC2E6EA38F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65313"/>
            <a:ext cx="5183188" cy="823912"/>
          </a:xfrm>
          <a:prstGeom prst="round2SameRect">
            <a:avLst/>
          </a:prstGeo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D8CA5A-8FF9-4F90-A881-C825A2B1D4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89225"/>
            <a:ext cx="5183188" cy="3159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CDCE1A-F684-4774-8178-8E4855ECF5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E022A5-C3DF-4BC9-816E-8A0517263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789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88EBF-8518-485A-A620-910A94BA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B65E9-00BF-467F-A8CB-B84D4BF798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7">
            <a:extLst>
              <a:ext uri="{FF2B5EF4-FFF2-40B4-BE49-F238E27FC236}">
                <a16:creationId xmlns:a16="http://schemas.microsoft.com/office/drawing/2014/main" id="{C97FD75F-655E-43B2-82F7-7DBCA90FA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595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3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88EBF-8518-485A-A620-910A94BA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B65E9-00BF-467F-A8CB-B84D4BF798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F893558-B58F-4436-9DCC-CD91C9A8FD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20430" y="3777127"/>
            <a:ext cx="18000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6033243B-10F6-401A-8D9C-846FDCD7B8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32153" y="4537425"/>
            <a:ext cx="1800000" cy="1064863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9DC8D013-B596-47B7-BA88-77DD706EB6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29025" y="3777879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669649B2-CDBB-48F6-B888-C62A04D061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29025" y="453742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7BA010B8-0111-430C-85AF-E585B99D385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25897" y="3777127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F1AD3EC6-4ECC-48BB-9C78-4CDE746E2B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25897" y="453742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0435DF9-5279-4AD1-A294-0420001A83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39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4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88EBF-8518-485A-A620-910A94BA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B65E9-00BF-467F-A8CB-B84D4BF798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F893558-B58F-4436-9DCC-CD91C9A8FD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6717" y="3777127"/>
            <a:ext cx="18000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6033243B-10F6-401A-8D9C-846FDCD7B8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8440" y="4537425"/>
            <a:ext cx="1800000" cy="1064863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9DC8D013-B596-47B7-BA88-77DD706EB6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90775" y="3777879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669649B2-CDBB-48F6-B888-C62A04D061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90775" y="453742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7BA010B8-0111-430C-85AF-E585B99D385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82140" y="3777127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F1AD3EC6-4ECC-48BB-9C78-4CDE746E2B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82140" y="453742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0" name="Text Placeholder 28">
            <a:extLst>
              <a:ext uri="{FF2B5EF4-FFF2-40B4-BE49-F238E27FC236}">
                <a16:creationId xmlns:a16="http://schemas.microsoft.com/office/drawing/2014/main" id="{F99721C2-87C3-415B-876A-9CEED48516E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46198" y="3777127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21" name="Text Placeholder 30">
            <a:extLst>
              <a:ext uri="{FF2B5EF4-FFF2-40B4-BE49-F238E27FC236}">
                <a16:creationId xmlns:a16="http://schemas.microsoft.com/office/drawing/2014/main" id="{D78DDC8F-5F53-4417-9755-01635D5FFE7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46198" y="453742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8" name="Footer Placeholder 7">
            <a:extLst>
              <a:ext uri="{FF2B5EF4-FFF2-40B4-BE49-F238E27FC236}">
                <a16:creationId xmlns:a16="http://schemas.microsoft.com/office/drawing/2014/main" id="{4EFA2810-0FD0-4328-BA53-F9C5AAEF4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322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88EBF-8518-485A-A620-910A94BA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B65E9-00BF-467F-A8CB-B84D4BF798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DF2296E5-47BF-4763-8A1C-8B8A8DC36F53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03400"/>
            <a:ext cx="10515600" cy="39116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C5E79FA6-FCDE-4419-9DF1-85A56F373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905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88EBF-8518-485A-A620-910A94BA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B65E9-00BF-467F-A8CB-B84D4BF798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CF312125-C4F3-47FC-B36B-B3041F1DCCA2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1816099"/>
            <a:ext cx="10515600" cy="388937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AB3D8835-0572-42DD-8BC6-5325F621A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402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Featur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83C3F0D-EB04-48CE-8CBD-D508DF1EBEB6}"/>
              </a:ext>
            </a:extLst>
          </p:cNvPr>
          <p:cNvSpPr/>
          <p:nvPr userDrawn="1"/>
        </p:nvSpPr>
        <p:spPr>
          <a:xfrm>
            <a:off x="749300" y="1871208"/>
            <a:ext cx="10820400" cy="4148592"/>
          </a:xfrm>
          <a:prstGeom prst="roundRect">
            <a:avLst>
              <a:gd name="adj" fmla="val 2803"/>
            </a:avLst>
          </a:prstGeom>
          <a:solidFill>
            <a:srgbClr val="EA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88EBF-8518-485A-A620-910A94BA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B65E9-00BF-467F-A8CB-B84D4BF798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C5E79FA6-FCDE-4419-9DF1-85A56F373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358F41-0718-43CB-A754-58B91ED8382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01700" y="1989704"/>
            <a:ext cx="10515600" cy="391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374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EBBF97-3A43-483C-B34A-395495CE29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00FF26-D296-4D53-91E8-42DB224970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41"/>
          <a:stretch/>
        </p:blipFill>
        <p:spPr>
          <a:xfrm>
            <a:off x="371272" y="6052442"/>
            <a:ext cx="698404" cy="607815"/>
          </a:xfrm>
          <a:prstGeom prst="rect">
            <a:avLst/>
          </a:prstGeom>
        </p:spPr>
      </p:pic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17C7A605-5BF6-4ACD-8F11-1EDD3BDABA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7196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Single Corner Rounded 8">
            <a:extLst>
              <a:ext uri="{FF2B5EF4-FFF2-40B4-BE49-F238E27FC236}">
                <a16:creationId xmlns:a16="http://schemas.microsoft.com/office/drawing/2014/main" id="{8FB34E57-088A-4DB8-8563-125933352B5A}"/>
              </a:ext>
            </a:extLst>
          </p:cNvPr>
          <p:cNvSpPr/>
          <p:nvPr userDrawn="1"/>
        </p:nvSpPr>
        <p:spPr>
          <a:xfrm rot="5400000">
            <a:off x="-366713" y="366713"/>
            <a:ext cx="5781677" cy="5048253"/>
          </a:xfrm>
          <a:prstGeom prst="round1Rect">
            <a:avLst/>
          </a:prstGeom>
          <a:solidFill>
            <a:srgbClr val="EA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79A569-0728-4E2E-B6E8-112FA295D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74937-B3A3-4FAC-B8B0-875F14515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79425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C20FA-18BB-4FBD-BDA7-453D212E5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1908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BAE61B1-BF37-48C8-81F3-10F32FA78D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0B9BDFF6-554F-43AD-8D12-5DE26AB5CC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7989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Single Corner Rounded 8">
            <a:extLst>
              <a:ext uri="{FF2B5EF4-FFF2-40B4-BE49-F238E27FC236}">
                <a16:creationId xmlns:a16="http://schemas.microsoft.com/office/drawing/2014/main" id="{8FB34E57-088A-4DB8-8563-125933352B5A}"/>
              </a:ext>
            </a:extLst>
          </p:cNvPr>
          <p:cNvSpPr/>
          <p:nvPr userDrawn="1"/>
        </p:nvSpPr>
        <p:spPr>
          <a:xfrm rot="5400000">
            <a:off x="-366713" y="366713"/>
            <a:ext cx="5781677" cy="5048253"/>
          </a:xfrm>
          <a:prstGeom prst="round1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79A569-0728-4E2E-B6E8-112FA295D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8" y="457200"/>
            <a:ext cx="6170612" cy="923925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74937-B3A3-4FAC-B8B0-875F14515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590675"/>
            <a:ext cx="6172200" cy="4270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BAE61B1-BF37-48C8-81F3-10F32FA78D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C65D2A-195F-43DA-A588-A6A811781F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9637" y="1685925"/>
            <a:ext cx="3228975" cy="1743075"/>
          </a:xfr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or fact, a small piece of text to be highlighted.</a:t>
            </a:r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09A9E39C-CF36-484D-B405-12C764253C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9855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Re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Single Corner Rounded 8">
            <a:extLst>
              <a:ext uri="{FF2B5EF4-FFF2-40B4-BE49-F238E27FC236}">
                <a16:creationId xmlns:a16="http://schemas.microsoft.com/office/drawing/2014/main" id="{8FB34E57-088A-4DB8-8563-125933352B5A}"/>
              </a:ext>
            </a:extLst>
          </p:cNvPr>
          <p:cNvSpPr/>
          <p:nvPr userDrawn="1"/>
        </p:nvSpPr>
        <p:spPr>
          <a:xfrm rot="5400000">
            <a:off x="-366713" y="366713"/>
            <a:ext cx="5781677" cy="5048253"/>
          </a:xfrm>
          <a:prstGeom prst="round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79A569-0728-4E2E-B6E8-112FA295D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8" y="457200"/>
            <a:ext cx="6170612" cy="923925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74937-B3A3-4FAC-B8B0-875F14515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590675"/>
            <a:ext cx="6172200" cy="4270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BAE61B1-BF37-48C8-81F3-10F32FA78D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C65D2A-195F-43DA-A588-A6A811781F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9637" y="1685925"/>
            <a:ext cx="3228975" cy="1743075"/>
          </a:xfr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or fact, a small piece of text to be highlighted.</a:t>
            </a:r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DD0233FC-E8A1-4B8D-B4F8-E6D64FF92A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8223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Re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1BD777A-E092-4E88-9C5E-753B72BE29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: Single Corner Rounded 6">
            <a:extLst>
              <a:ext uri="{FF2B5EF4-FFF2-40B4-BE49-F238E27FC236}">
                <a16:creationId xmlns:a16="http://schemas.microsoft.com/office/drawing/2014/main" id="{AE1DFA27-828A-4069-88E7-35638072CE01}"/>
              </a:ext>
            </a:extLst>
          </p:cNvPr>
          <p:cNvSpPr/>
          <p:nvPr userDrawn="1"/>
        </p:nvSpPr>
        <p:spPr>
          <a:xfrm rot="5400000" flipV="1">
            <a:off x="6777035" y="366712"/>
            <a:ext cx="5781677" cy="5048253"/>
          </a:xfrm>
          <a:prstGeom prst="round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2F3F414B-FBE9-4D7E-9C6C-443C13729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23237" y="1476375"/>
            <a:ext cx="3228975" cy="1743075"/>
          </a:xfrm>
        </p:spPr>
        <p:txBody>
          <a:bodyPr>
            <a:noAutofit/>
          </a:bodyPr>
          <a:lstStyle>
            <a:lvl1pPr marL="0" indent="0" algn="r">
              <a:lnSpc>
                <a:spcPct val="13000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or fact, a small piece of text to be highlighted.</a:t>
            </a:r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0179DDAD-3810-40B8-A240-88C22ECB6B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E9BA84C-C99F-4970-8310-D76849898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457200"/>
            <a:ext cx="6170612" cy="923925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ABB5C66-0013-41FD-9E8F-BF0227982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797053"/>
            <a:ext cx="6172200" cy="40639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900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Single Corner Rounded 8">
            <a:extLst>
              <a:ext uri="{FF2B5EF4-FFF2-40B4-BE49-F238E27FC236}">
                <a16:creationId xmlns:a16="http://schemas.microsoft.com/office/drawing/2014/main" id="{39DF6016-E449-4383-A578-76542113E8ED}"/>
              </a:ext>
            </a:extLst>
          </p:cNvPr>
          <p:cNvSpPr/>
          <p:nvPr userDrawn="1"/>
        </p:nvSpPr>
        <p:spPr>
          <a:xfrm rot="5400000">
            <a:off x="-366713" y="366713"/>
            <a:ext cx="5781677" cy="5048253"/>
          </a:xfrm>
          <a:prstGeom prst="round1Rect">
            <a:avLst/>
          </a:prstGeom>
          <a:solidFill>
            <a:srgbClr val="EA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2726C-6106-4A49-A12D-A74C86CFD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20735D-1253-4D16-8040-4A5D415A17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7942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31F59E-9097-4049-8949-3144B4E47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200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1BD777A-E092-4E88-9C5E-753B72BE29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8601A5C3-D92F-4FA3-83CD-1126CD7CD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5043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Medium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20735D-1253-4D16-8040-4A5D415A17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9788" y="1076322"/>
            <a:ext cx="6172200" cy="470535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1BD777A-E092-4E88-9C5E-753B72BE29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: Single Corner Rounded 6">
            <a:extLst>
              <a:ext uri="{FF2B5EF4-FFF2-40B4-BE49-F238E27FC236}">
                <a16:creationId xmlns:a16="http://schemas.microsoft.com/office/drawing/2014/main" id="{AE1DFA27-828A-4069-88E7-35638072CE01}"/>
              </a:ext>
            </a:extLst>
          </p:cNvPr>
          <p:cNvSpPr/>
          <p:nvPr userDrawn="1"/>
        </p:nvSpPr>
        <p:spPr>
          <a:xfrm rot="5400000" flipV="1">
            <a:off x="6777035" y="366712"/>
            <a:ext cx="5781677" cy="5048253"/>
          </a:xfrm>
          <a:prstGeom prst="round1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2F3F414B-FBE9-4D7E-9C6C-443C13729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23237" y="1476375"/>
            <a:ext cx="3228975" cy="1743075"/>
          </a:xfrm>
        </p:spPr>
        <p:txBody>
          <a:bodyPr>
            <a:noAutofit/>
          </a:bodyPr>
          <a:lstStyle>
            <a:lvl1pPr marL="0" indent="0" algn="r">
              <a:lnSpc>
                <a:spcPct val="13000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or fact, a small piece of text to be highlighted.</a:t>
            </a:r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0179DDAD-3810-40B8-A240-88C22ECB6B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3049CA-BC74-4C4B-8CAB-3B5CDCDA8D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41"/>
          <a:stretch/>
        </p:blipFill>
        <p:spPr>
          <a:xfrm>
            <a:off x="371272" y="6052442"/>
            <a:ext cx="698404" cy="60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208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C5CC6-5B0D-479F-9DDB-CA744798C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A9AEBE-E153-4792-812E-65234B8942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9C2DEF-3C3C-42D2-95CF-F86856BE5E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C7441154-AA65-405A-8DDB-B90399E6F2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5369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4F037B-06F4-4438-BBF4-4BC1509229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2CB780-8D5D-47E6-8363-020882900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4203B-A638-4A34-9083-3CF0748B78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0590755D-F430-4DD3-B120-CE724CA66A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72F1BB-2882-4E09-B4FA-76B7AEF643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41"/>
          <a:stretch/>
        </p:blipFill>
        <p:spPr>
          <a:xfrm>
            <a:off x="371272" y="6052442"/>
            <a:ext cx="698404" cy="60781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04F43D7-51E2-4FC1-AEA4-CDFFD0A38734}"/>
              </a:ext>
            </a:extLst>
          </p:cNvPr>
          <p:cNvCxnSpPr>
            <a:cxnSpLocks/>
          </p:cNvCxnSpPr>
          <p:nvPr userDrawn="1"/>
        </p:nvCxnSpPr>
        <p:spPr>
          <a:xfrm>
            <a:off x="8661400" y="0"/>
            <a:ext cx="0" cy="234315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79933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EBBF97-3A43-483C-B34A-395495CE29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00FF26-D296-4D53-91E8-42DB224970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41"/>
          <a:stretch/>
        </p:blipFill>
        <p:spPr>
          <a:xfrm>
            <a:off x="371272" y="6052442"/>
            <a:ext cx="698404" cy="607815"/>
          </a:xfrm>
          <a:prstGeom prst="rect">
            <a:avLst/>
          </a:prstGeom>
        </p:spPr>
      </p:pic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17C7A605-5BF6-4ACD-8F11-1EDD3BDABA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  <p:sp>
        <p:nvSpPr>
          <p:cNvPr id="23" name="Header">
            <a:extLst>
              <a:ext uri="{FF2B5EF4-FFF2-40B4-BE49-F238E27FC236}">
                <a16:creationId xmlns:a16="http://schemas.microsoft.com/office/drawing/2014/main" id="{9A7134AE-F635-418B-86F5-BB7A743AB5DD}"/>
              </a:ext>
            </a:extLst>
          </p:cNvPr>
          <p:cNvSpPr txBox="1"/>
          <p:nvPr userDrawn="1"/>
        </p:nvSpPr>
        <p:spPr>
          <a:xfrm>
            <a:off x="1019175" y="569303"/>
            <a:ext cx="10629898" cy="5910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Oswald" panose="02000303000000000000" pitchFamily="2" charset="0"/>
                <a:cs typeface="Arial" panose="020B0604020202020204" pitchFamily="34" charset="0"/>
              </a:rPr>
              <a:t>User guide </a:t>
            </a:r>
            <a:r>
              <a:rPr lang="en-GB" sz="3600" b="1" dirty="0">
                <a:solidFill>
                  <a:schemeClr val="tx2"/>
                </a:solidFill>
                <a:highlight>
                  <a:srgbClr val="FFFF00"/>
                </a:highlight>
                <a:latin typeface="Oswald" panose="02000303000000000000" pitchFamily="2" charset="0"/>
                <a:cs typeface="Arial" panose="020B0604020202020204" pitchFamily="34" charset="0"/>
              </a:rPr>
              <a:t>– delete this slide before presenting</a:t>
            </a:r>
          </a:p>
        </p:txBody>
      </p:sp>
      <p:sp>
        <p:nvSpPr>
          <p:cNvPr id="24" name="Text Box 3">
            <a:extLst>
              <a:ext uri="{FF2B5EF4-FFF2-40B4-BE49-F238E27FC236}">
                <a16:creationId xmlns:a16="http://schemas.microsoft.com/office/drawing/2014/main" id="{0ABFF8AA-6F0E-48C5-9AFA-7C56C58978B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876800" y="3810000"/>
            <a:ext cx="2160798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placeholders,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Insert.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of the picture.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down while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dragging the corners of the picture.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this happens, select the picture, then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 on PCs (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CTRL+-click on Macs)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 to Back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672D0306-6C6B-42A0-8E77-88720425C22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607383" y="1567395"/>
            <a:ext cx="2160798" cy="284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slide number, </a:t>
            </a:r>
            <a:b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and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this at the very end, so you get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the corrections on all slides.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tab.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and Footer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(write the desired text).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if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used on one slide.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Drawing guides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view drawing guides: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tab, set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tick mark next to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Guides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+ F9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(on PCs)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quick view guides.</a:t>
            </a:r>
          </a:p>
        </p:txBody>
      </p:sp>
      <p:pic>
        <p:nvPicPr>
          <p:cNvPr id="26" name="1 Increase decrease">
            <a:extLst>
              <a:ext uri="{FF2B5EF4-FFF2-40B4-BE49-F238E27FC236}">
                <a16:creationId xmlns:a16="http://schemas.microsoft.com/office/drawing/2014/main" id="{5AC5A90E-5457-4BE4-A811-E52FC64270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65695" y="2343779"/>
            <a:ext cx="549328" cy="285228"/>
          </a:xfrm>
          <a:prstGeom prst="rect">
            <a:avLst/>
          </a:prstGeom>
        </p:spPr>
      </p:pic>
      <p:pic>
        <p:nvPicPr>
          <p:cNvPr id="27" name="2 New picture">
            <a:extLst>
              <a:ext uri="{FF2B5EF4-FFF2-40B4-BE49-F238E27FC236}">
                <a16:creationId xmlns:a16="http://schemas.microsoft.com/office/drawing/2014/main" id="{BB7D22D7-4FCE-4475-8E5B-6F5E2FF1C5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739368" y="1567395"/>
            <a:ext cx="324764" cy="578237"/>
          </a:xfrm>
          <a:prstGeom prst="rect">
            <a:avLst/>
          </a:prstGeom>
        </p:spPr>
      </p:pic>
      <p:pic>
        <p:nvPicPr>
          <p:cNvPr id="28" name="3 Layout">
            <a:extLst>
              <a:ext uri="{FF2B5EF4-FFF2-40B4-BE49-F238E27FC236}">
                <a16:creationId xmlns:a16="http://schemas.microsoft.com/office/drawing/2014/main" id="{942A5E72-AC3F-4EE7-BD75-F913169C0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6944" r="2272" b="69429"/>
          <a:stretch/>
        </p:blipFill>
        <p:spPr>
          <a:xfrm>
            <a:off x="7739368" y="2247673"/>
            <a:ext cx="593368" cy="192211"/>
          </a:xfrm>
          <a:prstGeom prst="rect">
            <a:avLst/>
          </a:prstGeom>
        </p:spPr>
      </p:pic>
      <p:pic>
        <p:nvPicPr>
          <p:cNvPr id="29" name="4 Reset">
            <a:extLst>
              <a:ext uri="{FF2B5EF4-FFF2-40B4-BE49-F238E27FC236}">
                <a16:creationId xmlns:a16="http://schemas.microsoft.com/office/drawing/2014/main" id="{3055B345-F1B1-408A-904D-134F14ADBB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66607" y="5216589"/>
            <a:ext cx="492452" cy="200416"/>
          </a:xfrm>
          <a:prstGeom prst="rect">
            <a:avLst/>
          </a:prstGeom>
        </p:spPr>
      </p:pic>
      <p:pic>
        <p:nvPicPr>
          <p:cNvPr id="30" name="5 Insert picture">
            <a:extLst>
              <a:ext uri="{FF2B5EF4-FFF2-40B4-BE49-F238E27FC236}">
                <a16:creationId xmlns:a16="http://schemas.microsoft.com/office/drawing/2014/main" id="{A6010C57-E276-4CF5-9C48-0DC3E940F19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830752" y="4203698"/>
            <a:ext cx="262151" cy="256054"/>
          </a:xfrm>
          <a:prstGeom prst="rect">
            <a:avLst/>
          </a:prstGeom>
        </p:spPr>
      </p:pic>
      <p:pic>
        <p:nvPicPr>
          <p:cNvPr id="31" name="6 Crop">
            <a:extLst>
              <a:ext uri="{FF2B5EF4-FFF2-40B4-BE49-F238E27FC236}">
                <a16:creationId xmlns:a16="http://schemas.microsoft.com/office/drawing/2014/main" id="{3C8DED88-AE29-474E-BE61-026B06655D1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818636" y="4899028"/>
            <a:ext cx="337400" cy="321707"/>
          </a:xfrm>
          <a:prstGeom prst="rect">
            <a:avLst/>
          </a:prstGeom>
        </p:spPr>
      </p:pic>
      <p:pic>
        <p:nvPicPr>
          <p:cNvPr id="32" name="7 Scale picture">
            <a:extLst>
              <a:ext uri="{FF2B5EF4-FFF2-40B4-BE49-F238E27FC236}">
                <a16:creationId xmlns:a16="http://schemas.microsoft.com/office/drawing/2014/main" id="{EE5CC9A4-8FBE-4E3E-932E-230F4E626C2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789089" y="5371010"/>
            <a:ext cx="359695" cy="335309"/>
          </a:xfrm>
          <a:prstGeom prst="rect">
            <a:avLst/>
          </a:prstGeom>
        </p:spPr>
      </p:pic>
      <p:sp>
        <p:nvSpPr>
          <p:cNvPr id="33" name="Text Box 2">
            <a:extLst>
              <a:ext uri="{FF2B5EF4-FFF2-40B4-BE49-F238E27FC236}">
                <a16:creationId xmlns:a16="http://schemas.microsoft.com/office/drawing/2014/main" id="{DEF0D99F-8432-4C0C-AAE5-99E036DF97E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69676" y="1236296"/>
            <a:ext cx="2576095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text</a:t>
            </a:r>
            <a:r>
              <a:rPr lang="en-GB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styles</a:t>
            </a:r>
            <a:endParaRPr lang="en-GB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key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jump through </a:t>
            </a:r>
            <a:b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switch from one level to the next level.</a:t>
            </a:r>
          </a:p>
          <a:p>
            <a:pPr eaLnBrk="1" hangingPunct="1">
              <a:spcAft>
                <a:spcPts val="12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SHIFT-TAB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you can use </a:t>
            </a: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b="1" kern="1200" dirty="0">
                <a:solidFill>
                  <a:schemeClr val="tx1"/>
                </a:solidFill>
                <a:effectLst/>
              </a:rPr>
              <a:t>Font sizes for most slides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 dirty="0">
                <a:solidFill>
                  <a:schemeClr val="tx1"/>
                </a:solidFill>
                <a:effectLst/>
              </a:rPr>
              <a:t>Avoid changing the font size. Font sizes are set for industry standard guidelines for readability. Except for graphics, avoid fonts smaller than 20. Always keep readability in mind.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900" kern="1200" dirty="0">
                <a:solidFill>
                  <a:schemeClr val="tx1"/>
                </a:solidFill>
                <a:effectLst/>
              </a:rPr>
              <a:t>Title of presentation and section dividers, 40</a:t>
            </a:r>
          </a:p>
          <a:p>
            <a:pPr marL="171450" lvl="0" indent="-171450" eaLnBrk="1" hangingPunct="1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900" dirty="0"/>
              <a:t>Subtitle of presentation and section dividers, 24</a:t>
            </a:r>
            <a:endParaRPr lang="en-US" sz="900" kern="1200" dirty="0">
              <a:solidFill>
                <a:schemeClr val="tx1"/>
              </a:solidFill>
              <a:effectLst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900" kern="1200" dirty="0">
                <a:solidFill>
                  <a:schemeClr val="tx1"/>
                </a:solidFill>
                <a:effectLst/>
              </a:rPr>
              <a:t>Slide titles. 36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900" kern="1200" dirty="0">
                <a:solidFill>
                  <a:schemeClr val="tx1"/>
                </a:solidFill>
                <a:effectLst/>
              </a:rPr>
              <a:t>1st bullet, 28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900" kern="1200" baseline="0" noProof="1">
                <a:solidFill>
                  <a:schemeClr val="tx1"/>
                </a:solidFill>
                <a:effectLst/>
              </a:rPr>
              <a:t>2nd bullet, 24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900" kern="1200" baseline="0" noProof="1">
                <a:solidFill>
                  <a:schemeClr val="tx1"/>
                </a:solidFill>
                <a:effectLst/>
              </a:rPr>
              <a:t>3rd bullet, 20</a:t>
            </a:r>
            <a:endParaRPr lang="en-GB" sz="900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234C77E-6A38-4826-AD40-62091683F6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/>
          <a:srcRect r="1318"/>
          <a:stretch/>
        </p:blipFill>
        <p:spPr>
          <a:xfrm>
            <a:off x="7716238" y="3289941"/>
            <a:ext cx="1314560" cy="24786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AAB2D0A-904F-4820-9ED9-87E583B5DC29}"/>
              </a:ext>
            </a:extLst>
          </p:cNvPr>
          <p:cNvSpPr txBox="1"/>
          <p:nvPr userDrawn="1"/>
        </p:nvSpPr>
        <p:spPr>
          <a:xfrm>
            <a:off x="8324850" y="5667375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  <a:cs typeface="Calibri" panose="020F0502020204030204" pitchFamily="34" charset="0"/>
              </a:rPr>
              <a:t>font for embedding</a:t>
            </a:r>
            <a:endParaRPr lang="en-US" b="0" i="0" dirty="0">
              <a:solidFill>
                <a:schemeClr val="bg1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B55D92A-8A1F-4AB1-BB41-7ECE17A66719}"/>
              </a:ext>
            </a:extLst>
          </p:cNvPr>
          <p:cNvSpPr txBox="1"/>
          <p:nvPr userDrawn="1"/>
        </p:nvSpPr>
        <p:spPr>
          <a:xfrm>
            <a:off x="4813033" y="1482540"/>
            <a:ext cx="2745532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layouts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tab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altLang="da-DK" sz="9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insert new slide.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an appropriate layout from the </a:t>
            </a:r>
            <a:r>
              <a:rPr lang="en-GB" altLang="da-DK" sz="900" strike="noStrik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drop down</a:t>
            </a:r>
            <a:r>
              <a:rPr lang="en-GB" altLang="da-DK" sz="900" strike="noStrik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menu.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the layout of an existing slide</a:t>
            </a:r>
          </a:p>
          <a:p>
            <a:pPr marL="0" indent="0" eaLnBrk="1" hangingPunct="1">
              <a:spcAft>
                <a:spcPts val="600"/>
              </a:spcAft>
              <a:buNone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click on PCs (CTRL+-click on Macs) the slide on the left side preview pane.</a:t>
            </a:r>
          </a:p>
          <a:p>
            <a:pPr marL="0" indent="0" eaLnBrk="1" hangingPunct="1">
              <a:spcAft>
                <a:spcPts val="600"/>
              </a:spcAft>
              <a:buNone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Hover over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see all slide design options.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29C3C4-E0D7-4C54-93A2-4907BDA124D1}"/>
              </a:ext>
            </a:extLst>
          </p:cNvPr>
          <p:cNvSpPr txBox="1"/>
          <p:nvPr userDrawn="1"/>
        </p:nvSpPr>
        <p:spPr>
          <a:xfrm>
            <a:off x="990600" y="4724400"/>
            <a:ext cx="2362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+mj-lt"/>
                <a:cs typeface="Calibri" panose="020F0502020204030204" pitchFamily="34" charset="0"/>
              </a:rPr>
              <a:t>Fonts are set in P4H style. Please do not change:</a:t>
            </a:r>
          </a:p>
          <a:p>
            <a:r>
              <a:rPr lang="en-US" sz="900" b="1" dirty="0">
                <a:latin typeface="Oswald" panose="02000303000000000000" pitchFamily="2" charset="0"/>
                <a:cs typeface="Calibri" panose="020F0502020204030204" pitchFamily="34" charset="0"/>
              </a:rPr>
              <a:t>Oswald</a:t>
            </a:r>
            <a:r>
              <a:rPr lang="en-US" sz="900" dirty="0">
                <a:latin typeface="+mj-lt"/>
                <a:cs typeface="Calibri" panose="020F0502020204030204" pitchFamily="34" charset="0"/>
              </a:rPr>
              <a:t> for titles, </a:t>
            </a:r>
            <a:r>
              <a:rPr lang="en-US" sz="900" b="1" dirty="0">
                <a:latin typeface="+mj-lt"/>
                <a:cs typeface="Calibri" panose="020F0502020204030204" pitchFamily="34" charset="0"/>
              </a:rPr>
              <a:t>Arial</a:t>
            </a:r>
            <a:r>
              <a:rPr lang="en-US" sz="900" dirty="0">
                <a:latin typeface="+mj-lt"/>
                <a:cs typeface="Calibri" panose="020F0502020204030204" pitchFamily="34" charset="0"/>
              </a:rPr>
              <a:t> for body text.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20DDE34-7851-4027-972C-F5C31DF48A5B}"/>
              </a:ext>
            </a:extLst>
          </p:cNvPr>
          <p:cNvSpPr txBox="1"/>
          <p:nvPr userDrawn="1"/>
        </p:nvSpPr>
        <p:spPr>
          <a:xfrm>
            <a:off x="990600" y="5334000"/>
            <a:ext cx="2366383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tab</a:t>
            </a:r>
            <a:endParaRPr lang="en-GB" altLang="da-DK" sz="90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5583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2833" y="1131632"/>
            <a:ext cx="9201075" cy="1372945"/>
          </a:xfrm>
        </p:spPr>
        <p:txBody>
          <a:bodyPr anchor="t" anchorCtr="0"/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2000" y="2661995"/>
            <a:ext cx="9194400" cy="67856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44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GB" dirty="0"/>
              <a:t>Click to add text in one line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>
          <a:xfrm>
            <a:off x="972000" y="3935872"/>
            <a:ext cx="9194400" cy="680400"/>
          </a:xfr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1019175" y="2445510"/>
            <a:ext cx="5112354" cy="0"/>
          </a:xfrm>
          <a:prstGeom prst="line">
            <a:avLst/>
          </a:prstGeom>
          <a:ln w="34925">
            <a:solidFill>
              <a:srgbClr val="EA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72000" y="3306304"/>
            <a:ext cx="9194400" cy="663575"/>
          </a:xfrm>
        </p:spPr>
        <p:txBody>
          <a:bodyPr>
            <a:normAutofit/>
          </a:bodyPr>
          <a:lstStyle>
            <a:lvl1pPr marL="0" indent="0">
              <a:buClrTx/>
              <a:buFont typeface="Arial" panose="020B0604020202020204" pitchFamily="34" charset="0"/>
              <a:buChar char="​"/>
              <a:defRPr sz="4400">
                <a:solidFill>
                  <a:schemeClr val="bg1"/>
                </a:solidFill>
              </a:defRPr>
            </a:lvl1pPr>
            <a:lvl2pPr marL="0" indent="0">
              <a:buClrTx/>
              <a:buFont typeface="Arial" panose="020B0604020202020204" pitchFamily="34" charset="0"/>
              <a:buNone/>
              <a:defRPr sz="4400" b="0"/>
            </a:lvl2pPr>
            <a:lvl3pPr marL="0" indent="0">
              <a:buClrTx/>
              <a:buFont typeface="Arial" panose="020B0604020202020204" pitchFamily="34" charset="0"/>
              <a:buChar char="​"/>
              <a:defRPr sz="4400"/>
            </a:lvl3pPr>
            <a:lvl4pPr marL="0" indent="0">
              <a:buClrTx/>
              <a:buFont typeface="Arial" panose="020B0604020202020204" pitchFamily="34" charset="0"/>
              <a:buChar char="​"/>
              <a:defRPr sz="4400"/>
            </a:lvl4pPr>
            <a:lvl5pPr marL="0" indent="0">
              <a:buClrTx/>
              <a:buFont typeface="Arial" panose="020B0604020202020204" pitchFamily="34" charset="0"/>
              <a:buChar char="​"/>
              <a:defRPr sz="4400"/>
            </a:lvl5pPr>
            <a:lvl6pPr marL="0" indent="0">
              <a:buClrTx/>
              <a:buFont typeface="Arial" panose="020B0604020202020204" pitchFamily="34" charset="0"/>
              <a:buChar char="​"/>
              <a:defRPr sz="4400"/>
            </a:lvl6pPr>
            <a:lvl7pPr marL="0" indent="0">
              <a:buClrTx/>
              <a:buFont typeface="Arial" panose="020B0604020202020204" pitchFamily="34" charset="0"/>
              <a:buChar char="​"/>
              <a:defRPr sz="4400"/>
            </a:lvl7pPr>
            <a:lvl8pPr marL="0" indent="0">
              <a:buClrTx/>
              <a:buFont typeface="Arial" panose="020B0604020202020204" pitchFamily="34" charset="0"/>
              <a:buChar char="​"/>
              <a:defRPr sz="4400"/>
            </a:lvl8pPr>
            <a:lvl9pPr marL="0" indent="0">
              <a:buClrTx/>
              <a:buFont typeface="Arial" panose="020B0604020202020204" pitchFamily="34" charset="0"/>
              <a:buChar char="​"/>
              <a:defRPr sz="4400"/>
            </a:lvl9pPr>
          </a:lstStyle>
          <a:p>
            <a:pPr lvl="0"/>
            <a:r>
              <a:rPr lang="en-GB" dirty="0"/>
              <a:t>Click to add name in one line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">
                <a:noFill/>
              </a:defRPr>
            </a:lvl1pPr>
          </a:lstStyle>
          <a:p>
            <a:r>
              <a:rPr lang="en-GB"/>
              <a:t>P4H-SG meeting 3–4 April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06313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ckground"/>
          <p:cNvSpPr/>
          <p:nvPr userDrawn="1"/>
        </p:nvSpPr>
        <p:spPr>
          <a:xfrm>
            <a:off x="-1200" y="0"/>
            <a:ext cx="12193200" cy="6861600"/>
          </a:xfrm>
          <a:prstGeom prst="rect">
            <a:avLst/>
          </a:prstGeom>
          <a:solidFill>
            <a:srgbClr val="2D42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3068" y="421398"/>
            <a:ext cx="9584840" cy="1372945"/>
          </a:xfrm>
        </p:spPr>
        <p:txBody>
          <a:bodyPr anchor="b"/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1175" y="3354734"/>
            <a:ext cx="9576150" cy="678560"/>
          </a:xfrm>
        </p:spPr>
        <p:txBody>
          <a:bodyPr lIns="0" anchor="b" anchorCtr="0">
            <a:norm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44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GB" dirty="0"/>
              <a:t>Click to add text in one line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959409" y="1539543"/>
            <a:ext cx="5112354" cy="0"/>
          </a:xfrm>
          <a:prstGeom prst="line">
            <a:avLst/>
          </a:prstGeom>
          <a:ln w="34925">
            <a:solidFill>
              <a:srgbClr val="EA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70570" y="3999043"/>
            <a:ext cx="9576780" cy="663575"/>
          </a:xfrm>
        </p:spPr>
        <p:txBody>
          <a:bodyPr>
            <a:normAutofit/>
          </a:bodyPr>
          <a:lstStyle>
            <a:lvl1pPr marL="0" indent="0">
              <a:buClrTx/>
              <a:buFont typeface="Arial" panose="020B0604020202020204" pitchFamily="34" charset="0"/>
              <a:buChar char="​"/>
              <a:defRPr sz="4400">
                <a:solidFill>
                  <a:schemeClr val="bg1"/>
                </a:solidFill>
              </a:defRPr>
            </a:lvl1pPr>
            <a:lvl2pPr marL="0" indent="0">
              <a:buClrTx/>
              <a:buFont typeface="Arial" panose="020B0604020202020204" pitchFamily="34" charset="0"/>
              <a:buNone/>
              <a:defRPr sz="4400" b="0"/>
            </a:lvl2pPr>
            <a:lvl3pPr marL="0" indent="0">
              <a:buClrTx/>
              <a:buFont typeface="Arial" panose="020B0604020202020204" pitchFamily="34" charset="0"/>
              <a:buChar char="​"/>
              <a:defRPr sz="4400"/>
            </a:lvl3pPr>
            <a:lvl4pPr marL="0" indent="0">
              <a:buClrTx/>
              <a:buFont typeface="Arial" panose="020B0604020202020204" pitchFamily="34" charset="0"/>
              <a:buChar char="​"/>
              <a:defRPr sz="4400"/>
            </a:lvl4pPr>
            <a:lvl5pPr marL="0" indent="0">
              <a:buClrTx/>
              <a:buFont typeface="Arial" panose="020B0604020202020204" pitchFamily="34" charset="0"/>
              <a:buChar char="​"/>
              <a:defRPr sz="4400"/>
            </a:lvl5pPr>
            <a:lvl6pPr marL="0" indent="0">
              <a:buClrTx/>
              <a:buFont typeface="Arial" panose="020B0604020202020204" pitchFamily="34" charset="0"/>
              <a:buChar char="​"/>
              <a:defRPr sz="4400"/>
            </a:lvl6pPr>
            <a:lvl7pPr marL="0" indent="0">
              <a:buClrTx/>
              <a:buFont typeface="Arial" panose="020B0604020202020204" pitchFamily="34" charset="0"/>
              <a:buChar char="​"/>
              <a:defRPr sz="4400"/>
            </a:lvl7pPr>
            <a:lvl8pPr marL="0" indent="0">
              <a:buClrTx/>
              <a:buFont typeface="Arial" panose="020B0604020202020204" pitchFamily="34" charset="0"/>
              <a:buChar char="​"/>
              <a:defRPr sz="4400"/>
            </a:lvl8pPr>
            <a:lvl9pPr marL="0" indent="0">
              <a:buClrTx/>
              <a:buFont typeface="Arial" panose="020B0604020202020204" pitchFamily="34" charset="0"/>
              <a:buChar char="​"/>
              <a:defRPr sz="4400"/>
            </a:lvl9pPr>
          </a:lstStyle>
          <a:p>
            <a:pPr lvl="0"/>
            <a:r>
              <a:rPr lang="en-GB" dirty="0"/>
              <a:t>Click to add name in one line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4"/>
          </p:nvPr>
        </p:nvSpPr>
        <p:spPr>
          <a:xfrm>
            <a:off x="972000" y="4629600"/>
            <a:ext cx="9575350" cy="680400"/>
          </a:xfr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5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P4H-SG meeting 3–4 April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907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/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rgbClr val="EA3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2833" y="1131632"/>
            <a:ext cx="9201075" cy="1372945"/>
          </a:xfrm>
        </p:spPr>
        <p:txBody>
          <a:bodyPr anchor="t" anchorCtr="0"/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2000" y="2661995"/>
            <a:ext cx="9194400" cy="67856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44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GB" dirty="0"/>
              <a:t>Click to add text in one line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>
          <a:xfrm>
            <a:off x="972000" y="3935872"/>
            <a:ext cx="9194400" cy="680400"/>
          </a:xfr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019175" y="2445510"/>
            <a:ext cx="5112354" cy="0"/>
          </a:xfrm>
          <a:prstGeom prst="line">
            <a:avLst/>
          </a:prstGeom>
          <a:ln w="34925">
            <a:solidFill>
              <a:srgbClr val="5EAA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72000" y="3306304"/>
            <a:ext cx="9194400" cy="663575"/>
          </a:xfrm>
        </p:spPr>
        <p:txBody>
          <a:bodyPr>
            <a:normAutofit/>
          </a:bodyPr>
          <a:lstStyle>
            <a:lvl1pPr marL="0" indent="0">
              <a:buClrTx/>
              <a:buFont typeface="Arial" panose="020B0604020202020204" pitchFamily="34" charset="0"/>
              <a:buChar char="​"/>
              <a:defRPr sz="4400">
                <a:solidFill>
                  <a:schemeClr val="bg1"/>
                </a:solidFill>
              </a:defRPr>
            </a:lvl1pPr>
            <a:lvl2pPr marL="0" indent="0">
              <a:buClrTx/>
              <a:buFont typeface="Arial" panose="020B0604020202020204" pitchFamily="34" charset="0"/>
              <a:buNone/>
              <a:defRPr sz="4400" b="0"/>
            </a:lvl2pPr>
            <a:lvl3pPr marL="0" indent="0">
              <a:buClrTx/>
              <a:buFont typeface="Arial" panose="020B0604020202020204" pitchFamily="34" charset="0"/>
              <a:buChar char="​"/>
              <a:defRPr sz="4400"/>
            </a:lvl3pPr>
            <a:lvl4pPr marL="0" indent="0">
              <a:buClrTx/>
              <a:buFont typeface="Arial" panose="020B0604020202020204" pitchFamily="34" charset="0"/>
              <a:buChar char="​"/>
              <a:defRPr sz="4400"/>
            </a:lvl4pPr>
            <a:lvl5pPr marL="0" indent="0">
              <a:buClrTx/>
              <a:buFont typeface="Arial" panose="020B0604020202020204" pitchFamily="34" charset="0"/>
              <a:buChar char="​"/>
              <a:defRPr sz="4400"/>
            </a:lvl5pPr>
            <a:lvl6pPr marL="0" indent="0">
              <a:buClrTx/>
              <a:buFont typeface="Arial" panose="020B0604020202020204" pitchFamily="34" charset="0"/>
              <a:buChar char="​"/>
              <a:defRPr sz="4400"/>
            </a:lvl6pPr>
            <a:lvl7pPr marL="0" indent="0">
              <a:buClrTx/>
              <a:buFont typeface="Arial" panose="020B0604020202020204" pitchFamily="34" charset="0"/>
              <a:buChar char="​"/>
              <a:defRPr sz="4400"/>
            </a:lvl7pPr>
            <a:lvl8pPr marL="0" indent="0">
              <a:buClrTx/>
              <a:buFont typeface="Arial" panose="020B0604020202020204" pitchFamily="34" charset="0"/>
              <a:buChar char="​"/>
              <a:defRPr sz="4400"/>
            </a:lvl8pPr>
            <a:lvl9pPr marL="0" indent="0">
              <a:buClrTx/>
              <a:buFont typeface="Arial" panose="020B0604020202020204" pitchFamily="34" charset="0"/>
              <a:buChar char="​"/>
              <a:defRPr sz="4400"/>
            </a:lvl9pPr>
          </a:lstStyle>
          <a:p>
            <a:pPr lvl="0"/>
            <a:r>
              <a:rPr lang="en-GB" dirty="0"/>
              <a:t>Click to add name in one line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">
                <a:noFill/>
              </a:defRPr>
            </a:lvl1pPr>
          </a:lstStyle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"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70197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8C2222"/>
                </a:solidFill>
              </a:defRPr>
            </a:lvl2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2022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2141538"/>
            <a:ext cx="4570412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2141538"/>
            <a:ext cx="4572000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92606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two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2141538"/>
            <a:ext cx="4570412" cy="3708400"/>
          </a:xfrm>
        </p:spPr>
        <p:txBody>
          <a:bodyPr/>
          <a:lstStyle>
            <a:lvl1pPr>
              <a:buClr>
                <a:srgbClr val="2D424C"/>
              </a:buClr>
              <a:defRPr>
                <a:solidFill>
                  <a:srgbClr val="4C7E96"/>
                </a:solidFill>
              </a:defRPr>
            </a:lvl1pPr>
            <a:lvl2pPr>
              <a:defRPr>
                <a:solidFill>
                  <a:srgbClr val="2D424C"/>
                </a:solidFill>
              </a:defRPr>
            </a:lvl2pPr>
            <a:lvl3pPr>
              <a:defRPr>
                <a:solidFill>
                  <a:srgbClr val="4C7E96"/>
                </a:solidFill>
              </a:defRPr>
            </a:lvl3pPr>
            <a:lvl4pPr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2141538"/>
            <a:ext cx="4572000" cy="3708400"/>
          </a:xfrm>
        </p:spPr>
        <p:txBody>
          <a:bodyPr/>
          <a:lstStyle>
            <a:lvl1pPr>
              <a:buClr>
                <a:srgbClr val="2D424C"/>
              </a:buClr>
              <a:defRPr>
                <a:solidFill>
                  <a:srgbClr val="4C7E96"/>
                </a:solidFill>
              </a:defRPr>
            </a:lvl1pPr>
            <a:lvl2pPr>
              <a:defRPr>
                <a:solidFill>
                  <a:srgbClr val="2D424C"/>
                </a:solidFill>
              </a:defRPr>
            </a:lvl2pPr>
            <a:lvl3pPr>
              <a:defRPr>
                <a:solidFill>
                  <a:srgbClr val="4C7E96"/>
                </a:solidFill>
              </a:defRPr>
            </a:lvl3pPr>
            <a:lvl4pPr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75665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2141538"/>
            <a:ext cx="4570412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rgbClr val="2D424C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rgbClr val="2D424C"/>
                </a:solidFill>
              </a:defRPr>
            </a:lvl3pPr>
            <a:lvl4pPr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2141538"/>
            <a:ext cx="4572000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rgbClr val="2D424C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rgbClr val="2D424C"/>
                </a:solidFill>
              </a:defRPr>
            </a:lvl3pPr>
            <a:lvl4pPr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C222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3364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1109701"/>
            <a:ext cx="4570412" cy="4740237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chemeClr val="tx1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1107203"/>
            <a:ext cx="4572000" cy="4742735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chemeClr val="tx1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4845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1109701"/>
            <a:ext cx="4570412" cy="4740237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2D424C"/>
                </a:solidFill>
              </a:defRPr>
            </a:lvl1pPr>
            <a:lvl2pPr>
              <a:defRPr b="0">
                <a:solidFill>
                  <a:srgbClr val="4C7E96"/>
                </a:solidFill>
              </a:defRPr>
            </a:lvl2pPr>
            <a:lvl3pPr marL="198000" indent="-198000">
              <a:buClr>
                <a:srgbClr val="2D424C"/>
              </a:buClr>
              <a:buFont typeface="Verdana" panose="020B0604030504040204" pitchFamily="34" charset="0"/>
              <a:buChar char="•"/>
              <a:defRPr>
                <a:solidFill>
                  <a:srgbClr val="4C7E96"/>
                </a:solidFill>
              </a:defRPr>
            </a:lvl3pPr>
            <a:lvl4pPr marL="396000"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 marL="594000"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1107203"/>
            <a:ext cx="4572000" cy="4742735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2D424C"/>
                </a:solidFill>
              </a:defRPr>
            </a:lvl1pPr>
            <a:lvl2pPr>
              <a:defRPr b="0">
                <a:solidFill>
                  <a:srgbClr val="4C7E96"/>
                </a:solidFill>
              </a:defRPr>
            </a:lvl2pPr>
            <a:lvl3pPr marL="198000" indent="-198000">
              <a:buClr>
                <a:srgbClr val="2D424C"/>
              </a:buClr>
              <a:buFont typeface="Verdana" panose="020B0604030504040204" pitchFamily="34" charset="0"/>
              <a:buChar char="•"/>
              <a:defRPr>
                <a:solidFill>
                  <a:srgbClr val="4C7E96"/>
                </a:solidFill>
              </a:defRPr>
            </a:lvl3pPr>
            <a:lvl4pPr marL="396000"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 marL="594000"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95407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1109701"/>
            <a:ext cx="4570412" cy="4740237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rgbClr val="2D424C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rgbClr val="2D424C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1107203"/>
            <a:ext cx="4572000" cy="4742735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rgbClr val="2D424C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rgbClr val="2D424C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90799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" y="0"/>
            <a:ext cx="1218870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1019176" y="2141538"/>
            <a:ext cx="4960938" cy="3708000"/>
          </a:xfrm>
        </p:spPr>
        <p:txBody>
          <a:bodyPr/>
          <a:lstStyle>
            <a:lvl1pPr>
              <a:defRPr/>
            </a:lvl1pPr>
            <a:lvl2pPr>
              <a:defRPr>
                <a:solidFill>
                  <a:srgbClr val="8C2222"/>
                </a:solidFill>
              </a:defRPr>
            </a:lvl2pPr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856538" y="2016125"/>
            <a:ext cx="2686050" cy="3737669"/>
          </a:xfrm>
        </p:spPr>
        <p:txBody>
          <a:bodyPr tIns="648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2371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7856537" y="1376313"/>
            <a:ext cx="2690813" cy="4473625"/>
          </a:xfrm>
        </p:spPr>
        <p:txBody>
          <a:bodyPr/>
          <a:lstStyle>
            <a:lvl1pPr>
              <a:buClr>
                <a:srgbClr val="2D424C"/>
              </a:buClr>
              <a:defRPr>
                <a:solidFill>
                  <a:srgbClr val="4C7E96"/>
                </a:solidFill>
              </a:defRPr>
            </a:lvl1pPr>
            <a:lvl2pPr>
              <a:defRPr>
                <a:solidFill>
                  <a:srgbClr val="2D424C"/>
                </a:solidFill>
              </a:defRPr>
            </a:lvl2pPr>
            <a:lvl3pPr>
              <a:defRPr>
                <a:solidFill>
                  <a:srgbClr val="4C7E96"/>
                </a:solidFill>
              </a:defRPr>
            </a:lvl3pPr>
            <a:lvl4pPr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9174" y="1407736"/>
            <a:ext cx="6459424" cy="4361239"/>
          </a:xfrm>
        </p:spPr>
        <p:txBody>
          <a:bodyPr tIns="648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22644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econd elemen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1404360"/>
            <a:ext cx="725493" cy="779468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35774" y="2116751"/>
            <a:ext cx="8708822" cy="370840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 sz="2400" b="1">
                <a:solidFill>
                  <a:srgbClr val="5EAABC"/>
                </a:solidFill>
              </a:defRPr>
            </a:lvl1pPr>
            <a:lvl2pPr marL="126000" indent="-126000" algn="r">
              <a:spcBef>
                <a:spcPts val="2600"/>
              </a:spcBef>
              <a:buFont typeface="Trebuchet MS" panose="020B0603020202020204" pitchFamily="34" charset="0"/>
              <a:buChar char="-"/>
              <a:defRPr sz="1800" b="0">
                <a:solidFill>
                  <a:srgbClr val="2D424C"/>
                </a:solidFill>
              </a:defRPr>
            </a:lvl2pPr>
            <a:lvl3pPr marL="0" indent="0" algn="r">
              <a:spcBef>
                <a:spcPts val="2600"/>
              </a:spcBef>
              <a:buClrTx/>
              <a:buFont typeface="Trebuchet MS" panose="020B0603020202020204" pitchFamily="34" charset="0"/>
              <a:buNone/>
              <a:defRPr sz="1800">
                <a:solidFill>
                  <a:srgbClr val="2D424C"/>
                </a:solidFill>
              </a:defRPr>
            </a:lvl3pPr>
            <a:lvl4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4pPr>
            <a:lvl5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5pPr>
            <a:lvl6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6pPr>
            <a:lvl7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7pPr>
            <a:lvl8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8pPr>
            <a:lvl9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GB" dirty="0"/>
              <a:t>Insert quotation, click ENTER for new line and then TAB to get the correct text style for authors name or source</a:t>
            </a:r>
          </a:p>
          <a:p>
            <a:endParaRPr lang="en-GB" noProof="0" dirty="0"/>
          </a:p>
          <a:p>
            <a:pPr lvl="1"/>
            <a:r>
              <a:rPr lang="en-GB" noProof="0" dirty="0"/>
              <a:t>Source or note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8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75229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econd elemen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1404360"/>
            <a:ext cx="725493" cy="779468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35774" y="2116751"/>
            <a:ext cx="8708822" cy="370840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 sz="2400" b="1">
                <a:solidFill>
                  <a:srgbClr val="8C2222"/>
                </a:solidFill>
              </a:defRPr>
            </a:lvl1pPr>
            <a:lvl2pPr marL="126000" indent="-126000" algn="r">
              <a:spcBef>
                <a:spcPts val="2600"/>
              </a:spcBef>
              <a:buFont typeface="Trebuchet MS" panose="020B0603020202020204" pitchFamily="34" charset="0"/>
              <a:buChar char="-"/>
              <a:defRPr sz="1800" b="0">
                <a:solidFill>
                  <a:srgbClr val="2D424C"/>
                </a:solidFill>
              </a:defRPr>
            </a:lvl2pPr>
            <a:lvl3pPr marL="0" indent="0" algn="r">
              <a:spcBef>
                <a:spcPts val="2600"/>
              </a:spcBef>
              <a:buClrTx/>
              <a:buFont typeface="Trebuchet MS" panose="020B0603020202020204" pitchFamily="34" charset="0"/>
              <a:buNone/>
              <a:defRPr sz="1800">
                <a:solidFill>
                  <a:srgbClr val="2D424C"/>
                </a:solidFill>
              </a:defRPr>
            </a:lvl3pPr>
            <a:lvl4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4pPr>
            <a:lvl5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5pPr>
            <a:lvl6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6pPr>
            <a:lvl7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7pPr>
            <a:lvl8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8pPr>
            <a:lvl9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GB" dirty="0"/>
              <a:t>Insert quotation, click ENTER for new line and then TAB to get the correct text style for authors name or source</a:t>
            </a:r>
          </a:p>
          <a:p>
            <a:endParaRPr lang="en-GB" noProof="0" dirty="0"/>
          </a:p>
          <a:p>
            <a:pPr lvl="1"/>
            <a:r>
              <a:rPr lang="en-GB" noProof="0" dirty="0"/>
              <a:t>Source or note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8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666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background and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3200" cy="6861600"/>
          </a:xfrm>
        </p:spPr>
        <p:txBody>
          <a:bodyPr lIns="7092000" tIns="0" rIns="576000" anchor="ctr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GB" dirty="0"/>
              <a:t>Click here to insert background picture. Click the Insert tab, click Pictures to browse</a:t>
            </a:r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" y="1588"/>
            <a:ext cx="6585353" cy="6394450"/>
          </a:xfrm>
          <a:custGeom>
            <a:avLst/>
            <a:gdLst>
              <a:gd name="connsiteX0" fmla="*/ 0 w 6585353"/>
              <a:gd name="connsiteY0" fmla="*/ 0 h 6394450"/>
              <a:gd name="connsiteX1" fmla="*/ 6585353 w 6585353"/>
              <a:gd name="connsiteY1" fmla="*/ 0 h 6394450"/>
              <a:gd name="connsiteX2" fmla="*/ 6585353 w 6585353"/>
              <a:gd name="connsiteY2" fmla="*/ 3936983 h 6394450"/>
              <a:gd name="connsiteX3" fmla="*/ 3691486 w 6585353"/>
              <a:gd name="connsiteY3" fmla="*/ 6387573 h 6394450"/>
              <a:gd name="connsiteX4" fmla="*/ 3406590 w 6585353"/>
              <a:gd name="connsiteY4" fmla="*/ 6394450 h 6394450"/>
              <a:gd name="connsiteX5" fmla="*/ 0 w 6585353"/>
              <a:gd name="connsiteY5" fmla="*/ 6394450 h 6394450"/>
              <a:gd name="connsiteX6" fmla="*/ 0 w 6585353"/>
              <a:gd name="connsiteY6" fmla="*/ 6384706 h 6394450"/>
              <a:gd name="connsiteX7" fmla="*/ 0 w 6585353"/>
              <a:gd name="connsiteY7" fmla="*/ 0 h 63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85353" h="6394450">
                <a:moveTo>
                  <a:pt x="0" y="0"/>
                </a:moveTo>
                <a:cubicBezTo>
                  <a:pt x="0" y="0"/>
                  <a:pt x="0" y="0"/>
                  <a:pt x="6585353" y="0"/>
                </a:cubicBezTo>
                <a:cubicBezTo>
                  <a:pt x="6585353" y="0"/>
                  <a:pt x="6585353" y="0"/>
                  <a:pt x="6585353" y="3936983"/>
                </a:cubicBezTo>
                <a:cubicBezTo>
                  <a:pt x="6585353" y="5473132"/>
                  <a:pt x="5621166" y="6291302"/>
                  <a:pt x="3691486" y="6387573"/>
                </a:cubicBezTo>
                <a:lnTo>
                  <a:pt x="3406590" y="6394450"/>
                </a:lnTo>
                <a:lnTo>
                  <a:pt x="0" y="6394450"/>
                </a:lnTo>
                <a:lnTo>
                  <a:pt x="0" y="6384706"/>
                </a:lnTo>
                <a:cubicBezTo>
                  <a:pt x="0" y="6297244"/>
                  <a:pt x="0" y="5597550"/>
                  <a:pt x="0" y="0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</p:spPr>
        <p:txBody>
          <a:bodyPr wrap="square" lIns="1018800" tIns="1368000" rIns="990000" bIns="540000">
            <a:noAutofit/>
          </a:bodyPr>
          <a:lstStyle>
            <a:lvl1pPr>
              <a:buClrTx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buClrTx/>
              <a:defRPr sz="1600">
                <a:solidFill>
                  <a:schemeClr val="bg1"/>
                </a:solidFill>
              </a:defRPr>
            </a:lvl4pPr>
            <a:lvl5pPr>
              <a:buClrTx/>
              <a:defRPr sz="16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14135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background and tex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3200" cy="6861600"/>
          </a:xfrm>
        </p:spPr>
        <p:txBody>
          <a:bodyPr lIns="576000" tIns="0" rIns="7200000" anchor="ctr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GB" dirty="0"/>
              <a:t>Click here to insert background picture. Click the Insert tab, click Pictures to browse</a:t>
            </a:r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711485" y="360000"/>
            <a:ext cx="7480515" cy="6498000"/>
          </a:xfrm>
          <a:custGeom>
            <a:avLst/>
            <a:gdLst>
              <a:gd name="connsiteX0" fmla="*/ 3428760 w 7480515"/>
              <a:gd name="connsiteY0" fmla="*/ 0 h 6498000"/>
              <a:gd name="connsiteX1" fmla="*/ 7480515 w 7480515"/>
              <a:gd name="connsiteY1" fmla="*/ 0 h 6498000"/>
              <a:gd name="connsiteX2" fmla="*/ 7480515 w 7480515"/>
              <a:gd name="connsiteY2" fmla="*/ 1351 h 6498000"/>
              <a:gd name="connsiteX3" fmla="*/ 7480515 w 7480515"/>
              <a:gd name="connsiteY3" fmla="*/ 12456 h 6498000"/>
              <a:gd name="connsiteX4" fmla="*/ 7480515 w 7480515"/>
              <a:gd name="connsiteY4" fmla="*/ 42599 h 6498000"/>
              <a:gd name="connsiteX5" fmla="*/ 7480515 w 7480515"/>
              <a:gd name="connsiteY5" fmla="*/ 67785 h 6498000"/>
              <a:gd name="connsiteX6" fmla="*/ 7480515 w 7480515"/>
              <a:gd name="connsiteY6" fmla="*/ 101299 h 6498000"/>
              <a:gd name="connsiteX7" fmla="*/ 7480515 w 7480515"/>
              <a:gd name="connsiteY7" fmla="*/ 144332 h 6498000"/>
              <a:gd name="connsiteX8" fmla="*/ 7480515 w 7480515"/>
              <a:gd name="connsiteY8" fmla="*/ 198075 h 6498000"/>
              <a:gd name="connsiteX9" fmla="*/ 7480515 w 7480515"/>
              <a:gd name="connsiteY9" fmla="*/ 263715 h 6498000"/>
              <a:gd name="connsiteX10" fmla="*/ 7480515 w 7480515"/>
              <a:gd name="connsiteY10" fmla="*/ 342445 h 6498000"/>
              <a:gd name="connsiteX11" fmla="*/ 7480515 w 7480515"/>
              <a:gd name="connsiteY11" fmla="*/ 435452 h 6498000"/>
              <a:gd name="connsiteX12" fmla="*/ 7480515 w 7480515"/>
              <a:gd name="connsiteY12" fmla="*/ 543928 h 6498000"/>
              <a:gd name="connsiteX13" fmla="*/ 7480515 w 7480515"/>
              <a:gd name="connsiteY13" fmla="*/ 669062 h 6498000"/>
              <a:gd name="connsiteX14" fmla="*/ 7480515 w 7480515"/>
              <a:gd name="connsiteY14" fmla="*/ 812044 h 6498000"/>
              <a:gd name="connsiteX15" fmla="*/ 7480515 w 7480515"/>
              <a:gd name="connsiteY15" fmla="*/ 974063 h 6498000"/>
              <a:gd name="connsiteX16" fmla="*/ 7480515 w 7480515"/>
              <a:gd name="connsiteY16" fmla="*/ 1156311 h 6498000"/>
              <a:gd name="connsiteX17" fmla="*/ 7480515 w 7480515"/>
              <a:gd name="connsiteY17" fmla="*/ 1359976 h 6498000"/>
              <a:gd name="connsiteX18" fmla="*/ 7480515 w 7480515"/>
              <a:gd name="connsiteY18" fmla="*/ 1586248 h 6498000"/>
              <a:gd name="connsiteX19" fmla="*/ 7480515 w 7480515"/>
              <a:gd name="connsiteY19" fmla="*/ 1836317 h 6498000"/>
              <a:gd name="connsiteX20" fmla="*/ 7480515 w 7480515"/>
              <a:gd name="connsiteY20" fmla="*/ 2111374 h 6498000"/>
              <a:gd name="connsiteX21" fmla="*/ 7480515 w 7480515"/>
              <a:gd name="connsiteY21" fmla="*/ 2412608 h 6498000"/>
              <a:gd name="connsiteX22" fmla="*/ 7480515 w 7480515"/>
              <a:gd name="connsiteY22" fmla="*/ 2741208 h 6498000"/>
              <a:gd name="connsiteX23" fmla="*/ 7480515 w 7480515"/>
              <a:gd name="connsiteY23" fmla="*/ 3098365 h 6498000"/>
              <a:gd name="connsiteX24" fmla="*/ 7480515 w 7480515"/>
              <a:gd name="connsiteY24" fmla="*/ 3288024 h 6498000"/>
              <a:gd name="connsiteX25" fmla="*/ 7480515 w 7480515"/>
              <a:gd name="connsiteY25" fmla="*/ 3485269 h 6498000"/>
              <a:gd name="connsiteX26" fmla="*/ 7480515 w 7480515"/>
              <a:gd name="connsiteY26" fmla="*/ 3690247 h 6498000"/>
              <a:gd name="connsiteX27" fmla="*/ 7480515 w 7480515"/>
              <a:gd name="connsiteY27" fmla="*/ 3903109 h 6498000"/>
              <a:gd name="connsiteX28" fmla="*/ 7480515 w 7480515"/>
              <a:gd name="connsiteY28" fmla="*/ 4124002 h 6498000"/>
              <a:gd name="connsiteX29" fmla="*/ 7480515 w 7480515"/>
              <a:gd name="connsiteY29" fmla="*/ 4353075 h 6498000"/>
              <a:gd name="connsiteX30" fmla="*/ 7480515 w 7480515"/>
              <a:gd name="connsiteY30" fmla="*/ 4590478 h 6498000"/>
              <a:gd name="connsiteX31" fmla="*/ 7480515 w 7480515"/>
              <a:gd name="connsiteY31" fmla="*/ 4836358 h 6498000"/>
              <a:gd name="connsiteX32" fmla="*/ 7480515 w 7480515"/>
              <a:gd name="connsiteY32" fmla="*/ 5090865 h 6498000"/>
              <a:gd name="connsiteX33" fmla="*/ 7480515 w 7480515"/>
              <a:gd name="connsiteY33" fmla="*/ 5354147 h 6498000"/>
              <a:gd name="connsiteX34" fmla="*/ 7480515 w 7480515"/>
              <a:gd name="connsiteY34" fmla="*/ 5626352 h 6498000"/>
              <a:gd name="connsiteX35" fmla="*/ 7480515 w 7480515"/>
              <a:gd name="connsiteY35" fmla="*/ 5907631 h 6498000"/>
              <a:gd name="connsiteX36" fmla="*/ 7480515 w 7480515"/>
              <a:gd name="connsiteY36" fmla="*/ 6198131 h 6498000"/>
              <a:gd name="connsiteX37" fmla="*/ 7480515 w 7480515"/>
              <a:gd name="connsiteY37" fmla="*/ 6498000 h 6498000"/>
              <a:gd name="connsiteX38" fmla="*/ 0 w 7480515"/>
              <a:gd name="connsiteY38" fmla="*/ 6498000 h 6498000"/>
              <a:gd name="connsiteX39" fmla="*/ 0 w 7480515"/>
              <a:gd name="connsiteY39" fmla="*/ 3676938 h 6498000"/>
              <a:gd name="connsiteX40" fmla="*/ 13215 w 7480515"/>
              <a:gd name="connsiteY40" fmla="*/ 3237243 h 6498000"/>
              <a:gd name="connsiteX41" fmla="*/ 3019542 w 7480515"/>
              <a:gd name="connsiteY41" fmla="*/ 14126 h 649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480515" h="6498000">
                <a:moveTo>
                  <a:pt x="3428760" y="0"/>
                </a:moveTo>
                <a:lnTo>
                  <a:pt x="7480515" y="0"/>
                </a:lnTo>
                <a:lnTo>
                  <a:pt x="7480515" y="1351"/>
                </a:lnTo>
                <a:lnTo>
                  <a:pt x="7480515" y="12456"/>
                </a:lnTo>
                <a:lnTo>
                  <a:pt x="7480515" y="42599"/>
                </a:lnTo>
                <a:lnTo>
                  <a:pt x="7480515" y="67785"/>
                </a:lnTo>
                <a:lnTo>
                  <a:pt x="7480515" y="101299"/>
                </a:lnTo>
                <a:lnTo>
                  <a:pt x="7480515" y="144332"/>
                </a:lnTo>
                <a:lnTo>
                  <a:pt x="7480515" y="198075"/>
                </a:lnTo>
                <a:lnTo>
                  <a:pt x="7480515" y="263715"/>
                </a:lnTo>
                <a:lnTo>
                  <a:pt x="7480515" y="342445"/>
                </a:lnTo>
                <a:lnTo>
                  <a:pt x="7480515" y="435452"/>
                </a:lnTo>
                <a:lnTo>
                  <a:pt x="7480515" y="543928"/>
                </a:lnTo>
                <a:lnTo>
                  <a:pt x="7480515" y="669062"/>
                </a:lnTo>
                <a:lnTo>
                  <a:pt x="7480515" y="812044"/>
                </a:lnTo>
                <a:lnTo>
                  <a:pt x="7480515" y="974063"/>
                </a:lnTo>
                <a:lnTo>
                  <a:pt x="7480515" y="1156311"/>
                </a:lnTo>
                <a:lnTo>
                  <a:pt x="7480515" y="1359976"/>
                </a:lnTo>
                <a:lnTo>
                  <a:pt x="7480515" y="1586248"/>
                </a:lnTo>
                <a:lnTo>
                  <a:pt x="7480515" y="1836317"/>
                </a:lnTo>
                <a:lnTo>
                  <a:pt x="7480515" y="2111374"/>
                </a:lnTo>
                <a:lnTo>
                  <a:pt x="7480515" y="2412608"/>
                </a:lnTo>
                <a:lnTo>
                  <a:pt x="7480515" y="2741208"/>
                </a:lnTo>
                <a:lnTo>
                  <a:pt x="7480515" y="3098365"/>
                </a:lnTo>
                <a:lnTo>
                  <a:pt x="7480515" y="3288024"/>
                </a:lnTo>
                <a:lnTo>
                  <a:pt x="7480515" y="3485269"/>
                </a:lnTo>
                <a:lnTo>
                  <a:pt x="7480515" y="3690247"/>
                </a:lnTo>
                <a:lnTo>
                  <a:pt x="7480515" y="3903109"/>
                </a:lnTo>
                <a:lnTo>
                  <a:pt x="7480515" y="4124002"/>
                </a:lnTo>
                <a:lnTo>
                  <a:pt x="7480515" y="4353075"/>
                </a:lnTo>
                <a:lnTo>
                  <a:pt x="7480515" y="4590478"/>
                </a:lnTo>
                <a:lnTo>
                  <a:pt x="7480515" y="4836358"/>
                </a:lnTo>
                <a:lnTo>
                  <a:pt x="7480515" y="5090865"/>
                </a:lnTo>
                <a:lnTo>
                  <a:pt x="7480515" y="5354147"/>
                </a:lnTo>
                <a:lnTo>
                  <a:pt x="7480515" y="5626352"/>
                </a:lnTo>
                <a:lnTo>
                  <a:pt x="7480515" y="5907631"/>
                </a:lnTo>
                <a:lnTo>
                  <a:pt x="7480515" y="6198131"/>
                </a:lnTo>
                <a:lnTo>
                  <a:pt x="7480515" y="6498000"/>
                </a:lnTo>
                <a:lnTo>
                  <a:pt x="0" y="6498000"/>
                </a:lnTo>
                <a:lnTo>
                  <a:pt x="0" y="3676938"/>
                </a:lnTo>
                <a:lnTo>
                  <a:pt x="13215" y="3237243"/>
                </a:lnTo>
                <a:cubicBezTo>
                  <a:pt x="138479" y="1220777"/>
                  <a:pt x="1140588" y="148177"/>
                  <a:pt x="3019542" y="14126"/>
                </a:cubicBezTo>
                <a:close/>
              </a:path>
            </a:pathLst>
          </a:custGeom>
          <a:solidFill>
            <a:srgbClr val="EA3A32">
              <a:alpha val="75000"/>
            </a:srgbClr>
          </a:solidFill>
        </p:spPr>
        <p:txBody>
          <a:bodyPr wrap="square" lIns="1260000" tIns="1008000" rIns="1638000" bIns="1008000">
            <a:noAutofit/>
          </a:bodyPr>
          <a:lstStyle>
            <a:lvl1pPr>
              <a:buClrTx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buClrTx/>
              <a:defRPr sz="1600">
                <a:solidFill>
                  <a:schemeClr val="bg1"/>
                </a:solidFill>
              </a:defRPr>
            </a:lvl4pPr>
            <a:lvl5pPr>
              <a:buClrTx/>
              <a:defRPr sz="16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3680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320430" y="1651950"/>
            <a:ext cx="1800000" cy="1800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320430" y="4024777"/>
            <a:ext cx="18000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2332153" y="4785075"/>
            <a:ext cx="1800000" cy="1064863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6" hasCustomPrompt="1"/>
          </p:nvPr>
        </p:nvSpPr>
        <p:spPr>
          <a:xfrm>
            <a:off x="4929025" y="1651950"/>
            <a:ext cx="1800000" cy="1800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4929025" y="4025529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4929025" y="478507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9" hasCustomPrompt="1"/>
          </p:nvPr>
        </p:nvSpPr>
        <p:spPr>
          <a:xfrm>
            <a:off x="7420390" y="1651950"/>
            <a:ext cx="1800000" cy="1800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7420390" y="4024777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1" hasCustomPrompt="1"/>
          </p:nvPr>
        </p:nvSpPr>
        <p:spPr>
          <a:xfrm>
            <a:off x="7420390" y="478507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cxnSp>
        <p:nvCxnSpPr>
          <p:cNvPr id="15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69075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pic>
        <p:nvPicPr>
          <p:cNvPr id="6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1725117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58717" y="3391735"/>
            <a:ext cx="18648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1458717" y="4152033"/>
            <a:ext cx="1864800" cy="1692000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6" hasCustomPrompt="1"/>
          </p:nvPr>
        </p:nvSpPr>
        <p:spPr>
          <a:xfrm>
            <a:off x="3991188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3724788" y="3392487"/>
            <a:ext cx="18648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3724788" y="4152033"/>
            <a:ext cx="18648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9" hasCustomPrompt="1"/>
          </p:nvPr>
        </p:nvSpPr>
        <p:spPr>
          <a:xfrm>
            <a:off x="6224182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5990182" y="3391735"/>
            <a:ext cx="1866356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1" hasCustomPrompt="1"/>
          </p:nvPr>
        </p:nvSpPr>
        <p:spPr>
          <a:xfrm>
            <a:off x="5990182" y="4152033"/>
            <a:ext cx="1866356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34" name="Content Placeholder 33"/>
          <p:cNvSpPr>
            <a:spLocks noGrp="1"/>
          </p:cNvSpPr>
          <p:nvPr>
            <p:ph sz="quarter" idx="22" hasCustomPrompt="1"/>
          </p:nvPr>
        </p:nvSpPr>
        <p:spPr>
          <a:xfrm>
            <a:off x="8522653" y="1885949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23" hasCustomPrompt="1"/>
          </p:nvPr>
        </p:nvSpPr>
        <p:spPr>
          <a:xfrm>
            <a:off x="8256253" y="3391735"/>
            <a:ext cx="18648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24" hasCustomPrompt="1"/>
          </p:nvPr>
        </p:nvSpPr>
        <p:spPr>
          <a:xfrm>
            <a:off x="8256253" y="4152033"/>
            <a:ext cx="18648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sz="1800" b="1"/>
            </a:lvl2pPr>
            <a:lvl3pPr algn="ctr">
              <a:buNone/>
              <a:defRPr sz="1800" b="1"/>
            </a:lvl3pPr>
            <a:lvl4pPr marL="0" indent="0" algn="ctr">
              <a:buNone/>
              <a:defRPr sz="1800" b="1"/>
            </a:lvl4pPr>
            <a:lvl5pPr marL="198000" indent="0" algn="ctr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cxnSp>
        <p:nvCxnSpPr>
          <p:cNvPr id="18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9840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ve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pic>
        <p:nvPicPr>
          <p:cNvPr id="6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1241451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07451" y="3391735"/>
            <a:ext cx="18000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1019174" y="4152033"/>
            <a:ext cx="1800000" cy="1692000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6" hasCustomPrompt="1"/>
          </p:nvPr>
        </p:nvSpPr>
        <p:spPr>
          <a:xfrm>
            <a:off x="3404572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3170572" y="3392487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3170572" y="4152033"/>
            <a:ext cx="18000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9" hasCustomPrompt="1"/>
          </p:nvPr>
        </p:nvSpPr>
        <p:spPr>
          <a:xfrm>
            <a:off x="5567693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5333693" y="3391735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1" hasCustomPrompt="1"/>
          </p:nvPr>
        </p:nvSpPr>
        <p:spPr>
          <a:xfrm>
            <a:off x="5333693" y="4152033"/>
            <a:ext cx="18000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34" name="Content Placeholder 33"/>
          <p:cNvSpPr>
            <a:spLocks noGrp="1"/>
          </p:cNvSpPr>
          <p:nvPr>
            <p:ph sz="quarter" idx="22" hasCustomPrompt="1"/>
          </p:nvPr>
        </p:nvSpPr>
        <p:spPr>
          <a:xfrm>
            <a:off x="7730814" y="1885949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23" hasCustomPrompt="1"/>
          </p:nvPr>
        </p:nvSpPr>
        <p:spPr>
          <a:xfrm>
            <a:off x="7496814" y="3391735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24" hasCustomPrompt="1"/>
          </p:nvPr>
        </p:nvSpPr>
        <p:spPr>
          <a:xfrm>
            <a:off x="7496814" y="4152033"/>
            <a:ext cx="18000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sz="1800" b="1"/>
            </a:lvl2pPr>
            <a:lvl3pPr algn="ctr">
              <a:buNone/>
              <a:defRPr sz="1800" b="1"/>
            </a:lvl3pPr>
            <a:lvl4pPr marL="0" indent="0" algn="ctr">
              <a:buNone/>
              <a:defRPr sz="1800" b="1"/>
            </a:lvl4pPr>
            <a:lvl5pPr marL="198000" indent="0" algn="ctr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40" name="Content Placeholder 39"/>
          <p:cNvSpPr>
            <a:spLocks noGrp="1"/>
          </p:cNvSpPr>
          <p:nvPr>
            <p:ph sz="quarter" idx="25" hasCustomPrompt="1"/>
          </p:nvPr>
        </p:nvSpPr>
        <p:spPr>
          <a:xfrm>
            <a:off x="9893936" y="1867457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>
              <a:buNone/>
              <a:defRPr sz="1200"/>
            </a:lvl2pPr>
            <a:lvl3pPr>
              <a:buNone/>
              <a:defRPr sz="1200"/>
            </a:lvl3pPr>
            <a:lvl4pPr marL="0" indent="0">
              <a:buNone/>
              <a:defRPr sz="1200"/>
            </a:lvl4pPr>
            <a:lvl5pPr marL="198000" indent="0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26" hasCustomPrompt="1"/>
          </p:nvPr>
        </p:nvSpPr>
        <p:spPr>
          <a:xfrm>
            <a:off x="9659936" y="3391735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27" hasCustomPrompt="1"/>
          </p:nvPr>
        </p:nvSpPr>
        <p:spPr>
          <a:xfrm>
            <a:off x="9659936" y="4152033"/>
            <a:ext cx="1800000" cy="16920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2D424C"/>
                </a:solidFill>
              </a:defRPr>
            </a:lvl1pPr>
            <a:lvl2pPr>
              <a:buNone/>
              <a:defRPr b="1">
                <a:solidFill>
                  <a:srgbClr val="2D424C"/>
                </a:solidFill>
              </a:defRPr>
            </a:lvl2pPr>
            <a:lvl3pPr>
              <a:buNone/>
              <a:defRPr b="1">
                <a:solidFill>
                  <a:srgbClr val="2D424C"/>
                </a:solidFill>
              </a:defRPr>
            </a:lvl3pPr>
            <a:lvl4pPr marL="0" indent="0">
              <a:buNone/>
              <a:defRPr b="1">
                <a:solidFill>
                  <a:srgbClr val="2D424C"/>
                </a:solidFill>
              </a:defRPr>
            </a:lvl4pPr>
            <a:lvl5pPr marL="198000" indent="0">
              <a:buNone/>
              <a:defRPr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cxnSp>
        <p:nvCxnSpPr>
          <p:cNvPr id="22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11560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98447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and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43425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ader"/>
          <p:cNvSpPr txBox="1"/>
          <p:nvPr userDrawn="1"/>
        </p:nvSpPr>
        <p:spPr>
          <a:xfrm>
            <a:off x="1019175" y="539750"/>
            <a:ext cx="10629898" cy="65017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User guide – delete before use</a:t>
            </a:r>
            <a:endParaRPr lang="en-GB" sz="1800" dirty="0"/>
          </a:p>
        </p:txBody>
      </p:sp>
      <p:sp>
        <p:nvSpPr>
          <p:cNvPr id="29" name="Text Box 2"/>
          <p:cNvSpPr txBox="1">
            <a:spLocks noChangeArrowheads="1"/>
          </p:cNvSpPr>
          <p:nvPr userDrawn="1"/>
        </p:nvSpPr>
        <p:spPr bwMode="auto">
          <a:xfrm>
            <a:off x="1019175" y="1994833"/>
            <a:ext cx="216079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text</a:t>
            </a: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styles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jump through </a:t>
            </a:r>
            <a:b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12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layouts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tab</a:t>
            </a:r>
            <a:endParaRPr lang="en-GB" altLang="da-DK" sz="9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insert new slide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an appropriate layout from the </a:t>
            </a:r>
            <a:b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strike="noStrik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drop down</a:t>
            </a:r>
            <a:r>
              <a:rPr lang="en-GB" altLang="da-DK" sz="900" strike="noStrik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menu 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tab</a:t>
            </a:r>
            <a:endParaRPr lang="en-GB" altLang="da-DK" sz="90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240"/>
              </a:spcAft>
              <a:defRPr/>
            </a:pPr>
            <a:endParaRPr lang="en-GB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 userDrawn="1"/>
        </p:nvSpPr>
        <p:spPr bwMode="auto">
          <a:xfrm>
            <a:off x="4977917" y="1994833"/>
            <a:ext cx="2160798" cy="2508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 to Back</a:t>
            </a:r>
          </a:p>
        </p:txBody>
      </p:sp>
      <p:sp>
        <p:nvSpPr>
          <p:cNvPr id="25" name="Text Box 4"/>
          <p:cNvSpPr txBox="1">
            <a:spLocks noChangeArrowheads="1"/>
          </p:cNvSpPr>
          <p:nvPr userDrawn="1"/>
        </p:nvSpPr>
        <p:spPr bwMode="auto">
          <a:xfrm>
            <a:off x="8404664" y="1976970"/>
            <a:ext cx="2160798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slide number, </a:t>
            </a:r>
            <a:b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and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this at the very end, so you get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the corrections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and Footer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if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used on one slide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view drawing guides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tab, set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tick mark next to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quick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viewing of guides</a:t>
            </a:r>
          </a:p>
        </p:txBody>
      </p:sp>
      <p:pic>
        <p:nvPicPr>
          <p:cNvPr id="28" name="1 Increase decreas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79972" y="3038174"/>
            <a:ext cx="549328" cy="285228"/>
          </a:xfrm>
          <a:prstGeom prst="rect">
            <a:avLst/>
          </a:prstGeom>
        </p:spPr>
      </p:pic>
      <p:pic>
        <p:nvPicPr>
          <p:cNvPr id="13" name="2 New picture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13366" y="3699638"/>
            <a:ext cx="324764" cy="578237"/>
          </a:xfrm>
          <a:prstGeom prst="rect">
            <a:avLst/>
          </a:prstGeom>
        </p:spPr>
      </p:pic>
      <p:pic>
        <p:nvPicPr>
          <p:cNvPr id="16" name="3 Layout"/>
          <p:cNvPicPr>
            <a:picLocks noChangeAspect="1"/>
          </p:cNvPicPr>
          <p:nvPr userDrawn="1"/>
        </p:nvPicPr>
        <p:blipFill rotWithShape="1">
          <a:blip r:embed="rId4"/>
          <a:srcRect l="36944" r="2272" b="69429"/>
          <a:stretch/>
        </p:blipFill>
        <p:spPr>
          <a:xfrm>
            <a:off x="3209356" y="4369242"/>
            <a:ext cx="593368" cy="192211"/>
          </a:xfrm>
          <a:prstGeom prst="rect">
            <a:avLst/>
          </a:prstGeom>
        </p:spPr>
      </p:pic>
      <p:pic>
        <p:nvPicPr>
          <p:cNvPr id="19" name="4 Reset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211344" y="5479686"/>
            <a:ext cx="492452" cy="200416"/>
          </a:xfrm>
          <a:prstGeom prst="rect">
            <a:avLst/>
          </a:prstGeom>
        </p:spPr>
      </p:pic>
      <p:pic>
        <p:nvPicPr>
          <p:cNvPr id="5" name="5 Insert picture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905139" y="2236131"/>
            <a:ext cx="262151" cy="256054"/>
          </a:xfrm>
          <a:prstGeom prst="rect">
            <a:avLst/>
          </a:prstGeom>
        </p:spPr>
      </p:pic>
      <p:pic>
        <p:nvPicPr>
          <p:cNvPr id="23" name="6 Crop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885771" y="2909453"/>
            <a:ext cx="337400" cy="321707"/>
          </a:xfrm>
          <a:prstGeom prst="rect">
            <a:avLst/>
          </a:prstGeom>
        </p:spPr>
      </p:pic>
      <p:pic>
        <p:nvPicPr>
          <p:cNvPr id="2" name="7 Scale picture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863476" y="3403443"/>
            <a:ext cx="359695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8881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 descr="Ein Bild, das Kette enthält.&#10;&#10;Automatisch generierte Beschreibung">
            <a:extLst>
              <a:ext uri="{FF2B5EF4-FFF2-40B4-BE49-F238E27FC236}">
                <a16:creationId xmlns:a16="http://schemas.microsoft.com/office/drawing/2014/main" id="{82995FEF-F44E-4720-98FA-B2AE557B1183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233" b="26747"/>
          <a:stretch/>
        </p:blipFill>
        <p:spPr bwMode="gray">
          <a:xfrm>
            <a:off x="164181" y="165101"/>
            <a:ext cx="11858487" cy="4721860"/>
          </a:xfrm>
          <a:prstGeom prst="rect">
            <a:avLst/>
          </a:prstGeom>
        </p:spPr>
      </p:pic>
      <p:pic>
        <p:nvPicPr>
          <p:cNvPr id="18" name="Grafik 17" descr="Ein Bild, das Säge enthält.&#10;&#10;Automatisch generierte Beschreibung">
            <a:extLst>
              <a:ext uri="{FF2B5EF4-FFF2-40B4-BE49-F238E27FC236}">
                <a16:creationId xmlns:a16="http://schemas.microsoft.com/office/drawing/2014/main" id="{57A5703D-6864-419D-AAFF-48396C4B22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164180" y="846875"/>
            <a:ext cx="11860800" cy="4040085"/>
          </a:xfrm>
          <a:prstGeom prst="rect">
            <a:avLst/>
          </a:prstGeom>
        </p:spPr>
      </p:pic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933131" y="2542198"/>
            <a:ext cx="10628948" cy="96026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467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Title slide/headline</a:t>
            </a:r>
            <a:br>
              <a:rPr lang="en-GB" dirty="0"/>
            </a:br>
            <a:r>
              <a:rPr lang="en-GB" dirty="0"/>
              <a:t>with colour GIZ key visual</a:t>
            </a:r>
          </a:p>
        </p:txBody>
      </p:sp>
      <p:sp>
        <p:nvSpPr>
          <p:cNvPr id="19" name="Subline">
            <a:extLst>
              <a:ext uri="{FF2B5EF4-FFF2-40B4-BE49-F238E27FC236}">
                <a16:creationId xmlns:a16="http://schemas.microsoft.com/office/drawing/2014/main" id="{31A5E120-96AF-40F6-98D7-8A2FD24C3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33131" y="3700611"/>
            <a:ext cx="10627783" cy="789960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This is the sub-line</a:t>
            </a:r>
          </a:p>
          <a:p>
            <a:pPr lvl="0"/>
            <a:r>
              <a:rPr lang="en-GB"/>
              <a:t>Project name | Date</a:t>
            </a:r>
            <a:endParaRPr lang="en-GB" dirty="0"/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BB915B2F-F90E-4740-9ADA-291A0E63BDE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916199" y="5422244"/>
            <a:ext cx="3081728" cy="850557"/>
          </a:xfrm>
          <a:prstGeom prst="rect">
            <a:avLst/>
          </a:prstGeom>
        </p:spPr>
      </p:pic>
      <p:sp>
        <p:nvSpPr>
          <p:cNvPr id="13" name="Bar">
            <a:extLst>
              <a:ext uri="{FF2B5EF4-FFF2-40B4-BE49-F238E27FC236}">
                <a16:creationId xmlns:a16="http://schemas.microsoft.com/office/drawing/2014/main" id="{BD21318B-3022-42D5-AB5E-3CB62091D006}"/>
              </a:ext>
            </a:extLst>
          </p:cNvPr>
          <p:cNvSpPr/>
          <p:nvPr userDrawn="1"/>
        </p:nvSpPr>
        <p:spPr bwMode="gray">
          <a:xfrm>
            <a:off x="7158790" y="4886960"/>
            <a:ext cx="4863877" cy="29712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 dirty="0" err="1">
              <a:solidFill>
                <a:schemeClr val="tx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675717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/w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F0DB5C6-9E74-4378-9827-68473EFA35F3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233" b="26747"/>
          <a:stretch/>
        </p:blipFill>
        <p:spPr bwMode="gray">
          <a:xfrm>
            <a:off x="164181" y="165100"/>
            <a:ext cx="11858487" cy="4721861"/>
          </a:xfrm>
          <a:prstGeom prst="rect">
            <a:avLst/>
          </a:prstGeom>
        </p:spPr>
      </p:pic>
      <p:pic>
        <p:nvPicPr>
          <p:cNvPr id="15" name="Grafik 14" descr="Ein Bild, das Säge enthält.&#10;&#10;Automatisch generierte Beschreibung">
            <a:extLst>
              <a:ext uri="{FF2B5EF4-FFF2-40B4-BE49-F238E27FC236}">
                <a16:creationId xmlns:a16="http://schemas.microsoft.com/office/drawing/2014/main" id="{31687CA2-4830-4EA3-B6BE-4D04E1B836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164180" y="846875"/>
            <a:ext cx="11860800" cy="4040085"/>
          </a:xfrm>
          <a:prstGeom prst="rect">
            <a:avLst/>
          </a:prstGeom>
        </p:spPr>
      </p:pic>
      <p:pic>
        <p:nvPicPr>
          <p:cNvPr id="10" name="logo">
            <a:extLst>
              <a:ext uri="{FF2B5EF4-FFF2-40B4-BE49-F238E27FC236}">
                <a16:creationId xmlns:a16="http://schemas.microsoft.com/office/drawing/2014/main" id="{5020DAB1-6624-4F6F-85BE-D8BE78A1A5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916199" y="5422244"/>
            <a:ext cx="3081728" cy="850557"/>
          </a:xfrm>
          <a:prstGeom prst="rect">
            <a:avLst/>
          </a:prstGeom>
        </p:spPr>
      </p:pic>
      <p:sp>
        <p:nvSpPr>
          <p:cNvPr id="13" name="Bar">
            <a:extLst>
              <a:ext uri="{FF2B5EF4-FFF2-40B4-BE49-F238E27FC236}">
                <a16:creationId xmlns:a16="http://schemas.microsoft.com/office/drawing/2014/main" id="{8C59F0BE-E094-4F6F-B663-07A571A19A62}"/>
              </a:ext>
            </a:extLst>
          </p:cNvPr>
          <p:cNvSpPr/>
          <p:nvPr userDrawn="1"/>
        </p:nvSpPr>
        <p:spPr bwMode="gray">
          <a:xfrm>
            <a:off x="7158790" y="4886960"/>
            <a:ext cx="4863877" cy="29712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 dirty="0" err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9" name="Subline">
            <a:extLst>
              <a:ext uri="{FF2B5EF4-FFF2-40B4-BE49-F238E27FC236}">
                <a16:creationId xmlns:a16="http://schemas.microsoft.com/office/drawing/2014/main" id="{31A5E120-96AF-40F6-98D7-8A2FD24C3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33131" y="3700611"/>
            <a:ext cx="10627783" cy="789960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This is the sub-line</a:t>
            </a:r>
          </a:p>
          <a:p>
            <a:r>
              <a:rPr lang="en-GB" dirty="0"/>
              <a:t>Project name | Date</a:t>
            </a:r>
          </a:p>
        </p:txBody>
      </p:sp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933131" y="2542198"/>
            <a:ext cx="10628948" cy="96026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467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Title slide/headline</a:t>
            </a:r>
            <a:br>
              <a:rPr lang="en-GB" dirty="0"/>
            </a:br>
            <a:r>
              <a:rPr lang="en-GB" dirty="0"/>
              <a:t>with b/w GIZ key visual</a:t>
            </a:r>
          </a:p>
        </p:txBody>
      </p:sp>
    </p:spTree>
    <p:extLst>
      <p:ext uri="{BB962C8B-B14F-4D97-AF65-F5344CB8AC3E}">
        <p14:creationId xmlns:p14="http://schemas.microsoft.com/office/powerpoint/2010/main" val="1046190095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8B5BB38C-C268-430A-95D0-A4989E9A61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0418" r="36621"/>
          <a:stretch/>
        </p:blipFill>
        <p:spPr>
          <a:xfrm>
            <a:off x="9996729" y="1029491"/>
            <a:ext cx="517191" cy="787908"/>
          </a:xfrm>
          <a:prstGeom prst="rect">
            <a:avLst/>
          </a:prstGeom>
        </p:spPr>
      </p:pic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FE685868-EA5A-4891-A28F-04F16BEAED38}"/>
              </a:ext>
            </a:extLst>
          </p:cNvPr>
          <p:cNvCxnSpPr/>
          <p:nvPr userDrawn="1"/>
        </p:nvCxnSpPr>
        <p:spPr bwMode="gray">
          <a:xfrm>
            <a:off x="6096000" y="1244600"/>
            <a:ext cx="0" cy="914400"/>
          </a:xfrm>
          <a:prstGeom prst="straightConnector1">
            <a:avLst/>
          </a:prstGeom>
          <a:ln w="12700"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2033EF87-771C-4B92-ADFE-7B13B36298B2}"/>
              </a:ext>
            </a:extLst>
          </p:cNvPr>
          <p:cNvGrpSpPr/>
          <p:nvPr userDrawn="1"/>
        </p:nvGrpSpPr>
        <p:grpSpPr>
          <a:xfrm>
            <a:off x="7472793" y="1034676"/>
            <a:ext cx="2117468" cy="866995"/>
            <a:chOff x="5604594" y="1459908"/>
            <a:chExt cx="1588101" cy="650246"/>
          </a:xfrm>
        </p:grpSpPr>
        <p:pic>
          <p:nvPicPr>
            <p:cNvPr id="4" name="Grafik 3" descr="Ein Bild, das Screenshot enthält.&#10;&#10;Automatisch generierte Beschreibung">
              <a:extLst>
                <a:ext uri="{FF2B5EF4-FFF2-40B4-BE49-F238E27FC236}">
                  <a16:creationId xmlns:a16="http://schemas.microsoft.com/office/drawing/2014/main" id="{819D2676-9436-4032-BE32-30435B740A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4594" y="1459908"/>
              <a:ext cx="1588101" cy="650246"/>
            </a:xfrm>
            <a:prstGeom prst="rect">
              <a:avLst/>
            </a:prstGeom>
          </p:spPr>
        </p:pic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F4035884-6A0A-4E92-9DBD-74348932C0B3}"/>
                </a:ext>
              </a:extLst>
            </p:cNvPr>
            <p:cNvSpPr/>
            <p:nvPr userDrawn="1"/>
          </p:nvSpPr>
          <p:spPr bwMode="gray">
            <a:xfrm>
              <a:off x="6631396" y="1739890"/>
              <a:ext cx="482357" cy="179961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/>
            </a:p>
          </p:txBody>
        </p:sp>
      </p:grpSp>
      <p:sp>
        <p:nvSpPr>
          <p:cNvPr id="25" name="Rechteck">
            <a:extLst>
              <a:ext uri="{FF2B5EF4-FFF2-40B4-BE49-F238E27FC236}">
                <a16:creationId xmlns:a16="http://schemas.microsoft.com/office/drawing/2014/main" id="{F2E38B50-980D-47A1-BF50-09C022DE3178}"/>
              </a:ext>
            </a:extLst>
          </p:cNvPr>
          <p:cNvSpPr/>
          <p:nvPr userDrawn="1"/>
        </p:nvSpPr>
        <p:spPr bwMode="gray">
          <a:xfrm>
            <a:off x="10040048" y="1279678"/>
            <a:ext cx="446293" cy="450849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3" name="Bildplatzhalter">
            <a:extLst>
              <a:ext uri="{FF2B5EF4-FFF2-40B4-BE49-F238E27FC236}">
                <a16:creationId xmlns:a16="http://schemas.microsoft.com/office/drawing/2014/main" id="{670A352A-9075-4383-BC37-7EF209BB4A7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164181" y="165101"/>
            <a:ext cx="11858487" cy="4721860"/>
          </a:xfrm>
          <a:noFill/>
        </p:spPr>
        <p:txBody>
          <a:bodyPr tIns="720000" rIns="0"/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667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.</a:t>
            </a:r>
          </a:p>
        </p:txBody>
      </p:sp>
      <p:sp>
        <p:nvSpPr>
          <p:cNvPr id="3" name="1.">
            <a:extLst>
              <a:ext uri="{FF2B5EF4-FFF2-40B4-BE49-F238E27FC236}">
                <a16:creationId xmlns:a16="http://schemas.microsoft.com/office/drawing/2014/main" id="{6C4143CA-4DB1-41D8-8702-2CD00961FDB5}"/>
              </a:ext>
            </a:extLst>
          </p:cNvPr>
          <p:cNvSpPr/>
          <p:nvPr userDrawn="1"/>
        </p:nvSpPr>
        <p:spPr bwMode="gray">
          <a:xfrm>
            <a:off x="5456990" y="170887"/>
            <a:ext cx="19685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Click on this icon to insert a new photo.</a:t>
            </a:r>
          </a:p>
        </p:txBody>
      </p:sp>
      <p:sp>
        <p:nvSpPr>
          <p:cNvPr id="16" name="2.">
            <a:extLst>
              <a:ext uri="{FF2B5EF4-FFF2-40B4-BE49-F238E27FC236}">
                <a16:creationId xmlns:a16="http://schemas.microsoft.com/office/drawing/2014/main" id="{8F222F02-A2DC-42E9-84D4-4ACEFEE70A4D}"/>
              </a:ext>
            </a:extLst>
          </p:cNvPr>
          <p:cNvSpPr/>
          <p:nvPr userDrawn="1"/>
        </p:nvSpPr>
        <p:spPr bwMode="gray">
          <a:xfrm>
            <a:off x="7335817" y="170888"/>
            <a:ext cx="1968500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Reset the slide.</a:t>
            </a:r>
          </a:p>
        </p:txBody>
      </p:sp>
      <p:sp>
        <p:nvSpPr>
          <p:cNvPr id="23" name="3.">
            <a:extLst>
              <a:ext uri="{FF2B5EF4-FFF2-40B4-BE49-F238E27FC236}">
                <a16:creationId xmlns:a16="http://schemas.microsoft.com/office/drawing/2014/main" id="{C15972D1-066C-49B6-94E5-4A7A0A3B2587}"/>
              </a:ext>
            </a:extLst>
          </p:cNvPr>
          <p:cNvSpPr/>
          <p:nvPr userDrawn="1"/>
        </p:nvSpPr>
        <p:spPr bwMode="gray">
          <a:xfrm>
            <a:off x="9682481" y="170887"/>
            <a:ext cx="248425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Where necessary, change the section using the ‘Crop’ function.</a:t>
            </a:r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F8081F88-CBA8-4146-B984-924F5BAE435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916199" y="5422244"/>
            <a:ext cx="3081728" cy="850557"/>
          </a:xfrm>
          <a:prstGeom prst="rect">
            <a:avLst/>
          </a:prstGeom>
        </p:spPr>
      </p:pic>
      <p:sp>
        <p:nvSpPr>
          <p:cNvPr id="17" name="Bar">
            <a:extLst>
              <a:ext uri="{FF2B5EF4-FFF2-40B4-BE49-F238E27FC236}">
                <a16:creationId xmlns:a16="http://schemas.microsoft.com/office/drawing/2014/main" id="{F01B0C4A-732E-4BC2-A2D7-A086E4E5403B}"/>
              </a:ext>
            </a:extLst>
          </p:cNvPr>
          <p:cNvSpPr/>
          <p:nvPr userDrawn="1"/>
        </p:nvSpPr>
        <p:spPr bwMode="gray">
          <a:xfrm>
            <a:off x="7158790" y="4886960"/>
            <a:ext cx="4863877" cy="29712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 dirty="0" err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9" name="how">
            <a:extLst>
              <a:ext uri="{FF2B5EF4-FFF2-40B4-BE49-F238E27FC236}">
                <a16:creationId xmlns:a16="http://schemas.microsoft.com/office/drawing/2014/main" id="{B4432FF7-B852-4F03-B6BA-EEC7AD563D82}"/>
              </a:ext>
            </a:extLst>
          </p:cNvPr>
          <p:cNvSpPr txBox="1"/>
          <p:nvPr userDrawn="1"/>
        </p:nvSpPr>
        <p:spPr bwMode="gray">
          <a:xfrm>
            <a:off x="-3743071" y="237067"/>
            <a:ext cx="36615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Click on image above transparent section.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Delete image by pressing the DEL key.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Click on small icon in centre of page.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Select photo.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Select ‘Home / Reset ’.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If required, edit the section under ‘Format/Crop ’.</a:t>
            </a:r>
          </a:p>
        </p:txBody>
      </p:sp>
      <p:sp>
        <p:nvSpPr>
          <p:cNvPr id="10" name="Dreieck">
            <a:extLst>
              <a:ext uri="{FF2B5EF4-FFF2-40B4-BE49-F238E27FC236}">
                <a16:creationId xmlns:a16="http://schemas.microsoft.com/office/drawing/2014/main" id="{22DB09A9-BCD0-4F35-8DC4-DDFE9DE6C2F9}"/>
              </a:ext>
            </a:extLst>
          </p:cNvPr>
          <p:cNvSpPr/>
          <p:nvPr userDrawn="1"/>
        </p:nvSpPr>
        <p:spPr bwMode="gray">
          <a:xfrm rot="5400000">
            <a:off x="-222463" y="562187"/>
            <a:ext cx="281941" cy="6096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5" name="Headline">
            <a:extLst>
              <a:ext uri="{FF2B5EF4-FFF2-40B4-BE49-F238E27FC236}">
                <a16:creationId xmlns:a16="http://schemas.microsoft.com/office/drawing/2014/main" id="{F8646EF2-FE73-41DC-B654-C5012A3720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64181" y="846875"/>
            <a:ext cx="11858487" cy="4040085"/>
          </a:xfrm>
          <a:prstGeom prst="rect">
            <a:avLst/>
          </a:prstGeom>
          <a:blipFill dpi="0" rotWithShape="1">
            <a:blip r:embed="rId6">
              <a:alphaModFix amt="80000"/>
            </a:blip>
            <a:srcRect/>
            <a:stretch>
              <a:fillRect l="-10" r="-10"/>
            </a:stretch>
          </a:blipFill>
        </p:spPr>
        <p:txBody>
          <a:bodyPr wrap="square" lIns="576000" bIns="1036800" anchor="b">
            <a:noAutofit/>
          </a:bodyPr>
          <a:lstStyle>
            <a:lvl1pPr>
              <a:defRPr sz="3467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Title slide/headline</a:t>
            </a:r>
            <a:br>
              <a:rPr lang="en-GB" dirty="0"/>
            </a:br>
            <a:r>
              <a:rPr lang="en-GB" dirty="0"/>
              <a:t>with background photo (interchangeable)</a:t>
            </a:r>
          </a:p>
        </p:txBody>
      </p:sp>
      <p:sp>
        <p:nvSpPr>
          <p:cNvPr id="19" name="Subline">
            <a:extLst>
              <a:ext uri="{FF2B5EF4-FFF2-40B4-BE49-F238E27FC236}">
                <a16:creationId xmlns:a16="http://schemas.microsoft.com/office/drawing/2014/main" id="{31A5E120-96AF-40F6-98D7-8A2FD24C3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33131" y="3700611"/>
            <a:ext cx="10627783" cy="789960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This is the sub-line</a:t>
            </a:r>
          </a:p>
          <a:p>
            <a:r>
              <a:rPr lang="en-GB" dirty="0"/>
              <a:t>Project name | Date</a:t>
            </a:r>
          </a:p>
        </p:txBody>
      </p:sp>
      <p:pic>
        <p:nvPicPr>
          <p:cNvPr id="26" name="Beispiel" descr="Ein Bild, das Wand, Gebäude enthält.&#10;&#10;Automatisch generierte Beschreibung">
            <a:extLst>
              <a:ext uri="{FF2B5EF4-FFF2-40B4-BE49-F238E27FC236}">
                <a16:creationId xmlns:a16="http://schemas.microsoft.com/office/drawing/2014/main" id="{317CFD46-37B5-4632-BBA4-3F2278F98B6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 bwMode="gray">
          <a:xfrm>
            <a:off x="9996030" y="1966807"/>
            <a:ext cx="1662545" cy="114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183548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phic/free-form sel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logo">
            <a:extLst>
              <a:ext uri="{FF2B5EF4-FFF2-40B4-BE49-F238E27FC236}">
                <a16:creationId xmlns:a16="http://schemas.microsoft.com/office/drawing/2014/main" id="{F8081F88-CBA8-4146-B984-924F5BAE4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916199" y="5422244"/>
            <a:ext cx="3081728" cy="850557"/>
          </a:xfrm>
          <a:prstGeom prst="rect">
            <a:avLst/>
          </a:prstGeom>
        </p:spPr>
      </p:pic>
      <p:sp>
        <p:nvSpPr>
          <p:cNvPr id="17" name="Bar">
            <a:extLst>
              <a:ext uri="{FF2B5EF4-FFF2-40B4-BE49-F238E27FC236}">
                <a16:creationId xmlns:a16="http://schemas.microsoft.com/office/drawing/2014/main" id="{F01B0C4A-732E-4BC2-A2D7-A086E4E5403B}"/>
              </a:ext>
            </a:extLst>
          </p:cNvPr>
          <p:cNvSpPr/>
          <p:nvPr userDrawn="1"/>
        </p:nvSpPr>
        <p:spPr bwMode="gray">
          <a:xfrm>
            <a:off x="7158790" y="4886960"/>
            <a:ext cx="4863877" cy="29712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 dirty="0" err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3" name="Bildplatzhalter">
            <a:extLst>
              <a:ext uri="{FF2B5EF4-FFF2-40B4-BE49-F238E27FC236}">
                <a16:creationId xmlns:a16="http://schemas.microsoft.com/office/drawing/2014/main" id="{670A352A-9075-4383-BC37-7EF209BB4A7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164181" y="165101"/>
            <a:ext cx="11858487" cy="4721860"/>
          </a:xfrm>
          <a:noFill/>
        </p:spPr>
        <p:txBody>
          <a:bodyPr tIns="720000" rIns="0"/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667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.</a:t>
            </a:r>
          </a:p>
        </p:txBody>
      </p:sp>
      <p:sp>
        <p:nvSpPr>
          <p:cNvPr id="10" name="Dreieck">
            <a:extLst>
              <a:ext uri="{FF2B5EF4-FFF2-40B4-BE49-F238E27FC236}">
                <a16:creationId xmlns:a16="http://schemas.microsoft.com/office/drawing/2014/main" id="{22DB09A9-BCD0-4F35-8DC4-DDFE9DE6C2F9}"/>
              </a:ext>
            </a:extLst>
          </p:cNvPr>
          <p:cNvSpPr/>
          <p:nvPr userDrawn="1"/>
        </p:nvSpPr>
        <p:spPr bwMode="gray">
          <a:xfrm rot="5400000">
            <a:off x="-222463" y="562187"/>
            <a:ext cx="281941" cy="6096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28" name="Headline">
            <a:extLst>
              <a:ext uri="{FF2B5EF4-FFF2-40B4-BE49-F238E27FC236}">
                <a16:creationId xmlns:a16="http://schemas.microsoft.com/office/drawing/2014/main" id="{813E0E27-07DF-4161-8BD6-EBA305CB5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64181" y="846875"/>
            <a:ext cx="11858487" cy="4040085"/>
          </a:xfrm>
          <a:prstGeom prst="rect">
            <a:avLst/>
          </a:prstGeom>
          <a:blipFill dpi="0" rotWithShape="1">
            <a:blip r:embed="rId4"/>
            <a:srcRect/>
            <a:stretch>
              <a:fillRect l="-10" r="-10"/>
            </a:stretch>
          </a:blipFill>
        </p:spPr>
        <p:txBody>
          <a:bodyPr wrap="square" lIns="576000" bIns="1036800" anchor="b">
            <a:noAutofit/>
          </a:bodyPr>
          <a:lstStyle>
            <a:lvl1pPr>
              <a:defRPr sz="3467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Title slide for illustration/free-form selection</a:t>
            </a:r>
            <a:br>
              <a:rPr lang="en-GB" dirty="0"/>
            </a:br>
            <a:r>
              <a:rPr lang="en-GB" dirty="0"/>
              <a:t>with white background (interchangeable)</a:t>
            </a:r>
          </a:p>
        </p:txBody>
      </p:sp>
      <p:sp>
        <p:nvSpPr>
          <p:cNvPr id="19" name="Subline">
            <a:extLst>
              <a:ext uri="{FF2B5EF4-FFF2-40B4-BE49-F238E27FC236}">
                <a16:creationId xmlns:a16="http://schemas.microsoft.com/office/drawing/2014/main" id="{31A5E120-96AF-40F6-98D7-8A2FD24C3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33131" y="3700611"/>
            <a:ext cx="10627783" cy="789960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This is the sub-line</a:t>
            </a:r>
          </a:p>
          <a:p>
            <a:r>
              <a:rPr lang="en-GB" dirty="0"/>
              <a:t>Project name | Date</a:t>
            </a:r>
          </a:p>
        </p:txBody>
      </p:sp>
      <p:pic>
        <p:nvPicPr>
          <p:cNvPr id="26" name="Beispiel" descr="Ein Bild, das Wand, Gebäude enthält.&#10;&#10;Automatisch generierte Beschreibung">
            <a:extLst>
              <a:ext uri="{FF2B5EF4-FFF2-40B4-BE49-F238E27FC236}">
                <a16:creationId xmlns:a16="http://schemas.microsoft.com/office/drawing/2014/main" id="{317CFD46-37B5-4632-BBA4-3F2278F98B6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 bwMode="gray">
          <a:xfrm>
            <a:off x="10396670" y="1966807"/>
            <a:ext cx="1662545" cy="1147156"/>
          </a:xfrm>
          <a:prstGeom prst="rect">
            <a:avLst/>
          </a:prstGeom>
        </p:spPr>
      </p:pic>
      <p:sp>
        <p:nvSpPr>
          <p:cNvPr id="29" name="1.">
            <a:extLst>
              <a:ext uri="{FF2B5EF4-FFF2-40B4-BE49-F238E27FC236}">
                <a16:creationId xmlns:a16="http://schemas.microsoft.com/office/drawing/2014/main" id="{20B6CB06-5705-4A0C-80E4-F97390E0F331}"/>
              </a:ext>
            </a:extLst>
          </p:cNvPr>
          <p:cNvSpPr/>
          <p:nvPr userDrawn="1"/>
        </p:nvSpPr>
        <p:spPr bwMode="gray">
          <a:xfrm>
            <a:off x="5456990" y="170887"/>
            <a:ext cx="19685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Click on this icon to insert a new photo.</a:t>
            </a:r>
          </a:p>
        </p:txBody>
      </p:sp>
      <p:sp>
        <p:nvSpPr>
          <p:cNvPr id="30" name="2.">
            <a:extLst>
              <a:ext uri="{FF2B5EF4-FFF2-40B4-BE49-F238E27FC236}">
                <a16:creationId xmlns:a16="http://schemas.microsoft.com/office/drawing/2014/main" id="{D84EBA1A-4DAD-4862-AA4E-9880DC7763BC}"/>
              </a:ext>
            </a:extLst>
          </p:cNvPr>
          <p:cNvSpPr/>
          <p:nvPr userDrawn="1"/>
        </p:nvSpPr>
        <p:spPr bwMode="gray">
          <a:xfrm>
            <a:off x="7335817" y="170888"/>
            <a:ext cx="1968500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Reset the slide.</a:t>
            </a:r>
          </a:p>
        </p:txBody>
      </p:sp>
      <p:sp>
        <p:nvSpPr>
          <p:cNvPr id="31" name="3.">
            <a:extLst>
              <a:ext uri="{FF2B5EF4-FFF2-40B4-BE49-F238E27FC236}">
                <a16:creationId xmlns:a16="http://schemas.microsoft.com/office/drawing/2014/main" id="{B2678BDE-5861-465F-B7A9-0C02CEA5146A}"/>
              </a:ext>
            </a:extLst>
          </p:cNvPr>
          <p:cNvSpPr/>
          <p:nvPr userDrawn="1"/>
        </p:nvSpPr>
        <p:spPr bwMode="gray">
          <a:xfrm>
            <a:off x="9682481" y="170887"/>
            <a:ext cx="248425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Where necessary, change the section using the ‘Crop’ function.</a:t>
            </a:r>
          </a:p>
        </p:txBody>
      </p:sp>
      <p:sp>
        <p:nvSpPr>
          <p:cNvPr id="32" name="how">
            <a:extLst>
              <a:ext uri="{FF2B5EF4-FFF2-40B4-BE49-F238E27FC236}">
                <a16:creationId xmlns:a16="http://schemas.microsoft.com/office/drawing/2014/main" id="{DD9A8E2A-61F9-4B3C-9A2B-7F7E505F0D6A}"/>
              </a:ext>
            </a:extLst>
          </p:cNvPr>
          <p:cNvSpPr txBox="1"/>
          <p:nvPr userDrawn="1"/>
        </p:nvSpPr>
        <p:spPr bwMode="gray">
          <a:xfrm>
            <a:off x="-3743071" y="237067"/>
            <a:ext cx="36615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Click on image above transparent section.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Delete image by pressing the DEL key.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Click on small icon in centre of page.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Select photo.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Select ‘Home / Reset ’.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If required, edit the section under ‘Format/Crop ’.</a:t>
            </a:r>
          </a:p>
        </p:txBody>
      </p:sp>
      <p:pic>
        <p:nvPicPr>
          <p:cNvPr id="23" name="Grafik 22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624386F1-94F3-4226-906F-12B82E9AA1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50418" r="36621"/>
          <a:stretch/>
        </p:blipFill>
        <p:spPr>
          <a:xfrm>
            <a:off x="10396670" y="1029491"/>
            <a:ext cx="517191" cy="787908"/>
          </a:xfrm>
          <a:prstGeom prst="rect">
            <a:avLst/>
          </a:prstGeom>
        </p:spPr>
      </p:pic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105A1CD3-65ED-4979-8ED3-C6C6D69CA36F}"/>
              </a:ext>
            </a:extLst>
          </p:cNvPr>
          <p:cNvGrpSpPr/>
          <p:nvPr userDrawn="1"/>
        </p:nvGrpSpPr>
        <p:grpSpPr>
          <a:xfrm>
            <a:off x="7472793" y="1034676"/>
            <a:ext cx="2117468" cy="866995"/>
            <a:chOff x="5604594" y="1459908"/>
            <a:chExt cx="1588101" cy="650246"/>
          </a:xfrm>
        </p:grpSpPr>
        <p:pic>
          <p:nvPicPr>
            <p:cNvPr id="34" name="Grafik 33" descr="Ein Bild, das Screenshot enthält.&#10;&#10;Automatisch generierte Beschreibung">
              <a:extLst>
                <a:ext uri="{FF2B5EF4-FFF2-40B4-BE49-F238E27FC236}">
                  <a16:creationId xmlns:a16="http://schemas.microsoft.com/office/drawing/2014/main" id="{51D59DA1-E2B0-4CDB-A12E-01AA9A73E8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5604594" y="1459908"/>
              <a:ext cx="1588101" cy="650246"/>
            </a:xfrm>
            <a:prstGeom prst="rect">
              <a:avLst/>
            </a:prstGeom>
          </p:spPr>
        </p:pic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CA75C1DE-0310-44D2-BF9A-8AF0BB55C2BA}"/>
                </a:ext>
              </a:extLst>
            </p:cNvPr>
            <p:cNvSpPr/>
            <p:nvPr userDrawn="1"/>
          </p:nvSpPr>
          <p:spPr bwMode="gray">
            <a:xfrm>
              <a:off x="6631396" y="1739890"/>
              <a:ext cx="482357" cy="179961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/>
            </a:p>
          </p:txBody>
        </p:sp>
      </p:grpSp>
      <p:sp>
        <p:nvSpPr>
          <p:cNvPr id="36" name="Rechteck">
            <a:extLst>
              <a:ext uri="{FF2B5EF4-FFF2-40B4-BE49-F238E27FC236}">
                <a16:creationId xmlns:a16="http://schemas.microsoft.com/office/drawing/2014/main" id="{E6AB41C2-B97C-4B5B-B3A7-980B47D8BCA4}"/>
              </a:ext>
            </a:extLst>
          </p:cNvPr>
          <p:cNvSpPr/>
          <p:nvPr userDrawn="1"/>
        </p:nvSpPr>
        <p:spPr bwMode="gray">
          <a:xfrm>
            <a:off x="10439990" y="1279678"/>
            <a:ext cx="446293" cy="450849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</p:spTree>
    <p:extLst>
      <p:ext uri="{BB962C8B-B14F-4D97-AF65-F5344CB8AC3E}">
        <p14:creationId xmlns:p14="http://schemas.microsoft.com/office/powerpoint/2010/main" val="2520015345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">
            <a:extLst>
              <a:ext uri="{FF2B5EF4-FFF2-40B4-BE49-F238E27FC236}">
                <a16:creationId xmlns:a16="http://schemas.microsoft.com/office/drawing/2014/main" id="{5020DAB1-6624-4F6F-85BE-D8BE78A1A5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916199" y="5422244"/>
            <a:ext cx="3081728" cy="850557"/>
          </a:xfrm>
          <a:prstGeom prst="rect">
            <a:avLst/>
          </a:prstGeom>
        </p:spPr>
      </p:pic>
      <p:sp>
        <p:nvSpPr>
          <p:cNvPr id="13" name="Bar">
            <a:extLst>
              <a:ext uri="{FF2B5EF4-FFF2-40B4-BE49-F238E27FC236}">
                <a16:creationId xmlns:a16="http://schemas.microsoft.com/office/drawing/2014/main" id="{8C59F0BE-E094-4F6F-B663-07A571A19A62}"/>
              </a:ext>
            </a:extLst>
          </p:cNvPr>
          <p:cNvSpPr/>
          <p:nvPr userDrawn="1"/>
        </p:nvSpPr>
        <p:spPr bwMode="gray">
          <a:xfrm>
            <a:off x="7158790" y="4886960"/>
            <a:ext cx="4863877" cy="29712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 dirty="0" err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9" name="Subline">
            <a:extLst>
              <a:ext uri="{FF2B5EF4-FFF2-40B4-BE49-F238E27FC236}">
                <a16:creationId xmlns:a16="http://schemas.microsoft.com/office/drawing/2014/main" id="{31A5E120-96AF-40F6-98D7-8A2FD24C3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33131" y="3700611"/>
            <a:ext cx="10627783" cy="789960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This is the sub-line</a:t>
            </a:r>
          </a:p>
          <a:p>
            <a:r>
              <a:rPr lang="en-GB" dirty="0"/>
              <a:t>Project name | Date</a:t>
            </a:r>
          </a:p>
        </p:txBody>
      </p:sp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933131" y="2542198"/>
            <a:ext cx="10628948" cy="96026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467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Alternative title slide</a:t>
            </a:r>
            <a:br>
              <a:rPr lang="en-GB" dirty="0"/>
            </a:br>
            <a:r>
              <a:rPr lang="en-GB" dirty="0"/>
              <a:t>without photo</a:t>
            </a:r>
          </a:p>
        </p:txBody>
      </p:sp>
      <p:grpSp>
        <p:nvGrpSpPr>
          <p:cNvPr id="8" name="Key Visual">
            <a:extLst>
              <a:ext uri="{FF2B5EF4-FFF2-40B4-BE49-F238E27FC236}">
                <a16:creationId xmlns:a16="http://schemas.microsoft.com/office/drawing/2014/main" id="{1E0F1E1C-CA23-484C-B4BB-7C7FB71D6C86}"/>
              </a:ext>
            </a:extLst>
          </p:cNvPr>
          <p:cNvGrpSpPr/>
          <p:nvPr userDrawn="1"/>
        </p:nvGrpSpPr>
        <p:grpSpPr bwMode="gray">
          <a:xfrm>
            <a:off x="164181" y="165101"/>
            <a:ext cx="5044017" cy="1340924"/>
            <a:chOff x="4846637" y="119557"/>
            <a:chExt cx="3783013" cy="1005693"/>
          </a:xfrm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361BEDD0-CC28-449C-8AF8-28ECB9820DCA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2AF78ACF-6170-47AC-80E0-F6021AD8B19F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5BAE5611-256D-4234-B00F-EB779B3EA961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D32235C7-71CD-4034-844A-03FD0D112CE2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717CA073-D9FE-4EFD-801F-27AB9308B312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12555744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5" y="320283"/>
            <a:ext cx="11422911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  <a:endParaRPr lang="en-GB" dirty="0"/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F0E6115A-0138-4831-8CBC-F3B86D4660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99757" y="1361293"/>
            <a:ext cx="9563579" cy="4660625"/>
          </a:xfrm>
        </p:spPr>
        <p:txBody>
          <a:bodyPr/>
          <a:lstStyle>
            <a:lvl1pPr marL="304792" indent="-304792">
              <a:spcBef>
                <a:spcPts val="2400"/>
              </a:spcBef>
              <a:buFont typeface="+mj-lt"/>
              <a:buAutoNum type="arabicPeriod"/>
              <a:defRPr/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452EF93-E523-4879-A016-E498F54384D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153431B-7D6D-4B55-A0DF-43777214784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190EEF8-EC05-4B47-999A-57A36EBAB75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9596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,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5" y="320283"/>
            <a:ext cx="11422911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  <a:endParaRPr lang="en-GB" dirty="0"/>
          </a:p>
        </p:txBody>
      </p:sp>
      <p:grpSp>
        <p:nvGrpSpPr>
          <p:cNvPr id="6" name="Key Visual">
            <a:extLst>
              <a:ext uri="{FF2B5EF4-FFF2-40B4-BE49-F238E27FC236}">
                <a16:creationId xmlns:a16="http://schemas.microsoft.com/office/drawing/2014/main" id="{77156747-85E7-4ED4-B2ED-42ABA70FA613}"/>
              </a:ext>
            </a:extLst>
          </p:cNvPr>
          <p:cNvGrpSpPr/>
          <p:nvPr userDrawn="1"/>
        </p:nvGrpSpPr>
        <p:grpSpPr bwMode="gray">
          <a:xfrm flipV="1">
            <a:off x="164180" y="5311118"/>
            <a:ext cx="3094437" cy="822639"/>
            <a:chOff x="4846637" y="119557"/>
            <a:chExt cx="3783013" cy="1005693"/>
          </a:xfrm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2E6C23C4-9083-4866-858D-0C04644D965B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FB0BB156-07F2-4B83-B5A7-E91DE0017F5B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86502DB2-D1D5-44BB-955E-FA20933B0C5A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A25DFF6E-FE1D-49A8-A873-770951547FF1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8E38456C-C414-4CEB-A953-0F72775B0C83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</p:grp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32E1886A-3475-4E66-B3BF-1AD48A2030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99757" y="1361293"/>
            <a:ext cx="9563579" cy="3746844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lvl1pPr>
          </a:lstStyle>
          <a:p>
            <a:pPr marL="304792" marR="0" lvl="0" indent="-304792" algn="l" defTabSz="914377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Click to add text</a:t>
            </a:r>
          </a:p>
        </p:txBody>
      </p:sp>
      <p:sp>
        <p:nvSpPr>
          <p:cNvPr id="13" name="Datumsplatzhalter 12">
            <a:extLst>
              <a:ext uri="{FF2B5EF4-FFF2-40B4-BE49-F238E27FC236}">
                <a16:creationId xmlns:a16="http://schemas.microsoft.com/office/drawing/2014/main" id="{E5D8E01E-F49F-4D57-89D4-E949623D1DC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BCF8D0CE-4095-4F50-924A-6E387AE4CF2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4509B031-4623-4B3A-8E75-E14CEB8CCF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148901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tart slide, b/w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DF58C217-C4E2-448E-B6B5-E56CEFB6D358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234" b="7466"/>
          <a:stretch/>
        </p:blipFill>
        <p:spPr bwMode="gray">
          <a:xfrm>
            <a:off x="164181" y="165100"/>
            <a:ext cx="11858487" cy="5968659"/>
          </a:xfrm>
          <a:prstGeom prst="rect">
            <a:avLst/>
          </a:prstGeom>
        </p:spPr>
      </p:pic>
      <p:pic>
        <p:nvPicPr>
          <p:cNvPr id="20" name="Grafik 19" descr="Ein Bild, das Säge enthält.&#10;&#10;Automatisch generierte Beschreibung">
            <a:extLst>
              <a:ext uri="{FF2B5EF4-FFF2-40B4-BE49-F238E27FC236}">
                <a16:creationId xmlns:a16="http://schemas.microsoft.com/office/drawing/2014/main" id="{BCF144E3-F322-4496-87EE-8035011D1A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164180" y="2093674"/>
            <a:ext cx="11860800" cy="4040085"/>
          </a:xfrm>
          <a:prstGeom prst="rect">
            <a:avLst/>
          </a:prstGeom>
        </p:spPr>
      </p:pic>
      <p:sp>
        <p:nvSpPr>
          <p:cNvPr id="19" name="Subline">
            <a:extLst>
              <a:ext uri="{FF2B5EF4-FFF2-40B4-BE49-F238E27FC236}">
                <a16:creationId xmlns:a16="http://schemas.microsoft.com/office/drawing/2014/main" id="{31A5E120-96AF-40F6-98D7-8A2FD24C3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33131" y="4938863"/>
            <a:ext cx="10627783" cy="292388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This is the sub-line</a:t>
            </a:r>
          </a:p>
        </p:txBody>
      </p:sp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933131" y="3793150"/>
            <a:ext cx="10628948" cy="96026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467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Section start slide</a:t>
            </a:r>
            <a:br>
              <a:rPr lang="en-GB" dirty="0"/>
            </a:br>
            <a:r>
              <a:rPr lang="en-GB" dirty="0"/>
              <a:t>with b/w GIZ key visual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DC1FF66-9C6A-433E-8553-8083512E962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EF569824-8B73-4A2E-B4EF-29A198DE52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540C7464-2E6B-420A-8943-567BDD64941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7829792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tart slide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">
            <a:extLst>
              <a:ext uri="{FF2B5EF4-FFF2-40B4-BE49-F238E27FC236}">
                <a16:creationId xmlns:a16="http://schemas.microsoft.com/office/drawing/2014/main" id="{670A352A-9075-4383-BC37-7EF209BB4A7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164181" y="165100"/>
            <a:ext cx="11858487" cy="5968659"/>
          </a:xfrm>
          <a:noFill/>
        </p:spPr>
        <p:txBody>
          <a:bodyPr tIns="720000" rIns="0"/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667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.</a:t>
            </a: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FE685868-EA5A-4891-A28F-04F16BEAED38}"/>
              </a:ext>
            </a:extLst>
          </p:cNvPr>
          <p:cNvCxnSpPr/>
          <p:nvPr userDrawn="1"/>
        </p:nvCxnSpPr>
        <p:spPr bwMode="gray">
          <a:xfrm>
            <a:off x="6096000" y="1244600"/>
            <a:ext cx="0" cy="914400"/>
          </a:xfrm>
          <a:prstGeom prst="straightConnector1">
            <a:avLst/>
          </a:prstGeom>
          <a:ln w="12700"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reieck">
            <a:extLst>
              <a:ext uri="{FF2B5EF4-FFF2-40B4-BE49-F238E27FC236}">
                <a16:creationId xmlns:a16="http://schemas.microsoft.com/office/drawing/2014/main" id="{22DB09A9-BCD0-4F35-8DC4-DDFE9DE6C2F9}"/>
              </a:ext>
            </a:extLst>
          </p:cNvPr>
          <p:cNvSpPr/>
          <p:nvPr userDrawn="1"/>
        </p:nvSpPr>
        <p:spPr bwMode="gray">
          <a:xfrm rot="5400000">
            <a:off x="-222463" y="562187"/>
            <a:ext cx="281941" cy="6096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5" name="Headline">
            <a:extLst>
              <a:ext uri="{FF2B5EF4-FFF2-40B4-BE49-F238E27FC236}">
                <a16:creationId xmlns:a16="http://schemas.microsoft.com/office/drawing/2014/main" id="{F8646EF2-FE73-41DC-B654-C5012A3720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64181" y="2093674"/>
            <a:ext cx="11858487" cy="4040085"/>
          </a:xfrm>
          <a:prstGeom prst="rect">
            <a:avLst/>
          </a:prstGeom>
          <a:blipFill dpi="0" rotWithShape="1">
            <a:blip r:embed="rId2">
              <a:alphaModFix amt="80000"/>
            </a:blip>
            <a:srcRect/>
            <a:stretch>
              <a:fillRect l="-10" r="-10"/>
            </a:stretch>
          </a:blipFill>
        </p:spPr>
        <p:txBody>
          <a:bodyPr wrap="square" lIns="576000" bIns="1036800" anchor="b">
            <a:noAutofit/>
          </a:bodyPr>
          <a:lstStyle>
            <a:lvl1pPr>
              <a:defRPr sz="3467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Section start slide</a:t>
            </a:r>
            <a:br>
              <a:rPr lang="en-GB" dirty="0"/>
            </a:br>
            <a:r>
              <a:rPr lang="en-GB" dirty="0"/>
              <a:t>with background photo (interchangeable)</a:t>
            </a:r>
          </a:p>
        </p:txBody>
      </p:sp>
      <p:pic>
        <p:nvPicPr>
          <p:cNvPr id="26" name="Beispiel" descr="Ein Bild, das Wand, Gebäude enthält.&#10;&#10;Automatisch generierte Beschreibung">
            <a:extLst>
              <a:ext uri="{FF2B5EF4-FFF2-40B4-BE49-F238E27FC236}">
                <a16:creationId xmlns:a16="http://schemas.microsoft.com/office/drawing/2014/main" id="{317CFD46-37B5-4632-BBA4-3F2278F98B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9996030" y="1966807"/>
            <a:ext cx="1662545" cy="1147156"/>
          </a:xfrm>
          <a:prstGeom prst="rect">
            <a:avLst/>
          </a:prstGeom>
        </p:spPr>
      </p:pic>
      <p:sp>
        <p:nvSpPr>
          <p:cNvPr id="28" name="Subline">
            <a:extLst>
              <a:ext uri="{FF2B5EF4-FFF2-40B4-BE49-F238E27FC236}">
                <a16:creationId xmlns:a16="http://schemas.microsoft.com/office/drawing/2014/main" id="{6699B1E5-C447-4674-92BB-C2A1F3ADCF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33131" y="4938863"/>
            <a:ext cx="10627783" cy="292388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This is the sub-line</a:t>
            </a:r>
          </a:p>
        </p:txBody>
      </p:sp>
      <p:sp>
        <p:nvSpPr>
          <p:cNvPr id="29" name="1.">
            <a:extLst>
              <a:ext uri="{FF2B5EF4-FFF2-40B4-BE49-F238E27FC236}">
                <a16:creationId xmlns:a16="http://schemas.microsoft.com/office/drawing/2014/main" id="{DF731E94-BC4E-4147-8280-79F13CCEF08B}"/>
              </a:ext>
            </a:extLst>
          </p:cNvPr>
          <p:cNvSpPr/>
          <p:nvPr userDrawn="1"/>
        </p:nvSpPr>
        <p:spPr bwMode="gray">
          <a:xfrm>
            <a:off x="5456990" y="170887"/>
            <a:ext cx="19685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Click on this icon to insert a new photo.</a:t>
            </a:r>
          </a:p>
        </p:txBody>
      </p:sp>
      <p:sp>
        <p:nvSpPr>
          <p:cNvPr id="30" name="2.">
            <a:extLst>
              <a:ext uri="{FF2B5EF4-FFF2-40B4-BE49-F238E27FC236}">
                <a16:creationId xmlns:a16="http://schemas.microsoft.com/office/drawing/2014/main" id="{6B919EA4-50E9-46C9-AC5A-76AC20E25106}"/>
              </a:ext>
            </a:extLst>
          </p:cNvPr>
          <p:cNvSpPr/>
          <p:nvPr userDrawn="1"/>
        </p:nvSpPr>
        <p:spPr bwMode="gray">
          <a:xfrm>
            <a:off x="7335817" y="170888"/>
            <a:ext cx="1968500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Reset the slide.</a:t>
            </a:r>
          </a:p>
        </p:txBody>
      </p:sp>
      <p:sp>
        <p:nvSpPr>
          <p:cNvPr id="31" name="3.">
            <a:extLst>
              <a:ext uri="{FF2B5EF4-FFF2-40B4-BE49-F238E27FC236}">
                <a16:creationId xmlns:a16="http://schemas.microsoft.com/office/drawing/2014/main" id="{36FCB48E-A225-433E-9552-1EC05D2E90CB}"/>
              </a:ext>
            </a:extLst>
          </p:cNvPr>
          <p:cNvSpPr/>
          <p:nvPr userDrawn="1"/>
        </p:nvSpPr>
        <p:spPr bwMode="gray">
          <a:xfrm>
            <a:off x="9682481" y="170887"/>
            <a:ext cx="248425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Where necessary, change the section using the ‘Crop’ function.</a:t>
            </a:r>
          </a:p>
        </p:txBody>
      </p:sp>
      <p:sp>
        <p:nvSpPr>
          <p:cNvPr id="32" name="how">
            <a:extLst>
              <a:ext uri="{FF2B5EF4-FFF2-40B4-BE49-F238E27FC236}">
                <a16:creationId xmlns:a16="http://schemas.microsoft.com/office/drawing/2014/main" id="{308DC210-80AE-4E96-8C9E-08E1D0F3C4B1}"/>
              </a:ext>
            </a:extLst>
          </p:cNvPr>
          <p:cNvSpPr txBox="1"/>
          <p:nvPr userDrawn="1"/>
        </p:nvSpPr>
        <p:spPr bwMode="gray">
          <a:xfrm>
            <a:off x="-3743071" y="237067"/>
            <a:ext cx="36615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Click on image above transparent section.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Delete image by pressing the DEL key.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Click on small icon in centre of page.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Select photo.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Select ‘Home / Reset ’.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If required, edit the section under ‘Format/Crop ’.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CA10962-7562-45EF-9BCC-CF8E4A8ECDD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EDF0250-D30F-4BC8-BDE1-DB1BD325237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98F0E3FB-E27A-4457-B526-B2D2906906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3" name="Grafik 22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AFC53F5D-C099-4AB8-BEA0-0C0599C54F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50418" r="36621"/>
          <a:stretch/>
        </p:blipFill>
        <p:spPr>
          <a:xfrm>
            <a:off x="9996729" y="1029491"/>
            <a:ext cx="517191" cy="787908"/>
          </a:xfrm>
          <a:prstGeom prst="rect">
            <a:avLst/>
          </a:prstGeom>
        </p:spPr>
      </p:pic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71BF95A1-C507-454F-AD5B-C1AE17A76F07}"/>
              </a:ext>
            </a:extLst>
          </p:cNvPr>
          <p:cNvGrpSpPr/>
          <p:nvPr userDrawn="1"/>
        </p:nvGrpSpPr>
        <p:grpSpPr>
          <a:xfrm>
            <a:off x="7472793" y="1034676"/>
            <a:ext cx="2117468" cy="866995"/>
            <a:chOff x="5604594" y="1459908"/>
            <a:chExt cx="1588101" cy="650246"/>
          </a:xfrm>
        </p:grpSpPr>
        <p:pic>
          <p:nvPicPr>
            <p:cNvPr id="34" name="Grafik 33" descr="Ein Bild, das Screenshot enthält.&#10;&#10;Automatisch generierte Beschreibung">
              <a:extLst>
                <a:ext uri="{FF2B5EF4-FFF2-40B4-BE49-F238E27FC236}">
                  <a16:creationId xmlns:a16="http://schemas.microsoft.com/office/drawing/2014/main" id="{355A07BF-0F32-412A-AAD2-48911D07B2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604594" y="1459908"/>
              <a:ext cx="1588101" cy="650246"/>
            </a:xfrm>
            <a:prstGeom prst="rect">
              <a:avLst/>
            </a:prstGeom>
          </p:spPr>
        </p:pic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B2564D52-B4AC-4D61-B46E-BE3CE7851C95}"/>
                </a:ext>
              </a:extLst>
            </p:cNvPr>
            <p:cNvSpPr/>
            <p:nvPr userDrawn="1"/>
          </p:nvSpPr>
          <p:spPr bwMode="gray">
            <a:xfrm>
              <a:off x="6631396" y="1739890"/>
              <a:ext cx="482357" cy="179961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/>
            </a:p>
          </p:txBody>
        </p:sp>
      </p:grpSp>
      <p:sp>
        <p:nvSpPr>
          <p:cNvPr id="36" name="Rechteck">
            <a:extLst>
              <a:ext uri="{FF2B5EF4-FFF2-40B4-BE49-F238E27FC236}">
                <a16:creationId xmlns:a16="http://schemas.microsoft.com/office/drawing/2014/main" id="{9A38222B-6179-4D47-87DD-F77D00C82A5F}"/>
              </a:ext>
            </a:extLst>
          </p:cNvPr>
          <p:cNvSpPr/>
          <p:nvPr userDrawn="1"/>
        </p:nvSpPr>
        <p:spPr bwMode="gray">
          <a:xfrm>
            <a:off x="10040048" y="1279678"/>
            <a:ext cx="446293" cy="450849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</p:spTree>
    <p:extLst>
      <p:ext uri="{BB962C8B-B14F-4D97-AF65-F5344CB8AC3E}">
        <p14:creationId xmlns:p14="http://schemas.microsoft.com/office/powerpoint/2010/main" val="3335363660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tart slide,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line">
            <a:extLst>
              <a:ext uri="{FF2B5EF4-FFF2-40B4-BE49-F238E27FC236}">
                <a16:creationId xmlns:a16="http://schemas.microsoft.com/office/drawing/2014/main" id="{31A5E120-96AF-40F6-98D7-8A2FD24C3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33131" y="3700611"/>
            <a:ext cx="10627783" cy="292388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This is the sub-line</a:t>
            </a:r>
          </a:p>
        </p:txBody>
      </p:sp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933131" y="2542198"/>
            <a:ext cx="10628948" cy="96026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467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Section start slide</a:t>
            </a:r>
            <a:br>
              <a:rPr lang="en-GB" dirty="0"/>
            </a:br>
            <a:r>
              <a:rPr lang="en-GB" dirty="0"/>
              <a:t>This may also have two lines</a:t>
            </a:r>
          </a:p>
        </p:txBody>
      </p:sp>
      <p:grpSp>
        <p:nvGrpSpPr>
          <p:cNvPr id="8" name="Key Visual">
            <a:extLst>
              <a:ext uri="{FF2B5EF4-FFF2-40B4-BE49-F238E27FC236}">
                <a16:creationId xmlns:a16="http://schemas.microsoft.com/office/drawing/2014/main" id="{1E0F1E1C-CA23-484C-B4BB-7C7FB71D6C86}"/>
              </a:ext>
            </a:extLst>
          </p:cNvPr>
          <p:cNvGrpSpPr/>
          <p:nvPr userDrawn="1"/>
        </p:nvGrpSpPr>
        <p:grpSpPr bwMode="gray">
          <a:xfrm>
            <a:off x="164181" y="165101"/>
            <a:ext cx="5044017" cy="1340924"/>
            <a:chOff x="4846637" y="119557"/>
            <a:chExt cx="3783013" cy="1005693"/>
          </a:xfrm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361BEDD0-CC28-449C-8AF8-28ECB9820DCA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2AF78ACF-6170-47AC-80E0-F6021AD8B19F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5BAE5611-256D-4234-B00F-EB779B3EA961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D32235C7-71CD-4034-844A-03FD0D112CE2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717CA073-D9FE-4EFD-801F-27AB9308B312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</p:grp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D88D0E22-2017-4208-9ADC-47A2FAF1D43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F9F9B96F-E57D-429A-9EB5-D561A8B62E5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5AA07C4F-927A-4ADF-8F4E-0E641F59E17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619587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slide, b/w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DF58C217-C4E2-448E-B6B5-E56CEFB6D358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234" b="7466"/>
          <a:stretch/>
        </p:blipFill>
        <p:spPr bwMode="gray">
          <a:xfrm>
            <a:off x="164181" y="165100"/>
            <a:ext cx="11858487" cy="5968659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1E3E3E95-0AFA-477F-B88E-9AEDC037418E}"/>
              </a:ext>
            </a:extLst>
          </p:cNvPr>
          <p:cNvSpPr>
            <a:spLocks/>
          </p:cNvSpPr>
          <p:nvPr userDrawn="1"/>
        </p:nvSpPr>
        <p:spPr bwMode="gray">
          <a:xfrm>
            <a:off x="164181" y="165100"/>
            <a:ext cx="11858487" cy="596865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400"/>
          </a:p>
        </p:txBody>
      </p:sp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14266" y="2737266"/>
            <a:ext cx="9963469" cy="50680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ctr">
              <a:lnSpc>
                <a:spcPct val="95000"/>
              </a:lnSpc>
              <a:spcBef>
                <a:spcPts val="1600"/>
              </a:spcBef>
              <a:defRPr sz="3467" b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Intermediate slide</a:t>
            </a:r>
            <a:endParaRPr lang="en-GB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0132F28-06B2-4221-9B40-46373C4BF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1382050-2B79-493B-95AA-DBF7B8349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291D8C-7803-47D0-8143-6798277D7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8105793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slide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14266" y="2737266"/>
            <a:ext cx="9963469" cy="50680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ctr">
              <a:lnSpc>
                <a:spcPct val="95000"/>
              </a:lnSpc>
              <a:spcBef>
                <a:spcPts val="1600"/>
              </a:spcBef>
              <a:defRPr sz="3467" b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Intermediate slide</a:t>
            </a:r>
            <a:endParaRPr lang="en-GB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E4858B5A-3D9C-44AE-ADA7-B7DF2E935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D743612B-9303-4BD1-8570-21C327D0D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364C8BC3-F5EC-4CDC-BEF6-A683BD9DD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4511878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slide, white,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14266" y="2737266"/>
            <a:ext cx="9963469" cy="50680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ctr">
              <a:lnSpc>
                <a:spcPct val="95000"/>
              </a:lnSpc>
              <a:spcBef>
                <a:spcPts val="1600"/>
              </a:spcBef>
              <a:defRPr sz="3467" b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Intermediate slide</a:t>
            </a:r>
            <a:endParaRPr lang="en-GB" dirty="0"/>
          </a:p>
        </p:txBody>
      </p:sp>
      <p:grpSp>
        <p:nvGrpSpPr>
          <p:cNvPr id="12" name="Key Visual">
            <a:extLst>
              <a:ext uri="{FF2B5EF4-FFF2-40B4-BE49-F238E27FC236}">
                <a16:creationId xmlns:a16="http://schemas.microsoft.com/office/drawing/2014/main" id="{D9D8699C-EAEE-4654-9DB5-5DBEA94DFD69}"/>
              </a:ext>
            </a:extLst>
          </p:cNvPr>
          <p:cNvGrpSpPr/>
          <p:nvPr userDrawn="1"/>
        </p:nvGrpSpPr>
        <p:grpSpPr bwMode="gray">
          <a:xfrm flipV="1">
            <a:off x="164179" y="4525210"/>
            <a:ext cx="6050711" cy="1608548"/>
            <a:chOff x="4846637" y="119557"/>
            <a:chExt cx="3783013" cy="1005693"/>
          </a:xfrm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57ACA972-95E7-4330-A959-68C656E58B90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EF93F907-303A-4592-848E-F1A7AFDDDD4A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C8AAE6CE-CD01-4233-9E65-D495D92CF161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1AAC9A52-2206-4D16-A752-9C733CC5CB7F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8D075FE9-0EDA-4BE2-B2C1-22DF2B8842B2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</p:grpSp>
      <p:grpSp>
        <p:nvGrpSpPr>
          <p:cNvPr id="36" name="Key Visual">
            <a:extLst>
              <a:ext uri="{FF2B5EF4-FFF2-40B4-BE49-F238E27FC236}">
                <a16:creationId xmlns:a16="http://schemas.microsoft.com/office/drawing/2014/main" id="{C7D69FF2-A45A-405D-BC43-69B4E925551F}"/>
              </a:ext>
            </a:extLst>
          </p:cNvPr>
          <p:cNvGrpSpPr/>
          <p:nvPr userDrawn="1"/>
        </p:nvGrpSpPr>
        <p:grpSpPr bwMode="gray">
          <a:xfrm flipH="1">
            <a:off x="8934717" y="165100"/>
            <a:ext cx="3087951" cy="820915"/>
            <a:chOff x="4846637" y="119557"/>
            <a:chExt cx="3783013" cy="1005693"/>
          </a:xfrm>
        </p:grpSpPr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67E195A5-1DB2-4051-897C-B5E84120B476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9234AB9A-5088-479E-92C2-4F81972E1E55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5FBB400A-FFCE-4E88-B1BF-846AC7A46F8E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40" name="Freihandform: Form 39">
              <a:extLst>
                <a:ext uri="{FF2B5EF4-FFF2-40B4-BE49-F238E27FC236}">
                  <a16:creationId xmlns:a16="http://schemas.microsoft.com/office/drawing/2014/main" id="{4A214495-DB26-435D-9164-4A350ECF0071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41" name="Freihandform: Form 40">
              <a:extLst>
                <a:ext uri="{FF2B5EF4-FFF2-40B4-BE49-F238E27FC236}">
                  <a16:creationId xmlns:a16="http://schemas.microsoft.com/office/drawing/2014/main" id="{AD46CA09-12E7-4803-A8A0-CC8821A2FBF3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</p:grp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1D7087B2-841C-4578-8D4C-FD96605E1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0812E5FB-AE5B-45DE-A139-9BF8C60A3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5C4834F1-8AA0-4335-9A3C-58D358314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7227437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slide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">
            <a:extLst>
              <a:ext uri="{FF2B5EF4-FFF2-40B4-BE49-F238E27FC236}">
                <a16:creationId xmlns:a16="http://schemas.microsoft.com/office/drawing/2014/main" id="{670A352A-9075-4383-BC37-7EF209BB4A7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164181" y="165100"/>
            <a:ext cx="11858487" cy="5968659"/>
          </a:xfrm>
          <a:noFill/>
        </p:spPr>
        <p:txBody>
          <a:bodyPr tIns="720000" rIns="0"/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667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.</a:t>
            </a: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FE685868-EA5A-4891-A28F-04F16BEAED38}"/>
              </a:ext>
            </a:extLst>
          </p:cNvPr>
          <p:cNvCxnSpPr/>
          <p:nvPr userDrawn="1"/>
        </p:nvCxnSpPr>
        <p:spPr bwMode="gray">
          <a:xfrm>
            <a:off x="6096000" y="1244600"/>
            <a:ext cx="0" cy="914400"/>
          </a:xfrm>
          <a:prstGeom prst="straightConnector1">
            <a:avLst/>
          </a:prstGeom>
          <a:ln w="12700"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Headline">
            <a:extLst>
              <a:ext uri="{FF2B5EF4-FFF2-40B4-BE49-F238E27FC236}">
                <a16:creationId xmlns:a16="http://schemas.microsoft.com/office/drawing/2014/main" id="{F8646EF2-FE73-41DC-B654-C5012A3720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64181" y="2093674"/>
            <a:ext cx="11858487" cy="4040085"/>
          </a:xfrm>
          <a:prstGeom prst="rect">
            <a:avLst/>
          </a:prstGeom>
          <a:blipFill dpi="0" rotWithShape="1">
            <a:blip r:embed="rId2">
              <a:alphaModFix amt="80000"/>
            </a:blip>
            <a:srcRect/>
            <a:stretch>
              <a:fillRect l="-10" r="-10"/>
            </a:stretch>
          </a:blipFill>
        </p:spPr>
        <p:txBody>
          <a:bodyPr wrap="square" lIns="900000" bIns="684000" anchor="b">
            <a:noAutofit/>
          </a:bodyPr>
          <a:lstStyle>
            <a:lvl1pPr>
              <a:defRPr sz="3467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Intermediate slide, photo</a:t>
            </a:r>
            <a:br>
              <a:rPr lang="en-GB" dirty="0"/>
            </a:br>
            <a:r>
              <a:rPr lang="en-GB" dirty="0"/>
              <a:t>(interchangeable)</a:t>
            </a:r>
          </a:p>
        </p:txBody>
      </p:sp>
      <p:pic>
        <p:nvPicPr>
          <p:cNvPr id="26" name="Beispiel" descr="Ein Bild, das Wand, Gebäude enthält.&#10;&#10;Automatisch generierte Beschreibung">
            <a:extLst>
              <a:ext uri="{FF2B5EF4-FFF2-40B4-BE49-F238E27FC236}">
                <a16:creationId xmlns:a16="http://schemas.microsoft.com/office/drawing/2014/main" id="{317CFD46-37B5-4632-BBA4-3F2278F98B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9996030" y="1966807"/>
            <a:ext cx="1662545" cy="1147156"/>
          </a:xfrm>
          <a:prstGeom prst="rect">
            <a:avLst/>
          </a:prstGeom>
        </p:spPr>
      </p:pic>
      <p:sp>
        <p:nvSpPr>
          <p:cNvPr id="28" name="1.">
            <a:extLst>
              <a:ext uri="{FF2B5EF4-FFF2-40B4-BE49-F238E27FC236}">
                <a16:creationId xmlns:a16="http://schemas.microsoft.com/office/drawing/2014/main" id="{0BCFDBF6-0C4F-4BA9-84EB-ED3466065719}"/>
              </a:ext>
            </a:extLst>
          </p:cNvPr>
          <p:cNvSpPr/>
          <p:nvPr userDrawn="1"/>
        </p:nvSpPr>
        <p:spPr bwMode="gray">
          <a:xfrm>
            <a:off x="5456990" y="170887"/>
            <a:ext cx="19685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Click on this icon to insert a new photo.</a:t>
            </a:r>
          </a:p>
        </p:txBody>
      </p:sp>
      <p:sp>
        <p:nvSpPr>
          <p:cNvPr id="29" name="2.">
            <a:extLst>
              <a:ext uri="{FF2B5EF4-FFF2-40B4-BE49-F238E27FC236}">
                <a16:creationId xmlns:a16="http://schemas.microsoft.com/office/drawing/2014/main" id="{918BC469-7392-45B5-882F-1B971DBE17B2}"/>
              </a:ext>
            </a:extLst>
          </p:cNvPr>
          <p:cNvSpPr/>
          <p:nvPr userDrawn="1"/>
        </p:nvSpPr>
        <p:spPr bwMode="gray">
          <a:xfrm>
            <a:off x="7335817" y="170888"/>
            <a:ext cx="1968500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Reset the slide.</a:t>
            </a:r>
          </a:p>
        </p:txBody>
      </p:sp>
      <p:sp>
        <p:nvSpPr>
          <p:cNvPr id="30" name="3.">
            <a:extLst>
              <a:ext uri="{FF2B5EF4-FFF2-40B4-BE49-F238E27FC236}">
                <a16:creationId xmlns:a16="http://schemas.microsoft.com/office/drawing/2014/main" id="{431D4BE7-4DC0-4A8D-8A4E-899AB39C9BFA}"/>
              </a:ext>
            </a:extLst>
          </p:cNvPr>
          <p:cNvSpPr/>
          <p:nvPr userDrawn="1"/>
        </p:nvSpPr>
        <p:spPr bwMode="gray">
          <a:xfrm>
            <a:off x="9682481" y="170887"/>
            <a:ext cx="248425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Where necessary, change the section using the ‘Crop’ function.</a:t>
            </a:r>
          </a:p>
        </p:txBody>
      </p:sp>
      <p:sp>
        <p:nvSpPr>
          <p:cNvPr id="31" name="how">
            <a:extLst>
              <a:ext uri="{FF2B5EF4-FFF2-40B4-BE49-F238E27FC236}">
                <a16:creationId xmlns:a16="http://schemas.microsoft.com/office/drawing/2014/main" id="{CFE17404-D559-410E-817A-BE37032A4EC8}"/>
              </a:ext>
            </a:extLst>
          </p:cNvPr>
          <p:cNvSpPr txBox="1"/>
          <p:nvPr userDrawn="1"/>
        </p:nvSpPr>
        <p:spPr bwMode="gray">
          <a:xfrm>
            <a:off x="-3743071" y="237067"/>
            <a:ext cx="36615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Click on image above transparent section.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Delete image by pressing the DEL key.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Click on small icon in centre of page.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Select photo.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Select ‘Home / Reset ’.</a:t>
            </a:r>
          </a:p>
          <a:p>
            <a:pPr marL="171446" marR="0" lvl="0" indent="-171446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If required, edit the section under ‘Format/Crop ’.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5D92098-BA3C-4707-8ABA-0C27A011DB6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45C6D00-0E00-4289-836D-A87919E2F94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C45153B9-0A46-4ECF-876F-E46153C49C5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9" name="Grafik 18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F90E96F9-8FB8-41D7-9257-7179FD053D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50418" r="36621"/>
          <a:stretch/>
        </p:blipFill>
        <p:spPr>
          <a:xfrm>
            <a:off x="9996729" y="1029491"/>
            <a:ext cx="517191" cy="787908"/>
          </a:xfrm>
          <a:prstGeom prst="rect">
            <a:avLst/>
          </a:prstGeom>
        </p:spPr>
      </p:pic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67BCCCE2-341A-478B-A3EC-6046F8A5D497}"/>
              </a:ext>
            </a:extLst>
          </p:cNvPr>
          <p:cNvGrpSpPr/>
          <p:nvPr userDrawn="1"/>
        </p:nvGrpSpPr>
        <p:grpSpPr>
          <a:xfrm>
            <a:off x="7472793" y="1034676"/>
            <a:ext cx="2117468" cy="866995"/>
            <a:chOff x="5604594" y="1459908"/>
            <a:chExt cx="1588101" cy="650246"/>
          </a:xfrm>
        </p:grpSpPr>
        <p:pic>
          <p:nvPicPr>
            <p:cNvPr id="32" name="Grafik 31" descr="Ein Bild, das Screenshot enthält.&#10;&#10;Automatisch generierte Beschreibung">
              <a:extLst>
                <a:ext uri="{FF2B5EF4-FFF2-40B4-BE49-F238E27FC236}">
                  <a16:creationId xmlns:a16="http://schemas.microsoft.com/office/drawing/2014/main" id="{78A59224-4957-4C08-BE65-D8BD25A23E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604594" y="1459908"/>
              <a:ext cx="1588101" cy="650246"/>
            </a:xfrm>
            <a:prstGeom prst="rect">
              <a:avLst/>
            </a:prstGeom>
          </p:spPr>
        </p:pic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D3A98BB7-764F-4350-BD71-C6758C885B37}"/>
                </a:ext>
              </a:extLst>
            </p:cNvPr>
            <p:cNvSpPr/>
            <p:nvPr userDrawn="1"/>
          </p:nvSpPr>
          <p:spPr bwMode="gray">
            <a:xfrm>
              <a:off x="6631396" y="1739890"/>
              <a:ext cx="482357" cy="179961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/>
            </a:p>
          </p:txBody>
        </p:sp>
      </p:grpSp>
      <p:sp>
        <p:nvSpPr>
          <p:cNvPr id="34" name="Rechteck">
            <a:extLst>
              <a:ext uri="{FF2B5EF4-FFF2-40B4-BE49-F238E27FC236}">
                <a16:creationId xmlns:a16="http://schemas.microsoft.com/office/drawing/2014/main" id="{C2B577D0-C8DA-42B1-BF4C-EE3ACF0A05FC}"/>
              </a:ext>
            </a:extLst>
          </p:cNvPr>
          <p:cNvSpPr/>
          <p:nvPr userDrawn="1"/>
        </p:nvSpPr>
        <p:spPr bwMode="gray">
          <a:xfrm>
            <a:off x="10040048" y="1279678"/>
            <a:ext cx="446293" cy="450849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</p:spTree>
    <p:extLst>
      <p:ext uri="{BB962C8B-B14F-4D97-AF65-F5344CB8AC3E}">
        <p14:creationId xmlns:p14="http://schemas.microsoft.com/office/powerpoint/2010/main" val="78405124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99757" y="1361293"/>
            <a:ext cx="9563579" cy="466062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5" y="320283"/>
            <a:ext cx="11422911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  <a:endParaRPr lang="en-GB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9403C02B-EA48-4260-811D-43CCEC0F652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572318F-C167-4A9B-9214-245E7E1B678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5A6A7C1-5347-4031-950E-FE89F744C1A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267780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text slide with sub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>
            <a:extLst>
              <a:ext uri="{FF2B5EF4-FFF2-40B4-BE49-F238E27FC236}">
                <a16:creationId xmlns:a16="http://schemas.microsoft.com/office/drawing/2014/main" id="{726EAD89-A3DC-4500-9071-F28C7DB87E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5" y="352037"/>
            <a:ext cx="11422911" cy="360753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  <a:endParaRPr lang="en-GB" dirty="0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7BDDDF81-EBEA-4C88-AA55-681A5710CA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99018" y="774701"/>
            <a:ext cx="11423649" cy="501651"/>
          </a:xfrm>
        </p:spPr>
        <p:txBody>
          <a:bodyPr vert="horz" lIns="0" tIns="0" rIns="72000" bIns="0" rtlCol="0" anchor="t">
            <a:noAutofit/>
          </a:bodyPr>
          <a:lstStyle>
            <a:lvl1pPr>
              <a:defRPr lang="de-DE" sz="1867" b="0" cap="none" baseline="0" smtClean="0">
                <a:latin typeface="+mj-lt"/>
                <a:ea typeface="+mj-ea"/>
                <a:cs typeface="+mj-cs"/>
              </a:defRPr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GB"/>
              <a:t>Click to add sub-line</a:t>
            </a:r>
            <a:endParaRPr lang="en-GB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99757" y="1361293"/>
            <a:ext cx="9563577" cy="466062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B548EA6-0BD4-4DE9-880C-9051257B828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3E7CC3B-6035-4291-B04F-DE018A6C968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D360B5D-15C8-4DDF-99B9-68062FEA375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883467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text slide,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99757" y="1361292"/>
            <a:ext cx="9563579" cy="378644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5" y="320283"/>
            <a:ext cx="11422911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  <a:endParaRPr lang="en-GB" dirty="0"/>
          </a:p>
        </p:txBody>
      </p:sp>
      <p:grpSp>
        <p:nvGrpSpPr>
          <p:cNvPr id="20" name="Key Visual">
            <a:extLst>
              <a:ext uri="{FF2B5EF4-FFF2-40B4-BE49-F238E27FC236}">
                <a16:creationId xmlns:a16="http://schemas.microsoft.com/office/drawing/2014/main" id="{BCBD8A78-7D69-4DFD-B354-CF36A84705CB}"/>
              </a:ext>
            </a:extLst>
          </p:cNvPr>
          <p:cNvGrpSpPr/>
          <p:nvPr userDrawn="1"/>
        </p:nvGrpSpPr>
        <p:grpSpPr bwMode="gray">
          <a:xfrm flipV="1">
            <a:off x="164180" y="5311118"/>
            <a:ext cx="3094437" cy="822639"/>
            <a:chOff x="4846637" y="119557"/>
            <a:chExt cx="3783013" cy="1005693"/>
          </a:xfrm>
        </p:grpSpPr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E45BEDC0-179F-43C1-A606-AFD62A6A063E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F6CCD5CC-5505-4485-9297-BB0A34EBB2F6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18541086-C56A-406D-91E6-D3E933CF7BA3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1B8A9566-A588-4E4A-8143-1CBDC9C30D67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6FDDC1A6-3462-4813-8D80-9E642D617983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</p:grp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7312137B-7817-4520-A9FF-87A20B391AA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0F93DA6A-ABDD-4D0F-AFE3-FF43762B7FB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905C91D-31F5-4E80-9F76-6D372B3A169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962231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, with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99757" y="1361293"/>
            <a:ext cx="5496243" cy="466062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5" y="320283"/>
            <a:ext cx="11414444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  <a:endParaRPr lang="en-GB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22732D1C-05D1-4A5F-B576-23063E1D7B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517957" y="1361293"/>
            <a:ext cx="5496243" cy="466062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F4E7BC60-DC17-4952-AA54-E728E1C62BD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616123A0-A869-46F1-9E20-A4CCE7F665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9EFEB5C-119E-416E-84F6-79F25273C8C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07881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2845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, with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99757" y="1361292"/>
            <a:ext cx="5496243" cy="466062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5" y="320283"/>
            <a:ext cx="11422911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  <a:endParaRPr lang="en-GB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12EA4DEB-4859-40BB-BA0A-9D4E262D701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FFE8A212-1664-4A14-896F-DC3AE0C13F6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53C8D80-6BFD-4466-8E36-54C951F12DD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698633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2845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,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AD865FD3-1198-4DEC-9CE4-A71B7C84CD0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7371926" y="167506"/>
            <a:ext cx="4653681" cy="5966593"/>
          </a:xfrm>
          <a:solidFill>
            <a:schemeClr val="bg2"/>
          </a:solidFill>
        </p:spPr>
        <p:txBody>
          <a:bodyPr tIns="1440000"/>
          <a:lstStyle>
            <a:lvl1pPr algn="ctr">
              <a:defRPr sz="1333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99758" y="1361291"/>
            <a:ext cx="6452845" cy="477280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7EA27159-D449-4E61-9234-12331EF258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6" y="320283"/>
            <a:ext cx="6452845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  <a:endParaRPr lang="en-GB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AF2015D-9762-47AA-9BD6-3FA6CCC0648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80DC7F6F-F5EA-41B6-BA59-091605C586C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6AA5DDD-B7D2-44C4-84F6-785C251D3F3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866184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, 1 photo,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AD865FD3-1198-4DEC-9CE4-A71B7C84CD0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7371926" y="167506"/>
            <a:ext cx="4653681" cy="5966593"/>
          </a:xfrm>
          <a:solidFill>
            <a:schemeClr val="bg2"/>
          </a:solidFill>
        </p:spPr>
        <p:txBody>
          <a:bodyPr vert="horz" lIns="36000" tIns="1440000" rIns="36000" bIns="36000" rtlCol="0">
            <a:noAutofit/>
          </a:bodyPr>
          <a:lstStyle>
            <a:lvl1pPr algn="ctr">
              <a:defRPr lang="en-GB" sz="1333" dirty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99758" y="1361291"/>
            <a:ext cx="6452845" cy="379998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grpSp>
        <p:nvGrpSpPr>
          <p:cNvPr id="9" name="Key Visual">
            <a:extLst>
              <a:ext uri="{FF2B5EF4-FFF2-40B4-BE49-F238E27FC236}">
                <a16:creationId xmlns:a16="http://schemas.microsoft.com/office/drawing/2014/main" id="{0AED28BE-BD58-4C37-99C9-6DDD5906BC8A}"/>
              </a:ext>
            </a:extLst>
          </p:cNvPr>
          <p:cNvGrpSpPr/>
          <p:nvPr userDrawn="1"/>
        </p:nvGrpSpPr>
        <p:grpSpPr bwMode="gray">
          <a:xfrm flipV="1">
            <a:off x="164180" y="5311118"/>
            <a:ext cx="3094437" cy="822639"/>
            <a:chOff x="4846637" y="119557"/>
            <a:chExt cx="3783013" cy="1005693"/>
          </a:xfrm>
        </p:grpSpPr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BC779D39-D9BE-456C-932C-90157753B824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B50BB92C-06E3-4F21-96E2-B587EED5161E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855BC612-A565-4995-974E-DBAC4B729050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44462D1D-D151-4AD3-A2DA-8257376E401D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07239E2B-B3C5-44BB-B6DD-DB8BC01E6601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</p:grpSp>
      <p:sp>
        <p:nvSpPr>
          <p:cNvPr id="22" name="Titel 1">
            <a:extLst>
              <a:ext uri="{FF2B5EF4-FFF2-40B4-BE49-F238E27FC236}">
                <a16:creationId xmlns:a16="http://schemas.microsoft.com/office/drawing/2014/main" id="{7204390B-3D37-494E-81FF-E1335F27C2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6" y="320283"/>
            <a:ext cx="6452845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  <a:endParaRPr lang="en-GB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B9F79D6-321B-4922-9CB8-D52F509ACE0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DD2BC95-CDE0-4C78-A9D8-EB3D9A577DF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B96B41DE-2A1A-4BF8-A471-7AFD62750A9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2529883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, 2 photo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AD865FD3-1198-4DEC-9CE4-A71B7C84CD0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7371926" y="167506"/>
            <a:ext cx="4653681" cy="2860727"/>
          </a:xfrm>
          <a:solidFill>
            <a:schemeClr val="bg2"/>
          </a:solidFill>
        </p:spPr>
        <p:txBody>
          <a:bodyPr vert="horz" lIns="36000" tIns="1440000" rIns="36000" bIns="36000" rtlCol="0">
            <a:noAutofit/>
          </a:bodyPr>
          <a:lstStyle>
            <a:lvl1pPr algn="ctr">
              <a:defRPr lang="en-GB" sz="1333" dirty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99758" y="1361291"/>
            <a:ext cx="6452845" cy="477280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sp>
        <p:nvSpPr>
          <p:cNvPr id="18" name="Bildplatzhalter 5">
            <a:extLst>
              <a:ext uri="{FF2B5EF4-FFF2-40B4-BE49-F238E27FC236}">
                <a16:creationId xmlns:a16="http://schemas.microsoft.com/office/drawing/2014/main" id="{BD74B354-F270-4422-B8BC-EE20D478AAE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7371926" y="3273373"/>
            <a:ext cx="4653681" cy="2860727"/>
          </a:xfrm>
          <a:solidFill>
            <a:schemeClr val="bg2"/>
          </a:solidFill>
        </p:spPr>
        <p:txBody>
          <a:bodyPr vert="horz" lIns="36000" tIns="1440000" rIns="36000" bIns="36000" rtlCol="0">
            <a:noAutofit/>
          </a:bodyPr>
          <a:lstStyle>
            <a:lvl1pPr algn="ctr">
              <a:defRPr lang="en-GB" sz="1333" dirty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E5EE29FF-B139-4CD9-A32C-25A2CCBFB4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5" y="320283"/>
            <a:ext cx="6452847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  <a:endParaRPr lang="en-GB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5771484-3E18-42CC-9FC0-9F82AA9D7804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95F12524-47B7-4E4B-A82D-4A982EC622B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1F91BAF-4218-480C-87A8-87D4B1CDDF8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8588713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, 2 photos,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AD865FD3-1198-4DEC-9CE4-A71B7C84CD0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7371926" y="167506"/>
            <a:ext cx="4653681" cy="2860727"/>
          </a:xfrm>
          <a:solidFill>
            <a:schemeClr val="bg2"/>
          </a:solidFill>
        </p:spPr>
        <p:txBody>
          <a:bodyPr vert="horz" lIns="36000" tIns="1440000" rIns="36000" bIns="36000" rtlCol="0">
            <a:noAutofit/>
          </a:bodyPr>
          <a:lstStyle>
            <a:lvl1pPr algn="ctr">
              <a:defRPr lang="en-GB" sz="1333" dirty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99758" y="1361291"/>
            <a:ext cx="6452845" cy="379998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grpSp>
        <p:nvGrpSpPr>
          <p:cNvPr id="9" name="Key Visual">
            <a:extLst>
              <a:ext uri="{FF2B5EF4-FFF2-40B4-BE49-F238E27FC236}">
                <a16:creationId xmlns:a16="http://schemas.microsoft.com/office/drawing/2014/main" id="{0AED28BE-BD58-4C37-99C9-6DDD5906BC8A}"/>
              </a:ext>
            </a:extLst>
          </p:cNvPr>
          <p:cNvGrpSpPr/>
          <p:nvPr userDrawn="1"/>
        </p:nvGrpSpPr>
        <p:grpSpPr bwMode="gray">
          <a:xfrm flipV="1">
            <a:off x="164180" y="5311118"/>
            <a:ext cx="3094437" cy="822639"/>
            <a:chOff x="4846637" y="119557"/>
            <a:chExt cx="3783013" cy="1005693"/>
          </a:xfrm>
        </p:grpSpPr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BC779D39-D9BE-456C-932C-90157753B824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B50BB92C-06E3-4F21-96E2-B587EED5161E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855BC612-A565-4995-974E-DBAC4B729050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44462D1D-D151-4AD3-A2DA-8257376E401D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07239E2B-B3C5-44BB-B6DD-DB8BC01E6601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</p:grpSp>
      <p:sp>
        <p:nvSpPr>
          <p:cNvPr id="18" name="Bildplatzhalter 5">
            <a:extLst>
              <a:ext uri="{FF2B5EF4-FFF2-40B4-BE49-F238E27FC236}">
                <a16:creationId xmlns:a16="http://schemas.microsoft.com/office/drawing/2014/main" id="{BD74B354-F270-4422-B8BC-EE20D478AAE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7371926" y="3273373"/>
            <a:ext cx="4653681" cy="2860727"/>
          </a:xfrm>
          <a:solidFill>
            <a:schemeClr val="bg2"/>
          </a:solidFill>
        </p:spPr>
        <p:txBody>
          <a:bodyPr vert="horz" lIns="36000" tIns="1440000" rIns="36000" bIns="36000" rtlCol="0">
            <a:noAutofit/>
          </a:bodyPr>
          <a:lstStyle>
            <a:lvl1pPr algn="ctr">
              <a:defRPr lang="en-GB" sz="1333" dirty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0DB39AEE-4D7E-4227-8B8B-6259DA49FD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6" y="320283"/>
            <a:ext cx="6452845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  <a:endParaRPr lang="en-GB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227D3D8-FEBD-4AD0-9F71-6844E987B7B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9EBC020C-FAD6-4991-9B68-DFC84964773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2ED17441-C804-4576-8739-5227CF2486C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4145639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, 2 photos, with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6">
            <a:extLst>
              <a:ext uri="{FF2B5EF4-FFF2-40B4-BE49-F238E27FC236}">
                <a16:creationId xmlns:a16="http://schemas.microsoft.com/office/drawing/2014/main" id="{6AFC61C6-D36D-49CC-A15E-B4D2086BCDB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6304207" y="3259668"/>
            <a:ext cx="5718460" cy="2874091"/>
          </a:xfrm>
          <a:solidFill>
            <a:schemeClr val="bg2"/>
          </a:solidFill>
        </p:spPr>
        <p:txBody>
          <a:bodyPr vert="horz" lIns="36000" tIns="1440000" rIns="36000" bIns="36000" rtlCol="0">
            <a:noAutofit/>
          </a:bodyPr>
          <a:lstStyle>
            <a:lvl1pPr>
              <a:defRPr lang="en-GB" sz="1333" dirty="0">
                <a:solidFill>
                  <a:schemeClr val="tx2"/>
                </a:solidFill>
              </a:defRPr>
            </a:lvl1pPr>
          </a:lstStyle>
          <a:p>
            <a:pPr lvl="0" algn="ctr"/>
            <a:r>
              <a:rPr lang="en-GB" dirty="0"/>
              <a:t>Photo</a:t>
            </a:r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04CC61FD-96E9-460E-816E-FA87841093C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64179" y="3259668"/>
            <a:ext cx="5718460" cy="2874091"/>
          </a:xfrm>
          <a:solidFill>
            <a:schemeClr val="bg2"/>
          </a:solidFill>
        </p:spPr>
        <p:txBody>
          <a:bodyPr vert="horz" lIns="36000" tIns="1440000" rIns="36000" bIns="36000" rtlCol="0">
            <a:noAutofit/>
          </a:bodyPr>
          <a:lstStyle>
            <a:lvl1pPr>
              <a:defRPr lang="en-GB" sz="1333" dirty="0">
                <a:solidFill>
                  <a:schemeClr val="tx2"/>
                </a:solidFill>
              </a:defRPr>
            </a:lvl1pPr>
          </a:lstStyle>
          <a:p>
            <a:pPr lvl="0" algn="ctr"/>
            <a:r>
              <a:rPr lang="en-GB" dirty="0"/>
              <a:t>Photo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99758" y="1361293"/>
            <a:ext cx="5282881" cy="16663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5" y="320283"/>
            <a:ext cx="11414444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headline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22732D1C-05D1-4A5F-B576-23063E1D7B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740977" y="1361293"/>
            <a:ext cx="5273223" cy="16663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2043D58-AA3C-40BE-BEAB-11A19348439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1195C9E7-AD30-401E-97F1-ECD1F6426F9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3D02F96E-9198-496A-A4B1-6804F455A11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927206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, 3 photos, with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6">
            <a:extLst>
              <a:ext uri="{FF2B5EF4-FFF2-40B4-BE49-F238E27FC236}">
                <a16:creationId xmlns:a16="http://schemas.microsoft.com/office/drawing/2014/main" id="{6AFC61C6-D36D-49CC-A15E-B4D2086BCDB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187824" y="3992957"/>
            <a:ext cx="3811200" cy="2140800"/>
          </a:xfrm>
          <a:solidFill>
            <a:schemeClr val="bg2"/>
          </a:solidFill>
        </p:spPr>
        <p:txBody>
          <a:bodyPr vert="horz" lIns="36000" tIns="1080000" rIns="36000" bIns="36000" rtlCol="0">
            <a:noAutofit/>
          </a:bodyPr>
          <a:lstStyle>
            <a:lvl1pPr algn="ctr">
              <a:defRPr lang="en-GB" sz="1333" dirty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04CC61FD-96E9-460E-816E-FA87841093C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64180" y="3992957"/>
            <a:ext cx="3811200" cy="2140800"/>
          </a:xfrm>
          <a:solidFill>
            <a:schemeClr val="bg2"/>
          </a:solidFill>
        </p:spPr>
        <p:txBody>
          <a:bodyPr vert="horz" lIns="36000" tIns="1080000" rIns="36000" bIns="36000" rtlCol="0">
            <a:noAutofit/>
          </a:bodyPr>
          <a:lstStyle>
            <a:lvl1pPr algn="ctr">
              <a:defRPr lang="en-GB" sz="1333" dirty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99758" y="1361293"/>
            <a:ext cx="3375623" cy="235883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5" y="320283"/>
            <a:ext cx="11414444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  <a:endParaRPr lang="en-GB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22732D1C-05D1-4A5F-B576-23063E1D7B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623402" y="1361293"/>
            <a:ext cx="3375623" cy="235883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sp>
        <p:nvSpPr>
          <p:cNvPr id="16" name="Bildplatzhalter 6">
            <a:extLst>
              <a:ext uri="{FF2B5EF4-FFF2-40B4-BE49-F238E27FC236}">
                <a16:creationId xmlns:a16="http://schemas.microsoft.com/office/drawing/2014/main" id="{AB38192C-6783-4C98-AB15-3A38EFFC1B0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8211467" y="3992957"/>
            <a:ext cx="3811200" cy="2140800"/>
          </a:xfrm>
          <a:solidFill>
            <a:schemeClr val="bg2"/>
          </a:solidFill>
        </p:spPr>
        <p:txBody>
          <a:bodyPr vert="horz" lIns="36000" tIns="1080000" rIns="36000" bIns="36000" rtlCol="0">
            <a:noAutofit/>
          </a:bodyPr>
          <a:lstStyle>
            <a:lvl1pPr algn="ctr">
              <a:defRPr lang="en-GB" sz="1333" dirty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DED8696E-3F6E-4312-8474-D7B6C988FDD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647046" y="1361293"/>
            <a:ext cx="3375623" cy="235883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EF501F9B-7E1C-4D10-BFA8-F160A61CBB4B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4AC48705-A504-41C9-A7C4-A310E36C3CF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A0DBE614-6EA1-4B61-BE6D-D779C0E5AD8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366330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AD865FD3-1198-4DEC-9CE4-A71B7C84CD0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13833" y="4150517"/>
            <a:ext cx="3526768" cy="1983583"/>
          </a:xfrm>
          <a:solidFill>
            <a:schemeClr val="bg2"/>
          </a:solidFill>
        </p:spPr>
        <p:txBody>
          <a:bodyPr vert="horz" lIns="36000" tIns="1152000" rIns="36000" bIns="36000" rtlCol="0">
            <a:noAutofit/>
          </a:bodyPr>
          <a:lstStyle>
            <a:lvl1pPr algn="ctr">
              <a:defRPr lang="en-GB" sz="1333" dirty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2FE0F192-365F-4B9B-9AE5-A8DCD077B27C}"/>
              </a:ext>
            </a:extLst>
          </p:cNvPr>
          <p:cNvSpPr/>
          <p:nvPr userDrawn="1"/>
        </p:nvSpPr>
        <p:spPr bwMode="gray">
          <a:xfrm>
            <a:off x="613832" y="1294229"/>
            <a:ext cx="3526368" cy="18534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 err="1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FD20B6CE-6FB5-47BE-ACA3-1FADB18A5F9F}"/>
              </a:ext>
            </a:extLst>
          </p:cNvPr>
          <p:cNvSpPr/>
          <p:nvPr userDrawn="1"/>
        </p:nvSpPr>
        <p:spPr bwMode="gray">
          <a:xfrm>
            <a:off x="613832" y="3228948"/>
            <a:ext cx="3526368" cy="8458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 err="1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13832" y="3223373"/>
            <a:ext cx="3526368" cy="282675"/>
          </a:xfrm>
          <a:noFill/>
        </p:spPr>
        <p:txBody>
          <a:bodyPr vert="horz" lIns="72000" tIns="36000" rIns="72000" bIns="36000" rtlCol="0" anchor="ctr">
            <a:noAutofit/>
          </a:bodyPr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de-DE" sz="1333" b="1" baseline="0" dirty="0">
                <a:solidFill>
                  <a:schemeClr val="bg1"/>
                </a:solidFill>
              </a:defRPr>
            </a:lvl1pPr>
            <a:lvl2pPr>
              <a:defRPr lang="de-DE" dirty="0"/>
            </a:lvl2pPr>
            <a:lvl3pPr>
              <a:defRPr lang="en-GB" dirty="0"/>
            </a:lvl3pPr>
          </a:lstStyle>
          <a:p>
            <a:r>
              <a:rPr lang="en-GB" dirty="0"/>
              <a:t>Name of partner</a:t>
            </a:r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E5EE29FF-B139-4CD9-A32C-25A2CCBFB4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5" y="320283"/>
            <a:ext cx="6452847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Project text slide</a:t>
            </a:r>
          </a:p>
        </p:txBody>
      </p:sp>
      <p:sp>
        <p:nvSpPr>
          <p:cNvPr id="14" name="Textplatzhalter 8">
            <a:extLst>
              <a:ext uri="{FF2B5EF4-FFF2-40B4-BE49-F238E27FC236}">
                <a16:creationId xmlns:a16="http://schemas.microsoft.com/office/drawing/2014/main" id="{40AE37FF-8E79-4DC2-894F-409F5F1424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613832" y="3532554"/>
            <a:ext cx="3526368" cy="525937"/>
          </a:xfrm>
          <a:noFill/>
        </p:spPr>
        <p:txBody>
          <a:bodyPr lIns="72000" anchor="t"/>
          <a:lstStyle>
            <a:lvl1pPr>
              <a:lnSpc>
                <a:spcPct val="100000"/>
              </a:lnSpc>
              <a:spcBef>
                <a:spcPts val="0"/>
              </a:spcBef>
              <a:defRPr sz="1067" b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MM/YYYY – MM/YYYY</a:t>
            </a:r>
            <a:br>
              <a:rPr lang="en-GB" dirty="0"/>
            </a:br>
            <a:r>
              <a:rPr lang="en-GB" dirty="0"/>
              <a:t>Volume: EUR 00 million</a:t>
            </a:r>
            <a:br>
              <a:rPr lang="en-GB" dirty="0"/>
            </a:br>
            <a:r>
              <a:rPr lang="en-GB" dirty="0"/>
              <a:t>Public contribution: EUR 000,000</a:t>
            </a:r>
          </a:p>
        </p:txBody>
      </p:sp>
      <p:sp>
        <p:nvSpPr>
          <p:cNvPr id="15" name="Textplatzhalter 8">
            <a:extLst>
              <a:ext uri="{FF2B5EF4-FFF2-40B4-BE49-F238E27FC236}">
                <a16:creationId xmlns:a16="http://schemas.microsoft.com/office/drawing/2014/main" id="{133FB7B2-F1B0-4BE4-A9A1-2AA5AD68EB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13832" y="1295081"/>
            <a:ext cx="3526368" cy="362396"/>
          </a:xfrm>
          <a:noFill/>
        </p:spPr>
        <p:txBody>
          <a:bodyPr lIns="72000" tIns="36000" bIns="36000" anchor="ctr"/>
          <a:lstStyle>
            <a:lvl1pPr>
              <a:defRPr sz="1467" b="1"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Name of country</a:t>
            </a:r>
          </a:p>
        </p:txBody>
      </p:sp>
      <p:sp>
        <p:nvSpPr>
          <p:cNvPr id="16" name="Textplatzhalter 8">
            <a:extLst>
              <a:ext uri="{FF2B5EF4-FFF2-40B4-BE49-F238E27FC236}">
                <a16:creationId xmlns:a16="http://schemas.microsoft.com/office/drawing/2014/main" id="{50874649-3395-4A9D-A057-03A867415BC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613832" y="1657477"/>
            <a:ext cx="3526368" cy="1490155"/>
          </a:xfrm>
          <a:noFill/>
        </p:spPr>
        <p:txBody>
          <a:bodyPr lIns="72000" tIns="0" bIns="36000" anchor="t"/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1333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dirty="0"/>
              <a:t>Text containing the name of the country.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7B8F238-9E4D-4367-BF20-CAA4F4E82F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414129" y="1361017"/>
            <a:ext cx="7623355" cy="47730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7C48950-E750-4312-A454-A82F556734D7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16784B76-6A40-447C-A5C8-AA9E24FA6125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BA7D98D1-5D4C-4CA4-ACFE-BE4E7462CAA8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4599395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DF58C217-C4E2-448E-B6B5-E56CEFB6D358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234" b="7466"/>
          <a:stretch/>
        </p:blipFill>
        <p:spPr bwMode="gray">
          <a:xfrm>
            <a:off x="164181" y="165100"/>
            <a:ext cx="11858487" cy="5968659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1E3E3E95-0AFA-477F-B88E-9AEDC037418E}"/>
              </a:ext>
            </a:extLst>
          </p:cNvPr>
          <p:cNvSpPr>
            <a:spLocks/>
          </p:cNvSpPr>
          <p:nvPr userDrawn="1"/>
        </p:nvSpPr>
        <p:spPr bwMode="gray">
          <a:xfrm>
            <a:off x="164181" y="165100"/>
            <a:ext cx="11858487" cy="596865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40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3B6C23A5-1B72-42F2-B92F-DC68B632F6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6" y="320283"/>
            <a:ext cx="11123323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Contact</a:t>
            </a:r>
          </a:p>
        </p:txBody>
      </p:sp>
      <p:sp>
        <p:nvSpPr>
          <p:cNvPr id="19" name="Textplatzhalter 16">
            <a:extLst>
              <a:ext uri="{FF2B5EF4-FFF2-40B4-BE49-F238E27FC236}">
                <a16:creationId xmlns:a16="http://schemas.microsoft.com/office/drawing/2014/main" id="{F0C65784-9410-409B-82EA-6584D4732C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2853713" y="2760959"/>
            <a:ext cx="4492748" cy="136671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</a:lstStyle>
          <a:p>
            <a:r>
              <a:rPr lang="en-GB" dirty="0"/>
              <a:t>givenname.familyname@giz.de </a:t>
            </a:r>
          </a:p>
          <a:p>
            <a:r>
              <a:rPr lang="en-GB" dirty="0"/>
              <a:t>T +49 (0) x xx </a:t>
            </a:r>
            <a:r>
              <a:rPr lang="en-GB" dirty="0" err="1"/>
              <a:t>xx</a:t>
            </a:r>
            <a:r>
              <a:rPr lang="en-GB" dirty="0"/>
              <a:t> </a:t>
            </a:r>
            <a:r>
              <a:rPr lang="en-GB" dirty="0" err="1"/>
              <a:t>xx</a:t>
            </a:r>
            <a:r>
              <a:rPr lang="en-GB" dirty="0"/>
              <a:t> </a:t>
            </a:r>
          </a:p>
          <a:p>
            <a:r>
              <a:rPr lang="en-GB" dirty="0"/>
              <a:t>F +49 (0) x xx </a:t>
            </a:r>
            <a:r>
              <a:rPr lang="en-GB" dirty="0" err="1"/>
              <a:t>xx</a:t>
            </a:r>
            <a:r>
              <a:rPr lang="en-GB" dirty="0"/>
              <a:t> </a:t>
            </a:r>
            <a:r>
              <a:rPr lang="en-GB" dirty="0" err="1"/>
              <a:t>xx</a:t>
            </a:r>
            <a:endParaRPr lang="en-GB" dirty="0"/>
          </a:p>
        </p:txBody>
      </p:sp>
      <p:sp>
        <p:nvSpPr>
          <p:cNvPr id="20" name="Textplatzhalter 29">
            <a:extLst>
              <a:ext uri="{FF2B5EF4-FFF2-40B4-BE49-F238E27FC236}">
                <a16:creationId xmlns:a16="http://schemas.microsoft.com/office/drawing/2014/main" id="{85761457-A63B-46F2-99C5-E217A1E0A70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2853713" y="1857148"/>
            <a:ext cx="4492748" cy="235035"/>
          </a:xfrm>
        </p:spPr>
        <p:txBody>
          <a:bodyPr/>
          <a:lstStyle>
            <a:lvl1pPr>
              <a:defRPr sz="1600" b="1"/>
            </a:lvl1pPr>
          </a:lstStyle>
          <a:p>
            <a:r>
              <a:rPr lang="en-GB" dirty="0"/>
              <a:t>Given name Family name</a:t>
            </a:r>
          </a:p>
        </p:txBody>
      </p:sp>
      <p:sp>
        <p:nvSpPr>
          <p:cNvPr id="21" name="Textplatzhalter 30">
            <a:extLst>
              <a:ext uri="{FF2B5EF4-FFF2-40B4-BE49-F238E27FC236}">
                <a16:creationId xmlns:a16="http://schemas.microsoft.com/office/drawing/2014/main" id="{CB52D947-0416-4964-B28D-129580E4772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2853713" y="2181304"/>
            <a:ext cx="4492748" cy="235035"/>
          </a:xfrm>
        </p:spPr>
        <p:txBody>
          <a:bodyPr/>
          <a:lstStyle>
            <a:lvl1pPr>
              <a:defRPr sz="1600"/>
            </a:lvl1pPr>
          </a:lstStyle>
          <a:p>
            <a:r>
              <a:rPr lang="en-GB" dirty="0"/>
              <a:t>Function, place</a:t>
            </a:r>
          </a:p>
        </p:txBody>
      </p:sp>
      <p:sp>
        <p:nvSpPr>
          <p:cNvPr id="35" name="Bildplatzhalter 6">
            <a:extLst>
              <a:ext uri="{FF2B5EF4-FFF2-40B4-BE49-F238E27FC236}">
                <a16:creationId xmlns:a16="http://schemas.microsoft.com/office/drawing/2014/main" id="{FC763A8F-9E6C-4EEB-90DC-0F65B80379C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599755" y="1857148"/>
            <a:ext cx="1957439" cy="2270523"/>
          </a:xfrm>
          <a:solidFill>
            <a:schemeClr val="bg2"/>
          </a:solidFill>
        </p:spPr>
        <p:txBody>
          <a:bodyPr vert="horz" lIns="36000" tIns="1080000" rIns="36000" bIns="36000" rtlCol="0">
            <a:noAutofit/>
          </a:bodyPr>
          <a:lstStyle>
            <a:lvl1pPr algn="ctr">
              <a:defRPr lang="en-GB" sz="1333" dirty="0">
                <a:solidFill>
                  <a:schemeClr val="tx2"/>
                </a:solidFill>
              </a:defRPr>
            </a:lvl1pPr>
          </a:lstStyle>
          <a:p>
            <a:pPr lvl="0" algn="ctr"/>
            <a:r>
              <a:rPr lang="en-GB" dirty="0"/>
              <a:t>Photo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391187D-9F65-4A30-8974-4A449DE89BF0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6C4DFAD-A99C-4092-9FAE-D03CBD68A1FC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C8F52293-BD85-4DFE-A73D-98ECA1993658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1886F36-DB57-4CD1-9551-124D382FB90A}"/>
              </a:ext>
            </a:extLst>
          </p:cNvPr>
          <p:cNvSpPr txBox="1"/>
          <p:nvPr userDrawn="1"/>
        </p:nvSpPr>
        <p:spPr>
          <a:xfrm>
            <a:off x="6483259" y="5604303"/>
            <a:ext cx="40972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1600" dirty="0">
                <a:solidFill>
                  <a:schemeClr val="tx1"/>
                </a:solidFill>
                <a:effectLst/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https://twitter.com/backup_health</a:t>
            </a:r>
            <a:endParaRPr lang="de-DE" sz="16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642C0999-A3A0-43EC-A444-6C4EB013C390}"/>
              </a:ext>
            </a:extLst>
          </p:cNvPr>
          <p:cNvSpPr txBox="1"/>
          <p:nvPr userDrawn="1"/>
        </p:nvSpPr>
        <p:spPr>
          <a:xfrm>
            <a:off x="609482" y="5604303"/>
            <a:ext cx="21575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1600" dirty="0">
                <a:solidFill>
                  <a:schemeClr val="tx1"/>
                </a:solidFill>
                <a:effectLst/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www.giz.de/backup</a:t>
            </a:r>
            <a:endParaRPr lang="de-DE" sz="16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0786B137-994B-4255-86DF-CCAA6A3EA5D0}"/>
              </a:ext>
            </a:extLst>
          </p:cNvPr>
          <p:cNvSpPr txBox="1"/>
          <p:nvPr userDrawn="1"/>
        </p:nvSpPr>
        <p:spPr>
          <a:xfrm>
            <a:off x="3546370" y="5604303"/>
            <a:ext cx="21575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1600" dirty="0">
                <a:solidFill>
                  <a:schemeClr val="tx1"/>
                </a:solidFill>
                <a:effectLst/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www.health.bmz.de</a:t>
            </a:r>
            <a:endParaRPr lang="de-DE" sz="1600" dirty="0"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4943414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DF58C217-C4E2-448E-B6B5-E56CEFB6D358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234" b="7466"/>
          <a:stretch/>
        </p:blipFill>
        <p:spPr bwMode="gray">
          <a:xfrm>
            <a:off x="164181" y="165100"/>
            <a:ext cx="11858487" cy="5968659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1E3E3E95-0AFA-477F-B88E-9AEDC037418E}"/>
              </a:ext>
            </a:extLst>
          </p:cNvPr>
          <p:cNvSpPr>
            <a:spLocks/>
          </p:cNvSpPr>
          <p:nvPr userDrawn="1"/>
        </p:nvSpPr>
        <p:spPr bwMode="gray">
          <a:xfrm>
            <a:off x="164181" y="165100"/>
            <a:ext cx="11858487" cy="596865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400"/>
          </a:p>
        </p:txBody>
      </p:sp>
      <p:sp>
        <p:nvSpPr>
          <p:cNvPr id="31" name="Textplatzhalter 16">
            <a:extLst>
              <a:ext uri="{FF2B5EF4-FFF2-40B4-BE49-F238E27FC236}">
                <a16:creationId xmlns:a16="http://schemas.microsoft.com/office/drawing/2014/main" id="{99BAFDF9-B477-4EAA-888B-B283B996F1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2612084" y="2760959"/>
            <a:ext cx="3426913" cy="801691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</a:lstStyle>
          <a:p>
            <a:r>
              <a:rPr lang="en-GB" dirty="0"/>
              <a:t>givenname.familyname@giz.de</a:t>
            </a:r>
          </a:p>
          <a:p>
            <a:r>
              <a:rPr lang="en-GB" dirty="0"/>
              <a:t>T +49 (0) x xx </a:t>
            </a:r>
            <a:r>
              <a:rPr lang="en-GB" dirty="0" err="1"/>
              <a:t>xx</a:t>
            </a:r>
            <a:r>
              <a:rPr lang="en-GB" dirty="0"/>
              <a:t> </a:t>
            </a:r>
            <a:r>
              <a:rPr lang="en-GB" dirty="0" err="1"/>
              <a:t>xx</a:t>
            </a:r>
            <a:r>
              <a:rPr lang="en-GB" dirty="0"/>
              <a:t> </a:t>
            </a:r>
          </a:p>
          <a:p>
            <a:r>
              <a:rPr lang="en-GB" dirty="0"/>
              <a:t>F +49 (0) x xx </a:t>
            </a:r>
            <a:r>
              <a:rPr lang="en-GB" dirty="0" err="1"/>
              <a:t>xx</a:t>
            </a:r>
            <a:r>
              <a:rPr lang="en-GB" dirty="0"/>
              <a:t> </a:t>
            </a:r>
            <a:r>
              <a:rPr lang="en-GB" dirty="0" err="1"/>
              <a:t>xx</a:t>
            </a:r>
            <a:endParaRPr lang="en-GB" dirty="0"/>
          </a:p>
        </p:txBody>
      </p:sp>
      <p:sp>
        <p:nvSpPr>
          <p:cNvPr id="32" name="Textplatzhalter 29">
            <a:extLst>
              <a:ext uri="{FF2B5EF4-FFF2-40B4-BE49-F238E27FC236}">
                <a16:creationId xmlns:a16="http://schemas.microsoft.com/office/drawing/2014/main" id="{45476593-F938-4100-B13C-38D8379BF2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2612084" y="1857148"/>
            <a:ext cx="3426913" cy="235035"/>
          </a:xfrm>
        </p:spPr>
        <p:txBody>
          <a:bodyPr/>
          <a:lstStyle>
            <a:lvl1pPr>
              <a:defRPr sz="1600" b="1"/>
            </a:lvl1pPr>
          </a:lstStyle>
          <a:p>
            <a:r>
              <a:rPr lang="en-GB" dirty="0"/>
              <a:t>Given name Family name</a:t>
            </a:r>
          </a:p>
        </p:txBody>
      </p:sp>
      <p:sp>
        <p:nvSpPr>
          <p:cNvPr id="33" name="Textplatzhalter 30">
            <a:extLst>
              <a:ext uri="{FF2B5EF4-FFF2-40B4-BE49-F238E27FC236}">
                <a16:creationId xmlns:a16="http://schemas.microsoft.com/office/drawing/2014/main" id="{01D00CFF-DFE3-4530-913B-A7058396109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2612084" y="2181304"/>
            <a:ext cx="3426913" cy="235035"/>
          </a:xfrm>
        </p:spPr>
        <p:txBody>
          <a:bodyPr/>
          <a:lstStyle>
            <a:lvl1pPr>
              <a:defRPr sz="1600"/>
            </a:lvl1pPr>
          </a:lstStyle>
          <a:p>
            <a:r>
              <a:rPr lang="en-GB" dirty="0"/>
              <a:t>Function, place</a:t>
            </a:r>
          </a:p>
        </p:txBody>
      </p:sp>
      <p:sp>
        <p:nvSpPr>
          <p:cNvPr id="34" name="Bildplatzhalter 6">
            <a:extLst>
              <a:ext uri="{FF2B5EF4-FFF2-40B4-BE49-F238E27FC236}">
                <a16:creationId xmlns:a16="http://schemas.microsoft.com/office/drawing/2014/main" id="{E73BDD7E-D6A6-482B-9D61-5276F4F4997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599758" y="1857149"/>
            <a:ext cx="1789353" cy="2075553"/>
          </a:xfrm>
          <a:solidFill>
            <a:schemeClr val="bg2"/>
          </a:solidFill>
        </p:spPr>
        <p:txBody>
          <a:bodyPr vert="horz" lIns="36000" tIns="1080000" rIns="36000" bIns="36000" rtlCol="0">
            <a:noAutofit/>
          </a:bodyPr>
          <a:lstStyle>
            <a:lvl1pPr algn="ctr">
              <a:defRPr lang="en-GB" sz="1333" dirty="0">
                <a:solidFill>
                  <a:schemeClr val="tx2"/>
                </a:solidFill>
              </a:defRPr>
            </a:lvl1pPr>
          </a:lstStyle>
          <a:p>
            <a:pPr lvl="0" algn="ctr"/>
            <a:r>
              <a:rPr lang="en-GB" dirty="0"/>
              <a:t>Photo</a:t>
            </a:r>
          </a:p>
        </p:txBody>
      </p:sp>
      <p:sp>
        <p:nvSpPr>
          <p:cNvPr id="53" name="Textplatzhalter 16">
            <a:extLst>
              <a:ext uri="{FF2B5EF4-FFF2-40B4-BE49-F238E27FC236}">
                <a16:creationId xmlns:a16="http://schemas.microsoft.com/office/drawing/2014/main" id="{D4C3F840-A666-4D4F-B080-E849549C17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323537" y="2760959"/>
            <a:ext cx="3562099" cy="801691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</a:lstStyle>
          <a:p>
            <a:r>
              <a:rPr lang="en-GB" dirty="0"/>
              <a:t>givenname.familyname@giz.de </a:t>
            </a:r>
          </a:p>
          <a:p>
            <a:r>
              <a:rPr lang="en-GB" dirty="0"/>
              <a:t>T +49 (0) x xx </a:t>
            </a:r>
            <a:r>
              <a:rPr lang="en-GB" dirty="0" err="1"/>
              <a:t>xx</a:t>
            </a:r>
            <a:r>
              <a:rPr lang="en-GB" dirty="0"/>
              <a:t> </a:t>
            </a:r>
            <a:r>
              <a:rPr lang="en-GB" dirty="0" err="1"/>
              <a:t>xx</a:t>
            </a:r>
            <a:r>
              <a:rPr lang="en-GB" dirty="0"/>
              <a:t> </a:t>
            </a:r>
          </a:p>
          <a:p>
            <a:r>
              <a:rPr lang="en-GB" dirty="0"/>
              <a:t>F +49 (0) x xx </a:t>
            </a:r>
            <a:r>
              <a:rPr lang="en-GB" dirty="0" err="1"/>
              <a:t>xx</a:t>
            </a:r>
            <a:r>
              <a:rPr lang="en-GB" dirty="0"/>
              <a:t> </a:t>
            </a:r>
            <a:r>
              <a:rPr lang="en-GB" dirty="0" err="1"/>
              <a:t>xx</a:t>
            </a:r>
            <a:endParaRPr lang="en-GB" dirty="0"/>
          </a:p>
        </p:txBody>
      </p:sp>
      <p:sp>
        <p:nvSpPr>
          <p:cNvPr id="54" name="Textplatzhalter 29">
            <a:extLst>
              <a:ext uri="{FF2B5EF4-FFF2-40B4-BE49-F238E27FC236}">
                <a16:creationId xmlns:a16="http://schemas.microsoft.com/office/drawing/2014/main" id="{1183BB15-4C0C-49C5-B0B2-4418E3FD55E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8323537" y="1857148"/>
            <a:ext cx="3562099" cy="235035"/>
          </a:xfrm>
        </p:spPr>
        <p:txBody>
          <a:bodyPr/>
          <a:lstStyle>
            <a:lvl1pPr>
              <a:defRPr sz="1600" b="1"/>
            </a:lvl1pPr>
          </a:lstStyle>
          <a:p>
            <a:r>
              <a:rPr lang="en-GB" dirty="0"/>
              <a:t>Given name Family name</a:t>
            </a:r>
          </a:p>
        </p:txBody>
      </p:sp>
      <p:sp>
        <p:nvSpPr>
          <p:cNvPr id="55" name="Textplatzhalter 30">
            <a:extLst>
              <a:ext uri="{FF2B5EF4-FFF2-40B4-BE49-F238E27FC236}">
                <a16:creationId xmlns:a16="http://schemas.microsoft.com/office/drawing/2014/main" id="{0C6CA511-61C0-47B0-A071-DE194172414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8323537" y="2181304"/>
            <a:ext cx="3562099" cy="235035"/>
          </a:xfrm>
        </p:spPr>
        <p:txBody>
          <a:bodyPr/>
          <a:lstStyle>
            <a:lvl1pPr>
              <a:defRPr sz="1600"/>
            </a:lvl1pPr>
          </a:lstStyle>
          <a:p>
            <a:r>
              <a:rPr lang="en-GB" dirty="0"/>
              <a:t>Function, place</a:t>
            </a:r>
          </a:p>
        </p:txBody>
      </p:sp>
      <p:sp>
        <p:nvSpPr>
          <p:cNvPr id="56" name="Bildplatzhalter 6">
            <a:extLst>
              <a:ext uri="{FF2B5EF4-FFF2-40B4-BE49-F238E27FC236}">
                <a16:creationId xmlns:a16="http://schemas.microsoft.com/office/drawing/2014/main" id="{B0EA41BA-7C5A-4545-A1DA-71964B045D1C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 bwMode="gray">
          <a:xfrm>
            <a:off x="6311212" y="1857149"/>
            <a:ext cx="1789353" cy="2075553"/>
          </a:xfrm>
          <a:solidFill>
            <a:schemeClr val="bg2"/>
          </a:solidFill>
        </p:spPr>
        <p:txBody>
          <a:bodyPr vert="horz" lIns="36000" tIns="1080000" rIns="36000" bIns="36000" rtlCol="0">
            <a:noAutofit/>
          </a:bodyPr>
          <a:lstStyle>
            <a:lvl1pPr algn="ctr">
              <a:defRPr lang="en-GB" sz="1333" dirty="0">
                <a:solidFill>
                  <a:schemeClr val="tx2"/>
                </a:solidFill>
              </a:defRPr>
            </a:lvl1pPr>
          </a:lstStyle>
          <a:p>
            <a:pPr lvl="0" algn="ctr"/>
            <a:r>
              <a:rPr lang="en-GB" dirty="0"/>
              <a:t>Photo</a:t>
            </a:r>
          </a:p>
        </p:txBody>
      </p:sp>
      <p:sp>
        <p:nvSpPr>
          <p:cNvPr id="58" name="Titel 1">
            <a:extLst>
              <a:ext uri="{FF2B5EF4-FFF2-40B4-BE49-F238E27FC236}">
                <a16:creationId xmlns:a16="http://schemas.microsoft.com/office/drawing/2014/main" id="{2DD72F4F-E3F2-49DC-BBAE-681D615ED4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6" y="320283"/>
            <a:ext cx="11285881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Contact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986030D-586C-4CC7-A485-8B94480B0077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EBD3BE4-6430-4C29-8496-67F818CF60BF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79D4F2A6-2371-4DC2-B09B-12DDA2F8FC2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12A85279-86B9-4477-9BAF-27A478AA7DA1}"/>
              </a:ext>
            </a:extLst>
          </p:cNvPr>
          <p:cNvSpPr txBox="1"/>
          <p:nvPr userDrawn="1"/>
        </p:nvSpPr>
        <p:spPr>
          <a:xfrm>
            <a:off x="6483259" y="5604303"/>
            <a:ext cx="40972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1600" dirty="0">
                <a:solidFill>
                  <a:schemeClr val="tx1"/>
                </a:solidFill>
                <a:effectLst/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https://twitter.com/backup_health</a:t>
            </a:r>
            <a:endParaRPr lang="de-DE" sz="16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254A4B65-EAF9-4B12-8D11-2F149D6A2702}"/>
              </a:ext>
            </a:extLst>
          </p:cNvPr>
          <p:cNvSpPr txBox="1"/>
          <p:nvPr userDrawn="1"/>
        </p:nvSpPr>
        <p:spPr>
          <a:xfrm>
            <a:off x="609482" y="5604303"/>
            <a:ext cx="21575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1600" dirty="0">
                <a:solidFill>
                  <a:schemeClr val="tx1"/>
                </a:solidFill>
                <a:effectLst/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www.giz.de/backup</a:t>
            </a:r>
            <a:endParaRPr lang="de-DE" sz="16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D41E64BF-621B-49DE-9043-77530EA82BC1}"/>
              </a:ext>
            </a:extLst>
          </p:cNvPr>
          <p:cNvSpPr txBox="1"/>
          <p:nvPr userDrawn="1"/>
        </p:nvSpPr>
        <p:spPr>
          <a:xfrm>
            <a:off x="3546370" y="5604303"/>
            <a:ext cx="21575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1600" dirty="0">
                <a:solidFill>
                  <a:schemeClr val="tx1"/>
                </a:solidFill>
                <a:effectLst/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www.health.bmz.de</a:t>
            </a:r>
            <a:endParaRPr lang="de-DE" sz="1600" dirty="0"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508761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DF58C217-C4E2-448E-B6B5-E56CEFB6D358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234" b="7466"/>
          <a:stretch/>
        </p:blipFill>
        <p:spPr bwMode="gray">
          <a:xfrm>
            <a:off x="164181" y="165100"/>
            <a:ext cx="11858487" cy="5968659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1E3E3E95-0AFA-477F-B88E-9AEDC037418E}"/>
              </a:ext>
            </a:extLst>
          </p:cNvPr>
          <p:cNvSpPr>
            <a:spLocks/>
          </p:cNvSpPr>
          <p:nvPr userDrawn="1"/>
        </p:nvSpPr>
        <p:spPr bwMode="gray">
          <a:xfrm>
            <a:off x="177802" y="165100"/>
            <a:ext cx="11858487" cy="596865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40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3B6C23A5-1B72-42F2-B92F-DC68B632F6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5" y="320283"/>
            <a:ext cx="11414444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Contact</a:t>
            </a:r>
          </a:p>
        </p:txBody>
      </p:sp>
      <p:sp>
        <p:nvSpPr>
          <p:cNvPr id="19" name="Textplatzhalter 16">
            <a:extLst>
              <a:ext uri="{FF2B5EF4-FFF2-40B4-BE49-F238E27FC236}">
                <a16:creationId xmlns:a16="http://schemas.microsoft.com/office/drawing/2014/main" id="{F0C65784-9410-409B-82EA-6584D4732C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99756" y="3965951"/>
            <a:ext cx="3477993" cy="72014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333"/>
            </a:lvl1pPr>
          </a:lstStyle>
          <a:p>
            <a:r>
              <a:rPr lang="en-GB" dirty="0"/>
              <a:t>givenname.familyname@giz.de</a:t>
            </a:r>
          </a:p>
          <a:p>
            <a:r>
              <a:rPr lang="en-GB" dirty="0"/>
              <a:t>T +49 (0) x xx </a:t>
            </a:r>
            <a:r>
              <a:rPr lang="en-GB" dirty="0" err="1"/>
              <a:t>xx</a:t>
            </a:r>
            <a:r>
              <a:rPr lang="en-GB" dirty="0"/>
              <a:t> </a:t>
            </a:r>
            <a:r>
              <a:rPr lang="en-GB" dirty="0" err="1"/>
              <a:t>xx</a:t>
            </a:r>
            <a:r>
              <a:rPr lang="en-GB" dirty="0"/>
              <a:t> </a:t>
            </a:r>
          </a:p>
          <a:p>
            <a:r>
              <a:rPr lang="en-GB" dirty="0"/>
              <a:t>F +49 (0) x xx </a:t>
            </a:r>
            <a:r>
              <a:rPr lang="en-GB" dirty="0" err="1"/>
              <a:t>xx</a:t>
            </a:r>
            <a:r>
              <a:rPr lang="en-GB" dirty="0"/>
              <a:t> </a:t>
            </a:r>
            <a:r>
              <a:rPr lang="en-GB" dirty="0" err="1"/>
              <a:t>xx</a:t>
            </a:r>
            <a:endParaRPr lang="en-GB" dirty="0"/>
          </a:p>
        </p:txBody>
      </p:sp>
      <p:sp>
        <p:nvSpPr>
          <p:cNvPr id="20" name="Textplatzhalter 29">
            <a:extLst>
              <a:ext uri="{FF2B5EF4-FFF2-40B4-BE49-F238E27FC236}">
                <a16:creationId xmlns:a16="http://schemas.microsoft.com/office/drawing/2014/main" id="{85761457-A63B-46F2-99C5-E217A1E0A70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599756" y="3345197"/>
            <a:ext cx="3477993" cy="235035"/>
          </a:xfrm>
        </p:spPr>
        <p:txBody>
          <a:bodyPr/>
          <a:lstStyle>
            <a:lvl1pPr>
              <a:defRPr sz="1333" b="1"/>
            </a:lvl1pPr>
          </a:lstStyle>
          <a:p>
            <a:r>
              <a:rPr lang="en-GB" dirty="0"/>
              <a:t>Given name Family name</a:t>
            </a:r>
          </a:p>
        </p:txBody>
      </p:sp>
      <p:sp>
        <p:nvSpPr>
          <p:cNvPr id="21" name="Textplatzhalter 30">
            <a:extLst>
              <a:ext uri="{FF2B5EF4-FFF2-40B4-BE49-F238E27FC236}">
                <a16:creationId xmlns:a16="http://schemas.microsoft.com/office/drawing/2014/main" id="{CB52D947-0416-4964-B28D-129580E4772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599756" y="3581825"/>
            <a:ext cx="3477993" cy="235035"/>
          </a:xfrm>
        </p:spPr>
        <p:txBody>
          <a:bodyPr/>
          <a:lstStyle>
            <a:lvl1pPr>
              <a:defRPr sz="1333"/>
            </a:lvl1pPr>
          </a:lstStyle>
          <a:p>
            <a:r>
              <a:rPr lang="en-GB" dirty="0"/>
              <a:t>Function, place</a:t>
            </a:r>
          </a:p>
        </p:txBody>
      </p:sp>
      <p:sp>
        <p:nvSpPr>
          <p:cNvPr id="35" name="Bildplatzhalter 6">
            <a:extLst>
              <a:ext uri="{FF2B5EF4-FFF2-40B4-BE49-F238E27FC236}">
                <a16:creationId xmlns:a16="http://schemas.microsoft.com/office/drawing/2014/main" id="{FC763A8F-9E6C-4EEB-90DC-0F65B80379C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599757" y="1569543"/>
            <a:ext cx="1355440" cy="1572237"/>
          </a:xfrm>
          <a:solidFill>
            <a:schemeClr val="bg2"/>
          </a:solidFill>
        </p:spPr>
        <p:txBody>
          <a:bodyPr vert="horz" lIns="36000" tIns="864000" rIns="36000" bIns="36000" rtlCol="0">
            <a:noAutofit/>
          </a:bodyPr>
          <a:lstStyle>
            <a:lvl1pPr algn="ctr">
              <a:defRPr lang="en-GB" sz="800" dirty="0">
                <a:solidFill>
                  <a:schemeClr val="tx2"/>
                </a:solidFill>
              </a:defRPr>
            </a:lvl1pPr>
          </a:lstStyle>
          <a:p>
            <a:pPr lvl="0" algn="ctr"/>
            <a:r>
              <a:rPr lang="en-GB" dirty="0"/>
              <a:t>Photo</a:t>
            </a:r>
          </a:p>
        </p:txBody>
      </p:sp>
      <p:sp>
        <p:nvSpPr>
          <p:cNvPr id="23" name="Textplatzhalter 16">
            <a:extLst>
              <a:ext uri="{FF2B5EF4-FFF2-40B4-BE49-F238E27FC236}">
                <a16:creationId xmlns:a16="http://schemas.microsoft.com/office/drawing/2014/main" id="{A3959264-4C48-474A-BB44-B8C103D1F20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4464610" y="3965951"/>
            <a:ext cx="3477993" cy="72014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333"/>
            </a:lvl1pPr>
          </a:lstStyle>
          <a:p>
            <a:r>
              <a:rPr lang="en-GB" dirty="0"/>
              <a:t>givenname.familyname@giz.de</a:t>
            </a:r>
          </a:p>
          <a:p>
            <a:r>
              <a:rPr lang="en-GB" dirty="0"/>
              <a:t>T +49 (0) x xx </a:t>
            </a:r>
            <a:r>
              <a:rPr lang="en-GB" dirty="0" err="1"/>
              <a:t>xx</a:t>
            </a:r>
            <a:r>
              <a:rPr lang="en-GB" dirty="0"/>
              <a:t> </a:t>
            </a:r>
            <a:r>
              <a:rPr lang="en-GB" dirty="0" err="1"/>
              <a:t>xx</a:t>
            </a:r>
            <a:r>
              <a:rPr lang="en-GB" dirty="0"/>
              <a:t> </a:t>
            </a:r>
          </a:p>
          <a:p>
            <a:r>
              <a:rPr lang="en-GB" dirty="0"/>
              <a:t>F +49 (0) x xx </a:t>
            </a:r>
            <a:r>
              <a:rPr lang="en-GB" dirty="0" err="1"/>
              <a:t>xx</a:t>
            </a:r>
            <a:r>
              <a:rPr lang="en-GB" dirty="0"/>
              <a:t> </a:t>
            </a:r>
            <a:r>
              <a:rPr lang="en-GB" dirty="0" err="1"/>
              <a:t>xx</a:t>
            </a:r>
            <a:endParaRPr lang="en-GB" dirty="0"/>
          </a:p>
        </p:txBody>
      </p:sp>
      <p:sp>
        <p:nvSpPr>
          <p:cNvPr id="24" name="Textplatzhalter 29">
            <a:extLst>
              <a:ext uri="{FF2B5EF4-FFF2-40B4-BE49-F238E27FC236}">
                <a16:creationId xmlns:a16="http://schemas.microsoft.com/office/drawing/2014/main" id="{37C5BE72-A50D-4E1F-A698-7239B19ED5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4464610" y="3345197"/>
            <a:ext cx="3477993" cy="235035"/>
          </a:xfrm>
        </p:spPr>
        <p:txBody>
          <a:bodyPr/>
          <a:lstStyle>
            <a:lvl1pPr>
              <a:defRPr sz="1333" b="1"/>
            </a:lvl1pPr>
          </a:lstStyle>
          <a:p>
            <a:r>
              <a:rPr lang="en-GB" dirty="0"/>
              <a:t>Given name Family name</a:t>
            </a:r>
          </a:p>
        </p:txBody>
      </p:sp>
      <p:sp>
        <p:nvSpPr>
          <p:cNvPr id="25" name="Textplatzhalter 30">
            <a:extLst>
              <a:ext uri="{FF2B5EF4-FFF2-40B4-BE49-F238E27FC236}">
                <a16:creationId xmlns:a16="http://schemas.microsoft.com/office/drawing/2014/main" id="{BBC5F177-59CC-4E2C-8920-EF6014FA21D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4464610" y="3581825"/>
            <a:ext cx="3477993" cy="235035"/>
          </a:xfrm>
        </p:spPr>
        <p:txBody>
          <a:bodyPr/>
          <a:lstStyle>
            <a:lvl1pPr>
              <a:defRPr sz="1333"/>
            </a:lvl1pPr>
          </a:lstStyle>
          <a:p>
            <a:r>
              <a:rPr lang="en-GB" dirty="0"/>
              <a:t>Function, place</a:t>
            </a:r>
          </a:p>
        </p:txBody>
      </p:sp>
      <p:sp>
        <p:nvSpPr>
          <p:cNvPr id="36" name="Bildplatzhalter 6">
            <a:extLst>
              <a:ext uri="{FF2B5EF4-FFF2-40B4-BE49-F238E27FC236}">
                <a16:creationId xmlns:a16="http://schemas.microsoft.com/office/drawing/2014/main" id="{BB2B85DB-7C09-47DD-8B78-3BE26DF1732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 bwMode="gray">
          <a:xfrm>
            <a:off x="4464612" y="1569543"/>
            <a:ext cx="1355440" cy="1572237"/>
          </a:xfrm>
          <a:solidFill>
            <a:schemeClr val="bg2"/>
          </a:solidFill>
        </p:spPr>
        <p:txBody>
          <a:bodyPr vert="horz" lIns="36000" tIns="864000" rIns="36000" bIns="36000" rtlCol="0">
            <a:noAutofit/>
          </a:bodyPr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800" dirty="0">
                <a:solidFill>
                  <a:schemeClr val="tx2"/>
                </a:solidFill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Photo</a:t>
            </a:r>
          </a:p>
        </p:txBody>
      </p:sp>
      <p:sp>
        <p:nvSpPr>
          <p:cNvPr id="37" name="Textplatzhalter 16">
            <a:extLst>
              <a:ext uri="{FF2B5EF4-FFF2-40B4-BE49-F238E27FC236}">
                <a16:creationId xmlns:a16="http://schemas.microsoft.com/office/drawing/2014/main" id="{C376165A-CE76-4372-91C7-F6C54DEAFEF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8329465" y="3965951"/>
            <a:ext cx="3477993" cy="72014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333"/>
            </a:lvl1pPr>
          </a:lstStyle>
          <a:p>
            <a:r>
              <a:rPr lang="en-GB" dirty="0"/>
              <a:t>givenname.familyname@giz.de</a:t>
            </a:r>
          </a:p>
          <a:p>
            <a:r>
              <a:rPr lang="en-GB" dirty="0"/>
              <a:t>T +49 (0) x xx </a:t>
            </a:r>
            <a:r>
              <a:rPr lang="en-GB" dirty="0" err="1"/>
              <a:t>xx</a:t>
            </a:r>
            <a:r>
              <a:rPr lang="en-GB" dirty="0"/>
              <a:t> </a:t>
            </a:r>
            <a:r>
              <a:rPr lang="en-GB" dirty="0" err="1"/>
              <a:t>xx</a:t>
            </a:r>
            <a:r>
              <a:rPr lang="en-GB" dirty="0"/>
              <a:t> </a:t>
            </a:r>
          </a:p>
          <a:p>
            <a:r>
              <a:rPr lang="en-GB" dirty="0"/>
              <a:t>F +49 (0) x xx </a:t>
            </a:r>
            <a:r>
              <a:rPr lang="en-GB" dirty="0" err="1"/>
              <a:t>xx</a:t>
            </a:r>
            <a:r>
              <a:rPr lang="en-GB" dirty="0"/>
              <a:t> </a:t>
            </a:r>
            <a:r>
              <a:rPr lang="en-GB" dirty="0" err="1"/>
              <a:t>xx</a:t>
            </a:r>
            <a:endParaRPr lang="en-GB" dirty="0"/>
          </a:p>
        </p:txBody>
      </p:sp>
      <p:sp>
        <p:nvSpPr>
          <p:cNvPr id="38" name="Textplatzhalter 29">
            <a:extLst>
              <a:ext uri="{FF2B5EF4-FFF2-40B4-BE49-F238E27FC236}">
                <a16:creationId xmlns:a16="http://schemas.microsoft.com/office/drawing/2014/main" id="{12DC0B08-9C2F-4A20-8D25-AB673DE13DB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8329465" y="3345197"/>
            <a:ext cx="3477993" cy="235035"/>
          </a:xfrm>
        </p:spPr>
        <p:txBody>
          <a:bodyPr/>
          <a:lstStyle>
            <a:lvl1pPr>
              <a:defRPr sz="1333" b="1"/>
            </a:lvl1pPr>
          </a:lstStyle>
          <a:p>
            <a:r>
              <a:rPr lang="en-GB" dirty="0"/>
              <a:t>Given name Family name</a:t>
            </a:r>
          </a:p>
        </p:txBody>
      </p:sp>
      <p:sp>
        <p:nvSpPr>
          <p:cNvPr id="39" name="Textplatzhalter 30">
            <a:extLst>
              <a:ext uri="{FF2B5EF4-FFF2-40B4-BE49-F238E27FC236}">
                <a16:creationId xmlns:a16="http://schemas.microsoft.com/office/drawing/2014/main" id="{7DB1B252-5879-4206-BDF8-0A22178C042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8329465" y="3581825"/>
            <a:ext cx="3477993" cy="235035"/>
          </a:xfrm>
        </p:spPr>
        <p:txBody>
          <a:bodyPr/>
          <a:lstStyle>
            <a:lvl1pPr>
              <a:defRPr sz="1333"/>
            </a:lvl1pPr>
          </a:lstStyle>
          <a:p>
            <a:r>
              <a:rPr lang="en-GB" dirty="0"/>
              <a:t>Function, place</a:t>
            </a:r>
          </a:p>
        </p:txBody>
      </p:sp>
      <p:sp>
        <p:nvSpPr>
          <p:cNvPr id="40" name="Bildplatzhalter 6">
            <a:extLst>
              <a:ext uri="{FF2B5EF4-FFF2-40B4-BE49-F238E27FC236}">
                <a16:creationId xmlns:a16="http://schemas.microsoft.com/office/drawing/2014/main" id="{DD64FA03-A54F-412F-96FC-EE4E88E5DD5F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 bwMode="gray">
          <a:xfrm>
            <a:off x="8329467" y="1569543"/>
            <a:ext cx="1355440" cy="1572237"/>
          </a:xfrm>
          <a:solidFill>
            <a:schemeClr val="bg2"/>
          </a:solidFill>
        </p:spPr>
        <p:txBody>
          <a:bodyPr vert="horz" lIns="36000" tIns="864000" rIns="36000" bIns="36000" rtlCol="0">
            <a:noAutofit/>
          </a:bodyPr>
          <a:lstStyle>
            <a:lvl1pPr algn="ctr">
              <a:defRPr lang="en-GB" sz="800" dirty="0">
                <a:solidFill>
                  <a:schemeClr val="tx2"/>
                </a:solidFill>
              </a:defRPr>
            </a:lvl1pPr>
          </a:lstStyle>
          <a:p>
            <a:pPr lvl="0" algn="ctr"/>
            <a:r>
              <a:rPr lang="en-GB" dirty="0"/>
              <a:t>Photo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1D138DF-0689-42A1-BBDF-4599B8C4F19A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48531D5-774B-43B2-BF9F-942049A2E308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567733F-77B6-4DB6-99E1-00F2DD5496BA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1ACC4F67-5B5D-404A-9BBF-537F637FAC15}"/>
              </a:ext>
            </a:extLst>
          </p:cNvPr>
          <p:cNvSpPr txBox="1"/>
          <p:nvPr userDrawn="1"/>
        </p:nvSpPr>
        <p:spPr>
          <a:xfrm>
            <a:off x="6483259" y="5604303"/>
            <a:ext cx="40972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1600" dirty="0">
                <a:solidFill>
                  <a:schemeClr val="tx1"/>
                </a:solidFill>
                <a:effectLst/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https://twitter.com/backup_health</a:t>
            </a:r>
            <a:endParaRPr lang="de-DE" sz="16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7CEC9153-00E8-4486-A7D0-C9EBB007F19C}"/>
              </a:ext>
            </a:extLst>
          </p:cNvPr>
          <p:cNvSpPr txBox="1"/>
          <p:nvPr userDrawn="1"/>
        </p:nvSpPr>
        <p:spPr>
          <a:xfrm>
            <a:off x="609482" y="5604303"/>
            <a:ext cx="21575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1600" dirty="0">
                <a:solidFill>
                  <a:schemeClr val="tx1"/>
                </a:solidFill>
                <a:effectLst/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www.giz.de/backup</a:t>
            </a:r>
            <a:endParaRPr lang="de-DE" sz="16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F2BD447D-2E30-4050-9684-504D68CAA63D}"/>
              </a:ext>
            </a:extLst>
          </p:cNvPr>
          <p:cNvSpPr txBox="1"/>
          <p:nvPr userDrawn="1"/>
        </p:nvSpPr>
        <p:spPr>
          <a:xfrm>
            <a:off x="3546370" y="5604303"/>
            <a:ext cx="21575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1600" dirty="0">
                <a:solidFill>
                  <a:schemeClr val="tx1"/>
                </a:solidFill>
                <a:effectLst/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www.health.bmz.de</a:t>
            </a:r>
            <a:endParaRPr lang="de-DE" sz="1600" dirty="0"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9015728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5" y="320283"/>
            <a:ext cx="11422911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headline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E92EAB6-E800-4824-9AA6-CF3265D22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8C747616-D15A-4B76-A750-E3C2CAEDF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E01D67F9-3FD2-4133-A359-8B5B0987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645909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headline,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5" y="320283"/>
            <a:ext cx="11422911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  <a:endParaRPr lang="en-GB" dirty="0"/>
          </a:p>
        </p:txBody>
      </p:sp>
      <p:grpSp>
        <p:nvGrpSpPr>
          <p:cNvPr id="6" name="Key Visual">
            <a:extLst>
              <a:ext uri="{FF2B5EF4-FFF2-40B4-BE49-F238E27FC236}">
                <a16:creationId xmlns:a16="http://schemas.microsoft.com/office/drawing/2014/main" id="{77156747-85E7-4ED4-B2ED-42ABA70FA613}"/>
              </a:ext>
            </a:extLst>
          </p:cNvPr>
          <p:cNvGrpSpPr/>
          <p:nvPr userDrawn="1"/>
        </p:nvGrpSpPr>
        <p:grpSpPr bwMode="gray">
          <a:xfrm flipV="1">
            <a:off x="164180" y="5311118"/>
            <a:ext cx="3094437" cy="822639"/>
            <a:chOff x="4846637" y="119557"/>
            <a:chExt cx="3783013" cy="1005693"/>
          </a:xfrm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2E6C23C4-9083-4866-858D-0C04644D965B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FB0BB156-07F2-4B83-B5A7-E91DE0017F5B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86502DB2-D1D5-44BB-955E-FA20933B0C5A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A25DFF6E-FE1D-49A8-A873-770951547FF1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8E38456C-C414-4CEB-A953-0F72775B0C83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/>
            </a:p>
          </p:txBody>
        </p:sp>
      </p:grpSp>
      <p:sp>
        <p:nvSpPr>
          <p:cNvPr id="12" name="Datumsplatzhalter 11">
            <a:extLst>
              <a:ext uri="{FF2B5EF4-FFF2-40B4-BE49-F238E27FC236}">
                <a16:creationId xmlns:a16="http://schemas.microsoft.com/office/drawing/2014/main" id="{947CAD9D-1855-4034-B38A-24703C6CD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5310A70C-D8B8-42A6-B5C9-447FBE8EE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66669E51-E04F-47E9-8734-AABE57CED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17192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blication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790F769E-F4C9-44EF-9773-070A28E48E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99757" y="431341"/>
            <a:ext cx="5765996" cy="574260"/>
          </a:xfrm>
        </p:spPr>
        <p:txBody>
          <a:bodyPr wrap="square">
            <a:sp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33" b="1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33" b="0" i="0" u="none" strike="noStrike" kern="1200" cap="none" spc="0" normalizeH="0" baseline="0" noProof="0" dirty="0">
                <a:ln>
                  <a:noFill/>
                </a:ln>
                <a:solidFill>
                  <a:srgbClr val="C80F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Note for publication details:</a:t>
            </a:r>
            <a:br>
              <a:rPr kumimoji="0" lang="en-GB" sz="933" b="0" i="0" u="none" strike="noStrike" kern="1200" cap="none" spc="0" normalizeH="0" baseline="0" noProof="0" dirty="0">
                <a:ln>
                  <a:noFill/>
                </a:ln>
                <a:solidFill>
                  <a:srgbClr val="C80F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933" b="0" i="0" u="none" strike="noStrike" kern="1200" cap="none" spc="0" normalizeH="0" baseline="0" noProof="0" dirty="0">
                <a:ln>
                  <a:noFill/>
                </a:ln>
                <a:solidFill>
                  <a:srgbClr val="C80F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Please adapt/delete placeholder texts (project/programme name, address, email, etc.) as required.</a:t>
            </a:r>
            <a:br>
              <a:rPr kumimoji="0" lang="en-GB" sz="933" b="0" i="0" u="none" strike="noStrike" kern="1200" cap="none" spc="0" normalizeH="0" baseline="0" noProof="0" dirty="0">
                <a:ln>
                  <a:noFill/>
                </a:ln>
                <a:solidFill>
                  <a:srgbClr val="C80F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933" b="0" i="0" u="none" strike="noStrike" kern="1200" cap="none" spc="0" normalizeH="0" baseline="0" noProof="0" dirty="0">
                <a:ln>
                  <a:noFill/>
                </a:ln>
                <a:solidFill>
                  <a:srgbClr val="C80F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Delete the placeholder for the cooperation partner if it is not appropriate.</a:t>
            </a:r>
            <a:br>
              <a:rPr kumimoji="0" lang="en-GB" sz="933" b="0" i="0" u="none" strike="noStrike" kern="1200" cap="none" spc="0" normalizeH="0" baseline="0" noProof="0" dirty="0">
                <a:ln>
                  <a:noFill/>
                </a:ln>
                <a:solidFill>
                  <a:srgbClr val="C80F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933" b="0" i="0" u="none" strike="noStrike" kern="1200" cap="none" spc="0" normalizeH="0" baseline="0" noProof="0" dirty="0">
                <a:ln>
                  <a:noFill/>
                </a:ln>
                <a:solidFill>
                  <a:srgbClr val="C80F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(This note is not visible in presentation mode and will also not be printed.)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8EF3C373-F3E5-423E-B3C3-C5E1BD203F77}"/>
              </a:ext>
            </a:extLst>
          </p:cNvPr>
          <p:cNvSpPr/>
          <p:nvPr userDrawn="1"/>
        </p:nvSpPr>
        <p:spPr bwMode="gray">
          <a:xfrm>
            <a:off x="600661" y="1475896"/>
            <a:ext cx="4286015" cy="1688283"/>
          </a:xfrm>
          <a:prstGeom prst="rect">
            <a:avLst/>
          </a:prstGeom>
        </p:spPr>
        <p:txBody>
          <a:bodyPr wrap="square" lIns="0" tIns="0">
            <a:sp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As a federally owned enterprise, GIZ supports the German Government in achieving its objectives in the field of international cooperation for sustainable development.</a:t>
            </a:r>
          </a:p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0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de-DE" sz="1067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Published</a:t>
            </a:r>
            <a:r>
              <a:rPr kumimoji="0" lang="de-DE" sz="1067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sz="1067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by</a:t>
            </a:r>
            <a:r>
              <a:rPr kumimoji="0" lang="de-DE" sz="1067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</a:t>
            </a:r>
          </a:p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Deutsche Gesellschaft </a:t>
            </a:r>
            <a:r>
              <a:rPr kumimoji="0" lang="de-DE" sz="1067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für</a:t>
            </a:r>
            <a:endParaRPr kumimoji="0" lang="de-DE" sz="106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Internationale Zusammenarbeit (GIZ) GmbH</a:t>
            </a:r>
            <a:br>
              <a:rPr kumimoji="0" lang="de-DE" sz="10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br>
              <a:rPr kumimoji="0" lang="de-DE" sz="10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de-DE" sz="10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Registered </a:t>
            </a:r>
            <a:r>
              <a:rPr kumimoji="0" lang="de-DE" sz="1067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offices</a:t>
            </a:r>
            <a:endParaRPr kumimoji="0" lang="de-DE" sz="106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Bonn and Eschborn</a:t>
            </a:r>
            <a:endParaRPr kumimoji="0" lang="en-US" sz="106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4969EDD-4A06-4BE9-93A1-41E56B0411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00660" y="3397146"/>
            <a:ext cx="4619229" cy="2350191"/>
          </a:xfrm>
        </p:spPr>
        <p:txBody>
          <a:bodyPr/>
          <a:lstStyle>
            <a:lvl1pPr>
              <a:lnSpc>
                <a:spcPct val="100000"/>
              </a:lnSpc>
              <a:defRPr kumimoji="0" lang="de-DE" sz="1067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0" indent="0">
              <a:buNone/>
              <a:defRPr kumimoji="0" lang="de-DE" sz="1067" b="0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2pPr>
            <a:lvl3pPr>
              <a:defRPr kumimoji="0" lang="de-DE" sz="1333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3pPr>
            <a:lvl4pPr>
              <a:defRPr kumimoji="0" lang="de-DE" sz="1333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4pPr>
            <a:lvl5pPr>
              <a:defRPr kumimoji="0" lang="de-DE" sz="1333" b="0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sp>
        <p:nvSpPr>
          <p:cNvPr id="13" name="Textplatzhalter 6">
            <a:extLst>
              <a:ext uri="{FF2B5EF4-FFF2-40B4-BE49-F238E27FC236}">
                <a16:creationId xmlns:a16="http://schemas.microsoft.com/office/drawing/2014/main" id="{CF011E25-18E3-408D-87A2-25C927E6CD3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848718" y="1475895"/>
            <a:ext cx="4570903" cy="2350191"/>
          </a:xfrm>
        </p:spPr>
        <p:txBody>
          <a:bodyPr/>
          <a:lstStyle>
            <a:lvl1pPr>
              <a:lnSpc>
                <a:spcPct val="100000"/>
              </a:lnSpc>
              <a:defRPr kumimoji="0" lang="de-DE" sz="1067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100000"/>
              </a:lnSpc>
              <a:buNone/>
              <a:defRPr kumimoji="0" lang="de-DE" sz="1067" b="0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2pPr>
            <a:lvl3pPr>
              <a:defRPr kumimoji="0" lang="de-DE" sz="1333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3pPr>
            <a:lvl4pPr>
              <a:defRPr kumimoji="0" lang="de-DE" sz="1333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4pPr>
            <a:lvl5pPr>
              <a:defRPr kumimoji="0" lang="de-DE" sz="1333" b="0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710B78A-21F5-4CD5-A798-9F28BEF0EA2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89B8326-D6A7-4E0B-A320-27E8F32582F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829CD0F-D162-4EFA-8033-3557250F441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2896FF-98FC-4945-B272-264E311FE7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48351" y="4276011"/>
            <a:ext cx="1075837" cy="147733"/>
          </a:xfrm>
        </p:spPr>
        <p:txBody>
          <a:bodyPr wrap="none" lIns="0">
            <a:spAutoFit/>
          </a:bodyPr>
          <a:lstStyle>
            <a:lvl1pPr>
              <a:defRPr lang="de-DE" sz="1067" smtClean="0">
                <a:solidFill>
                  <a:prstClr val="black"/>
                </a:solidFill>
              </a:defRPr>
            </a:lvl1pPr>
            <a:lvl2pPr>
              <a:defRPr lang="de-DE" sz="1800" smtClean="0"/>
            </a:lvl2pPr>
            <a:lvl3pPr>
              <a:defRPr lang="de-DE" sz="1800" smtClean="0"/>
            </a:lvl3pPr>
            <a:lvl4pPr>
              <a:defRPr lang="de-DE" smtClean="0"/>
            </a:lvl4pPr>
            <a:lvl5pPr>
              <a:defRPr lang="fr-FR"/>
            </a:lvl5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741664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credits and 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4969EDD-4A06-4BE9-93A1-41E56B0411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00660" y="1475895"/>
            <a:ext cx="9563579" cy="4626708"/>
          </a:xfrm>
        </p:spPr>
        <p:txBody>
          <a:bodyPr numCol="2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de-DE" sz="1067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0" indent="0">
              <a:buNone/>
              <a:defRPr kumimoji="0" lang="de-DE" sz="1067" b="0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2pPr>
            <a:lvl3pPr>
              <a:defRPr kumimoji="0" lang="de-DE" sz="1333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3pPr>
            <a:lvl4pPr>
              <a:defRPr kumimoji="0" lang="de-DE" sz="1333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4pPr>
            <a:lvl5pPr>
              <a:defRPr kumimoji="0" lang="de-DE" sz="1333" b="0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add text</a:t>
            </a:r>
          </a:p>
          <a:p>
            <a:pPr lvl="0"/>
            <a:endParaRPr lang="en-GB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1BCACD76-7CB8-457E-9434-C57DB9E23AA9}"/>
              </a:ext>
            </a:extLst>
          </p:cNvPr>
          <p:cNvSpPr/>
          <p:nvPr userDrawn="1"/>
        </p:nvSpPr>
        <p:spPr bwMode="gray">
          <a:xfrm>
            <a:off x="1036949" y="6535917"/>
            <a:ext cx="1445444" cy="213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 err="1"/>
          </a:p>
        </p:txBody>
      </p:sp>
      <p:sp>
        <p:nvSpPr>
          <p:cNvPr id="12" name="Titel 4">
            <a:extLst>
              <a:ext uri="{FF2B5EF4-FFF2-40B4-BE49-F238E27FC236}">
                <a16:creationId xmlns:a16="http://schemas.microsoft.com/office/drawing/2014/main" id="{7C271A97-CC1D-481E-9972-CE4AD69C28A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599757" y="320283"/>
            <a:ext cx="9020495" cy="720725"/>
          </a:xfrm>
          <a:prstGeom prst="rect">
            <a:avLst/>
          </a:prstGeom>
        </p:spPr>
        <p:txBody>
          <a:bodyPr vert="horz" lIns="0" tIns="0" rIns="96000" bIns="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/>
              <a:t>Photo credits/sources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12963928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Ein Bild, das Kette enthält.&#10;&#10;Automatisch generierte Beschreibung">
            <a:extLst>
              <a:ext uri="{FF2B5EF4-FFF2-40B4-BE49-F238E27FC236}">
                <a16:creationId xmlns:a16="http://schemas.microsoft.com/office/drawing/2014/main" id="{D27820A7-D571-4E28-A8CF-ADB17402AE97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233" b="15579"/>
          <a:stretch/>
        </p:blipFill>
        <p:spPr bwMode="gray">
          <a:xfrm>
            <a:off x="164181" y="165101"/>
            <a:ext cx="11858487" cy="5444047"/>
          </a:xfrm>
          <a:prstGeom prst="rect">
            <a:avLst/>
          </a:prstGeom>
        </p:spPr>
      </p:pic>
      <p:pic>
        <p:nvPicPr>
          <p:cNvPr id="12" name="Grafik 11" descr="Ein Bild, das Säge enthält.&#10;&#10;Automatisch generierte Beschreibung">
            <a:extLst>
              <a:ext uri="{FF2B5EF4-FFF2-40B4-BE49-F238E27FC236}">
                <a16:creationId xmlns:a16="http://schemas.microsoft.com/office/drawing/2014/main" id="{D33A00EE-9ACF-4636-BD82-6CF5E7FCB9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161865" y="821728"/>
            <a:ext cx="11860800" cy="5214544"/>
          </a:xfrm>
          <a:prstGeom prst="rect">
            <a:avLst/>
          </a:prstGeom>
        </p:spPr>
      </p:pic>
      <p:sp>
        <p:nvSpPr>
          <p:cNvPr id="14" name="Bar">
            <a:extLst>
              <a:ext uri="{FF2B5EF4-FFF2-40B4-BE49-F238E27FC236}">
                <a16:creationId xmlns:a16="http://schemas.microsoft.com/office/drawing/2014/main" id="{CAE61038-067C-47CF-8DDC-5ED6CDAC4AEE}"/>
              </a:ext>
            </a:extLst>
          </p:cNvPr>
          <p:cNvSpPr/>
          <p:nvPr userDrawn="1"/>
        </p:nvSpPr>
        <p:spPr bwMode="gray">
          <a:xfrm>
            <a:off x="8815753" y="5609147"/>
            <a:ext cx="3206913" cy="19590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 dirty="0" err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4950B203-064F-443F-94A9-C002DAAE8F83}"/>
              </a:ext>
            </a:extLst>
          </p:cNvPr>
          <p:cNvSpPr/>
          <p:nvPr userDrawn="1"/>
        </p:nvSpPr>
        <p:spPr bwMode="gray">
          <a:xfrm>
            <a:off x="1620789" y="2077320"/>
            <a:ext cx="4705732" cy="3027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67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Deutsche Gesellschaft </a:t>
            </a:r>
            <a:r>
              <a:rPr kumimoji="0" lang="en-GB" sz="1467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für</a:t>
            </a:r>
            <a:br>
              <a:rPr kumimoji="0" lang="en-GB" sz="1467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GB" sz="1467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Internationale </a:t>
            </a:r>
            <a:r>
              <a:rPr kumimoji="0" lang="en-GB" sz="1467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Zusammenarbeit</a:t>
            </a:r>
            <a:r>
              <a:rPr kumimoji="0" lang="en-GB" sz="1467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(GIZ) GmbH</a:t>
            </a:r>
          </a:p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67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Registered offices</a:t>
            </a:r>
          </a:p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Bonn and </a:t>
            </a:r>
            <a:r>
              <a:rPr kumimoji="0" lang="en-US" sz="1467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Eschborn</a:t>
            </a:r>
            <a:endParaRPr kumimoji="0" lang="en-US" sz="146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6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67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Friedrich-Ebert-Allee 32 </a:t>
            </a:r>
            <a: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+ 36</a:t>
            </a:r>
            <a:b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53113 Bonn, Germany</a:t>
            </a:r>
            <a:b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  +49  228  44 60 - 0</a:t>
            </a:r>
            <a:b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  +49  228  44 60 - 17 66</a:t>
            </a:r>
          </a:p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6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  info@giz.de</a:t>
            </a:r>
          </a:p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   </a:t>
            </a:r>
            <a:r>
              <a:rPr kumimoji="0" lang="en-GB" sz="5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www.giz.de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37982854-A844-4D46-9BB7-0890F958ED69}"/>
              </a:ext>
            </a:extLst>
          </p:cNvPr>
          <p:cNvSpPr/>
          <p:nvPr userDrawn="1"/>
        </p:nvSpPr>
        <p:spPr bwMode="gray">
          <a:xfrm>
            <a:off x="4700586" y="3413820"/>
            <a:ext cx="4294717" cy="995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Dag-Hammarskjöld-</a:t>
            </a:r>
            <a:r>
              <a:rPr kumimoji="0" lang="en-GB" sz="1467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Weg</a:t>
            </a:r>
            <a: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1 - 5</a:t>
            </a:r>
            <a:b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65760 </a:t>
            </a:r>
            <a:r>
              <a:rPr kumimoji="0" lang="en-GB" sz="1467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Eschborn</a:t>
            </a:r>
            <a: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Germany</a:t>
            </a:r>
            <a:b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  +49  61 96  79 - 0</a:t>
            </a:r>
            <a:b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  +49  61 96  79 - 11 15</a:t>
            </a: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89CFF6E4-F492-44F6-997D-92E15F612E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702220" y="5929845"/>
            <a:ext cx="2200291" cy="60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49398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>
            <a:extLst>
              <a:ext uri="{FF2B5EF4-FFF2-40B4-BE49-F238E27FC236}">
                <a16:creationId xmlns:a16="http://schemas.microsoft.com/office/drawing/2014/main" id="{5ED246F0-BBF4-4152-BCCE-89F927A0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pPr/>
              <a:t>‹#›</a:t>
            </a:fld>
            <a:endParaRPr lang="ja-JP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40A0FCF-9804-E18E-92D3-3A97353F8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7950" y="6203950"/>
            <a:ext cx="6905625" cy="365125"/>
          </a:xfrm>
        </p:spPr>
        <p:txBody>
          <a:bodyPr/>
          <a:lstStyle/>
          <a:p>
            <a:r>
              <a:rPr lang="en-US" altLang="ja-JP"/>
              <a:t>P4H-SG meeting 3–4 April 2025</a:t>
            </a:r>
            <a:endParaRPr lang="ja-JP"/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0903E37F-1C65-4A6B-BC1A-06099BEA66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639" y="742950"/>
            <a:ext cx="11471999" cy="46800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2pPr>
            <a:lvl3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3pPr>
            <a:lvl4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4pPr>
            <a:lvl5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Add subtitle</a:t>
            </a:r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68C366B9-0297-413E-8878-727A083710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0001"/>
            <a:ext cx="11471638" cy="4680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ja-JP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4471417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1317">
          <p15:clr>
            <a:srgbClr val="FF96FF"/>
          </p15:clr>
        </p15:guide>
        <p15:guide id="7" pos="1453">
          <p15:clr>
            <a:srgbClr val="FF96FF"/>
          </p15:clr>
        </p15:guide>
        <p15:guide id="8" pos="2544">
          <p15:clr>
            <a:srgbClr val="FF96FF"/>
          </p15:clr>
        </p15:guide>
        <p15:guide id="9" pos="2680">
          <p15:clr>
            <a:srgbClr val="FF96FF"/>
          </p15:clr>
        </p15:guide>
        <p15:guide id="10" pos="3771">
          <p15:clr>
            <a:srgbClr val="FF96FF"/>
          </p15:clr>
        </p15:guide>
        <p15:guide id="11" pos="3908">
          <p15:clr>
            <a:srgbClr val="FF96FF"/>
          </p15:clr>
        </p15:guide>
        <p15:guide id="12" pos="4999">
          <p15:clr>
            <a:srgbClr val="FF96FF"/>
          </p15:clr>
        </p15:guide>
        <p15:guide id="13" pos="5135">
          <p15:clr>
            <a:srgbClr val="FF96FF"/>
          </p15:clr>
        </p15:guide>
        <p15:guide id="14" pos="6226">
          <p15:clr>
            <a:srgbClr val="FF96FF"/>
          </p15:clr>
        </p15:guide>
        <p15:guide id="15" pos="6362">
          <p15:clr>
            <a:srgbClr val="FF96FF"/>
          </p15:clr>
        </p15:guide>
        <p15:guide id="16" pos="7453">
          <p15:clr>
            <a:srgbClr val="FF96FF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3608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1317">
          <p15:clr>
            <a:srgbClr val="FF96FF"/>
          </p15:clr>
        </p15:guide>
        <p15:guide id="7" pos="1453">
          <p15:clr>
            <a:srgbClr val="FF96FF"/>
          </p15:clr>
        </p15:guide>
        <p15:guide id="8" pos="2544">
          <p15:clr>
            <a:srgbClr val="FF96FF"/>
          </p15:clr>
        </p15:guide>
        <p15:guide id="9" pos="2680">
          <p15:clr>
            <a:srgbClr val="FF96FF"/>
          </p15:clr>
        </p15:guide>
        <p15:guide id="10" pos="3771">
          <p15:clr>
            <a:srgbClr val="FF96FF"/>
          </p15:clr>
        </p15:guide>
        <p15:guide id="11" pos="3908">
          <p15:clr>
            <a:srgbClr val="FF96FF"/>
          </p15:clr>
        </p15:guide>
        <p15:guide id="12" pos="4999">
          <p15:clr>
            <a:srgbClr val="FF96FF"/>
          </p15:clr>
        </p15:guide>
        <p15:guide id="13" pos="5135">
          <p15:clr>
            <a:srgbClr val="FF96FF"/>
          </p15:clr>
        </p15:guide>
        <p15:guide id="14" pos="6226">
          <p15:clr>
            <a:srgbClr val="FF96FF"/>
          </p15:clr>
        </p15:guide>
        <p15:guide id="15" pos="6362">
          <p15:clr>
            <a:srgbClr val="FF96FF"/>
          </p15:clr>
        </p15:guide>
        <p15:guide id="16" pos="7453">
          <p15:clr>
            <a:srgbClr val="FF96FF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">
            <a:extLst>
              <a:ext uri="{FF2B5EF4-FFF2-40B4-BE49-F238E27FC236}">
                <a16:creationId xmlns:a16="http://schemas.microsoft.com/office/drawing/2014/main" id="{E7CCDCC5-8D49-4870-BD90-2BE867A06DCB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5561925" y="1"/>
            <a:ext cx="6630075" cy="6858000"/>
          </a:xfrm>
          <a:custGeom>
            <a:avLst/>
            <a:gdLst>
              <a:gd name="connsiteX0" fmla="*/ 629011 w 6616265"/>
              <a:gd name="connsiteY0" fmla="*/ 6807681 h 6843715"/>
              <a:gd name="connsiteX1" fmla="*/ 674414 w 6616265"/>
              <a:gd name="connsiteY1" fmla="*/ 6821955 h 6843715"/>
              <a:gd name="connsiteX2" fmla="*/ 692183 w 6616265"/>
              <a:gd name="connsiteY2" fmla="*/ 6843715 h 6843715"/>
              <a:gd name="connsiteX3" fmla="*/ 566186 w 6616265"/>
              <a:gd name="connsiteY3" fmla="*/ 6843715 h 6843715"/>
              <a:gd name="connsiteX4" fmla="*/ 583691 w 6616265"/>
              <a:gd name="connsiteY4" fmla="*/ 6821713 h 6843715"/>
              <a:gd name="connsiteX5" fmla="*/ 629011 w 6616265"/>
              <a:gd name="connsiteY5" fmla="*/ 6807681 h 6843715"/>
              <a:gd name="connsiteX6" fmla="*/ 1201250 w 6616265"/>
              <a:gd name="connsiteY6" fmla="*/ 6737360 h 6843715"/>
              <a:gd name="connsiteX7" fmla="*/ 1330440 w 6616265"/>
              <a:gd name="connsiteY7" fmla="*/ 6810301 h 6843715"/>
              <a:gd name="connsiteX8" fmla="*/ 1343433 w 6616265"/>
              <a:gd name="connsiteY8" fmla="*/ 6843715 h 6843715"/>
              <a:gd name="connsiteX9" fmla="*/ 1059118 w 6616265"/>
              <a:gd name="connsiteY9" fmla="*/ 6843715 h 6843715"/>
              <a:gd name="connsiteX10" fmla="*/ 1072333 w 6616265"/>
              <a:gd name="connsiteY10" fmla="*/ 6810029 h 6843715"/>
              <a:gd name="connsiteX11" fmla="*/ 1201250 w 6616265"/>
              <a:gd name="connsiteY11" fmla="*/ 6737360 h 6843715"/>
              <a:gd name="connsiteX12" fmla="*/ 56772 w 6616265"/>
              <a:gd name="connsiteY12" fmla="*/ 6273505 h 6843715"/>
              <a:gd name="connsiteX13" fmla="*/ 99350 w 6616265"/>
              <a:gd name="connsiteY13" fmla="*/ 6316084 h 6843715"/>
              <a:gd name="connsiteX14" fmla="*/ 56772 w 6616265"/>
              <a:gd name="connsiteY14" fmla="*/ 6358663 h 6843715"/>
              <a:gd name="connsiteX15" fmla="*/ 14192 w 6616265"/>
              <a:gd name="connsiteY15" fmla="*/ 6316084 h 6843715"/>
              <a:gd name="connsiteX16" fmla="*/ 56772 w 6616265"/>
              <a:gd name="connsiteY16" fmla="*/ 6273505 h 6843715"/>
              <a:gd name="connsiteX17" fmla="*/ 629011 w 6616265"/>
              <a:gd name="connsiteY17" fmla="*/ 6216087 h 6843715"/>
              <a:gd name="connsiteX18" fmla="*/ 729008 w 6616265"/>
              <a:gd name="connsiteY18" fmla="*/ 6316083 h 6843715"/>
              <a:gd name="connsiteX19" fmla="*/ 629011 w 6616265"/>
              <a:gd name="connsiteY19" fmla="*/ 6416081 h 6843715"/>
              <a:gd name="connsiteX20" fmla="*/ 529015 w 6616265"/>
              <a:gd name="connsiteY20" fmla="*/ 6316083 h 6843715"/>
              <a:gd name="connsiteX21" fmla="*/ 629011 w 6616265"/>
              <a:gd name="connsiteY21" fmla="*/ 6216087 h 6843715"/>
              <a:gd name="connsiteX22" fmla="*/ 1201251 w 6616265"/>
              <a:gd name="connsiteY22" fmla="*/ 6134800 h 6843715"/>
              <a:gd name="connsiteX23" fmla="*/ 1382536 w 6616265"/>
              <a:gd name="connsiteY23" fmla="*/ 6316084 h 6843715"/>
              <a:gd name="connsiteX24" fmla="*/ 1201251 w 6616265"/>
              <a:gd name="connsiteY24" fmla="*/ 6497368 h 6843715"/>
              <a:gd name="connsiteX25" fmla="*/ 1019967 w 6616265"/>
              <a:gd name="connsiteY25" fmla="*/ 6316084 h 6843715"/>
              <a:gd name="connsiteX26" fmla="*/ 1201251 w 6616265"/>
              <a:gd name="connsiteY26" fmla="*/ 6134800 h 6843715"/>
              <a:gd name="connsiteX27" fmla="*/ 56773 w 6616265"/>
              <a:gd name="connsiteY27" fmla="*/ 5692879 h 6843715"/>
              <a:gd name="connsiteX28" fmla="*/ 107738 w 6616265"/>
              <a:gd name="connsiteY28" fmla="*/ 5743845 h 6843715"/>
              <a:gd name="connsiteX29" fmla="*/ 56773 w 6616265"/>
              <a:gd name="connsiteY29" fmla="*/ 5794811 h 6843715"/>
              <a:gd name="connsiteX30" fmla="*/ 5806 w 6616265"/>
              <a:gd name="connsiteY30" fmla="*/ 5743845 h 6843715"/>
              <a:gd name="connsiteX31" fmla="*/ 56773 w 6616265"/>
              <a:gd name="connsiteY31" fmla="*/ 5692879 h 6843715"/>
              <a:gd name="connsiteX32" fmla="*/ 629011 w 6616265"/>
              <a:gd name="connsiteY32" fmla="*/ 5627719 h 6843715"/>
              <a:gd name="connsiteX33" fmla="*/ 744491 w 6616265"/>
              <a:gd name="connsiteY33" fmla="*/ 5743199 h 6843715"/>
              <a:gd name="connsiteX34" fmla="*/ 629011 w 6616265"/>
              <a:gd name="connsiteY34" fmla="*/ 5858679 h 6843715"/>
              <a:gd name="connsiteX35" fmla="*/ 513532 w 6616265"/>
              <a:gd name="connsiteY35" fmla="*/ 5743199 h 6843715"/>
              <a:gd name="connsiteX36" fmla="*/ 629011 w 6616265"/>
              <a:gd name="connsiteY36" fmla="*/ 5627719 h 6843715"/>
              <a:gd name="connsiteX37" fmla="*/ 1201250 w 6616265"/>
              <a:gd name="connsiteY37" fmla="*/ 5539980 h 6843715"/>
              <a:gd name="connsiteX38" fmla="*/ 1404470 w 6616265"/>
              <a:gd name="connsiteY38" fmla="*/ 5743199 h 6843715"/>
              <a:gd name="connsiteX39" fmla="*/ 1201250 w 6616265"/>
              <a:gd name="connsiteY39" fmla="*/ 5946419 h 6843715"/>
              <a:gd name="connsiteX40" fmla="*/ 998031 w 6616265"/>
              <a:gd name="connsiteY40" fmla="*/ 5743199 h 6843715"/>
              <a:gd name="connsiteX41" fmla="*/ 1201250 w 6616265"/>
              <a:gd name="connsiteY41" fmla="*/ 5539980 h 6843715"/>
              <a:gd name="connsiteX42" fmla="*/ 56772 w 6616265"/>
              <a:gd name="connsiteY42" fmla="*/ 5114188 h 6843715"/>
              <a:gd name="connsiteX43" fmla="*/ 113543 w 6616265"/>
              <a:gd name="connsiteY43" fmla="*/ 5170960 h 6843715"/>
              <a:gd name="connsiteX44" fmla="*/ 56772 w 6616265"/>
              <a:gd name="connsiteY44" fmla="*/ 5227732 h 6843715"/>
              <a:gd name="connsiteX45" fmla="*/ 0 w 6616265"/>
              <a:gd name="connsiteY45" fmla="*/ 5170960 h 6843715"/>
              <a:gd name="connsiteX46" fmla="*/ 56772 w 6616265"/>
              <a:gd name="connsiteY46" fmla="*/ 5114188 h 6843715"/>
              <a:gd name="connsiteX47" fmla="*/ 629011 w 6616265"/>
              <a:gd name="connsiteY47" fmla="*/ 5045803 h 6843715"/>
              <a:gd name="connsiteX48" fmla="*/ 754168 w 6616265"/>
              <a:gd name="connsiteY48" fmla="*/ 5170960 h 6843715"/>
              <a:gd name="connsiteX49" fmla="*/ 629011 w 6616265"/>
              <a:gd name="connsiteY49" fmla="*/ 5296117 h 6843715"/>
              <a:gd name="connsiteX50" fmla="*/ 503854 w 6616265"/>
              <a:gd name="connsiteY50" fmla="*/ 5170960 h 6843715"/>
              <a:gd name="connsiteX51" fmla="*/ 629011 w 6616265"/>
              <a:gd name="connsiteY51" fmla="*/ 5045803 h 6843715"/>
              <a:gd name="connsiteX52" fmla="*/ 1201250 w 6616265"/>
              <a:gd name="connsiteY52" fmla="*/ 4954192 h 6843715"/>
              <a:gd name="connsiteX53" fmla="*/ 1401022 w 6616265"/>
              <a:gd name="connsiteY53" fmla="*/ 5086466 h 6843715"/>
              <a:gd name="connsiteX54" fmla="*/ 1410074 w 6616265"/>
              <a:gd name="connsiteY54" fmla="*/ 5131470 h 6843715"/>
              <a:gd name="connsiteX55" fmla="*/ 1406404 w 6616265"/>
              <a:gd name="connsiteY55" fmla="*/ 5157374 h 6843715"/>
              <a:gd name="connsiteX56" fmla="*/ 1412511 w 6616265"/>
              <a:gd name="connsiteY56" fmla="*/ 5198249 h 6843715"/>
              <a:gd name="connsiteX57" fmla="*/ 1401022 w 6616265"/>
              <a:gd name="connsiteY57" fmla="*/ 5255180 h 6843715"/>
              <a:gd name="connsiteX58" fmla="*/ 1201250 w 6616265"/>
              <a:gd name="connsiteY58" fmla="*/ 5387727 h 6843715"/>
              <a:gd name="connsiteX59" fmla="*/ 984484 w 6616265"/>
              <a:gd name="connsiteY59" fmla="*/ 5170959 h 6843715"/>
              <a:gd name="connsiteX60" fmla="*/ 1201250 w 6616265"/>
              <a:gd name="connsiteY60" fmla="*/ 4954192 h 6843715"/>
              <a:gd name="connsiteX61" fmla="*/ 56772 w 6616265"/>
              <a:gd name="connsiteY61" fmla="*/ 4541948 h 6843715"/>
              <a:gd name="connsiteX62" fmla="*/ 113543 w 6616265"/>
              <a:gd name="connsiteY62" fmla="*/ 4598720 h 6843715"/>
              <a:gd name="connsiteX63" fmla="*/ 56772 w 6616265"/>
              <a:gd name="connsiteY63" fmla="*/ 4655492 h 6843715"/>
              <a:gd name="connsiteX64" fmla="*/ 0 w 6616265"/>
              <a:gd name="connsiteY64" fmla="*/ 4598720 h 6843715"/>
              <a:gd name="connsiteX65" fmla="*/ 56772 w 6616265"/>
              <a:gd name="connsiteY65" fmla="*/ 4541948 h 6843715"/>
              <a:gd name="connsiteX66" fmla="*/ 629011 w 6616265"/>
              <a:gd name="connsiteY66" fmla="*/ 4471628 h 6843715"/>
              <a:gd name="connsiteX67" fmla="*/ 756105 w 6616265"/>
              <a:gd name="connsiteY67" fmla="*/ 4598720 h 6843715"/>
              <a:gd name="connsiteX68" fmla="*/ 629011 w 6616265"/>
              <a:gd name="connsiteY68" fmla="*/ 4725814 h 6843715"/>
              <a:gd name="connsiteX69" fmla="*/ 501919 w 6616265"/>
              <a:gd name="connsiteY69" fmla="*/ 4598720 h 6843715"/>
              <a:gd name="connsiteX70" fmla="*/ 629011 w 6616265"/>
              <a:gd name="connsiteY70" fmla="*/ 4471628 h 6843715"/>
              <a:gd name="connsiteX71" fmla="*/ 1201250 w 6616265"/>
              <a:gd name="connsiteY71" fmla="*/ 4380018 h 6843715"/>
              <a:gd name="connsiteX72" fmla="*/ 1402746 w 6616265"/>
              <a:gd name="connsiteY72" fmla="*/ 4513653 h 6843715"/>
              <a:gd name="connsiteX73" fmla="*/ 1409763 w 6616265"/>
              <a:gd name="connsiteY73" fmla="*/ 4548338 h 6843715"/>
              <a:gd name="connsiteX74" fmla="*/ 1404469 w 6616265"/>
              <a:gd name="connsiteY74" fmla="*/ 4585134 h 6843715"/>
              <a:gd name="connsiteX75" fmla="*/ 1411993 w 6616265"/>
              <a:gd name="connsiteY75" fmla="*/ 4638076 h 6843715"/>
              <a:gd name="connsiteX76" fmla="*/ 1402746 w 6616265"/>
              <a:gd name="connsiteY76" fmla="*/ 4683789 h 6843715"/>
              <a:gd name="connsiteX77" fmla="*/ 1201250 w 6616265"/>
              <a:gd name="connsiteY77" fmla="*/ 4817424 h 6843715"/>
              <a:gd name="connsiteX78" fmla="*/ 982548 w 6616265"/>
              <a:gd name="connsiteY78" fmla="*/ 4598720 h 6843715"/>
              <a:gd name="connsiteX79" fmla="*/ 1201250 w 6616265"/>
              <a:gd name="connsiteY79" fmla="*/ 4380018 h 6843715"/>
              <a:gd name="connsiteX80" fmla="*/ 56772 w 6616265"/>
              <a:gd name="connsiteY80" fmla="*/ 3971645 h 6843715"/>
              <a:gd name="connsiteX81" fmla="*/ 111609 w 6616265"/>
              <a:gd name="connsiteY81" fmla="*/ 4026482 h 6843715"/>
              <a:gd name="connsiteX82" fmla="*/ 56772 w 6616265"/>
              <a:gd name="connsiteY82" fmla="*/ 4081319 h 6843715"/>
              <a:gd name="connsiteX83" fmla="*/ 1935 w 6616265"/>
              <a:gd name="connsiteY83" fmla="*/ 4026482 h 6843715"/>
              <a:gd name="connsiteX84" fmla="*/ 56772 w 6616265"/>
              <a:gd name="connsiteY84" fmla="*/ 3971645 h 6843715"/>
              <a:gd name="connsiteX85" fmla="*/ 629011 w 6616265"/>
              <a:gd name="connsiteY85" fmla="*/ 3905840 h 6843715"/>
              <a:gd name="connsiteX86" fmla="*/ 749008 w 6616265"/>
              <a:gd name="connsiteY86" fmla="*/ 4025836 h 6843715"/>
              <a:gd name="connsiteX87" fmla="*/ 629011 w 6616265"/>
              <a:gd name="connsiteY87" fmla="*/ 4145833 h 6843715"/>
              <a:gd name="connsiteX88" fmla="*/ 509015 w 6616265"/>
              <a:gd name="connsiteY88" fmla="*/ 4025836 h 6843715"/>
              <a:gd name="connsiteX89" fmla="*/ 629011 w 6616265"/>
              <a:gd name="connsiteY89" fmla="*/ 3905840 h 6843715"/>
              <a:gd name="connsiteX90" fmla="*/ 1203892 w 6616265"/>
              <a:gd name="connsiteY90" fmla="*/ 3814493 h 6843715"/>
              <a:gd name="connsiteX91" fmla="*/ 1409012 w 6616265"/>
              <a:gd name="connsiteY91" fmla="*/ 3986119 h 6843715"/>
              <a:gd name="connsiteX92" fmla="*/ 1410785 w 6616265"/>
              <a:gd name="connsiteY92" fmla="*/ 4005809 h 6843715"/>
              <a:gd name="connsiteX93" fmla="*/ 1410276 w 6616265"/>
              <a:gd name="connsiteY93" fmla="*/ 4012250 h 6843715"/>
              <a:gd name="connsiteX94" fmla="*/ 1412759 w 6616265"/>
              <a:gd name="connsiteY94" fmla="*/ 4029675 h 6843715"/>
              <a:gd name="connsiteX95" fmla="*/ 1408258 w 6616265"/>
              <a:gd name="connsiteY95" fmla="*/ 4070146 h 6843715"/>
              <a:gd name="connsiteX96" fmla="*/ 1241229 w 6616265"/>
              <a:gd name="connsiteY96" fmla="*/ 4233930 h 6843715"/>
              <a:gd name="connsiteX97" fmla="*/ 993420 w 6616265"/>
              <a:gd name="connsiteY97" fmla="*/ 4066148 h 6843715"/>
              <a:gd name="connsiteX98" fmla="*/ 1161200 w 6616265"/>
              <a:gd name="connsiteY98" fmla="*/ 3818336 h 6843715"/>
              <a:gd name="connsiteX99" fmla="*/ 1203892 w 6616265"/>
              <a:gd name="connsiteY99" fmla="*/ 3814493 h 6843715"/>
              <a:gd name="connsiteX100" fmla="*/ 56773 w 6616265"/>
              <a:gd name="connsiteY100" fmla="*/ 3404567 h 6843715"/>
              <a:gd name="connsiteX101" fmla="*/ 105802 w 6616265"/>
              <a:gd name="connsiteY101" fmla="*/ 3453598 h 6843715"/>
              <a:gd name="connsiteX102" fmla="*/ 56773 w 6616265"/>
              <a:gd name="connsiteY102" fmla="*/ 3502627 h 6843715"/>
              <a:gd name="connsiteX103" fmla="*/ 7742 w 6616265"/>
              <a:gd name="connsiteY103" fmla="*/ 3453598 h 6843715"/>
              <a:gd name="connsiteX104" fmla="*/ 56773 w 6616265"/>
              <a:gd name="connsiteY104" fmla="*/ 3404567 h 6843715"/>
              <a:gd name="connsiteX105" fmla="*/ 629011 w 6616265"/>
              <a:gd name="connsiteY105" fmla="*/ 3346504 h 6843715"/>
              <a:gd name="connsiteX106" fmla="*/ 736105 w 6616265"/>
              <a:gd name="connsiteY106" fmla="*/ 3453598 h 6843715"/>
              <a:gd name="connsiteX107" fmla="*/ 629011 w 6616265"/>
              <a:gd name="connsiteY107" fmla="*/ 3560691 h 6843715"/>
              <a:gd name="connsiteX108" fmla="*/ 521918 w 6616265"/>
              <a:gd name="connsiteY108" fmla="*/ 3453598 h 6843715"/>
              <a:gd name="connsiteX109" fmla="*/ 629011 w 6616265"/>
              <a:gd name="connsiteY109" fmla="*/ 3346504 h 6843715"/>
              <a:gd name="connsiteX110" fmla="*/ 1202686 w 6616265"/>
              <a:gd name="connsiteY110" fmla="*/ 3262070 h 6843715"/>
              <a:gd name="connsiteX111" fmla="*/ 1378371 w 6616265"/>
              <a:gd name="connsiteY111" fmla="*/ 3380400 h 6843715"/>
              <a:gd name="connsiteX112" fmla="*/ 1274673 w 6616265"/>
              <a:gd name="connsiteY112" fmla="*/ 3630753 h 6843715"/>
              <a:gd name="connsiteX113" fmla="*/ 1024320 w 6616265"/>
              <a:gd name="connsiteY113" fmla="*/ 3527055 h 6843715"/>
              <a:gd name="connsiteX114" fmla="*/ 1128017 w 6616265"/>
              <a:gd name="connsiteY114" fmla="*/ 3276702 h 6843715"/>
              <a:gd name="connsiteX115" fmla="*/ 1202686 w 6616265"/>
              <a:gd name="connsiteY115" fmla="*/ 3262070 h 6843715"/>
              <a:gd name="connsiteX116" fmla="*/ 56772 w 6616265"/>
              <a:gd name="connsiteY116" fmla="*/ 2842650 h 6843715"/>
              <a:gd name="connsiteX117" fmla="*/ 95481 w 6616265"/>
              <a:gd name="connsiteY117" fmla="*/ 2881358 h 6843715"/>
              <a:gd name="connsiteX118" fmla="*/ 56772 w 6616265"/>
              <a:gd name="connsiteY118" fmla="*/ 2920067 h 6843715"/>
              <a:gd name="connsiteX119" fmla="*/ 18064 w 6616265"/>
              <a:gd name="connsiteY119" fmla="*/ 2881358 h 6843715"/>
              <a:gd name="connsiteX120" fmla="*/ 56772 w 6616265"/>
              <a:gd name="connsiteY120" fmla="*/ 2842650 h 6843715"/>
              <a:gd name="connsiteX121" fmla="*/ 629011 w 6616265"/>
              <a:gd name="connsiteY121" fmla="*/ 2794264 h 6843715"/>
              <a:gd name="connsiteX122" fmla="*/ 716105 w 6616265"/>
              <a:gd name="connsiteY122" fmla="*/ 2881358 h 6843715"/>
              <a:gd name="connsiteX123" fmla="*/ 629011 w 6616265"/>
              <a:gd name="connsiteY123" fmla="*/ 2968451 h 6843715"/>
              <a:gd name="connsiteX124" fmla="*/ 541918 w 6616265"/>
              <a:gd name="connsiteY124" fmla="*/ 2881358 h 6843715"/>
              <a:gd name="connsiteX125" fmla="*/ 629011 w 6616265"/>
              <a:gd name="connsiteY125" fmla="*/ 2794264 h 6843715"/>
              <a:gd name="connsiteX126" fmla="*/ 1201251 w 6616265"/>
              <a:gd name="connsiteY126" fmla="*/ 2715556 h 6843715"/>
              <a:gd name="connsiteX127" fmla="*/ 1367053 w 6616265"/>
              <a:gd name="connsiteY127" fmla="*/ 2881358 h 6843715"/>
              <a:gd name="connsiteX128" fmla="*/ 1201251 w 6616265"/>
              <a:gd name="connsiteY128" fmla="*/ 3047159 h 6843715"/>
              <a:gd name="connsiteX129" fmla="*/ 1035450 w 6616265"/>
              <a:gd name="connsiteY129" fmla="*/ 2881358 h 6843715"/>
              <a:gd name="connsiteX130" fmla="*/ 1201251 w 6616265"/>
              <a:gd name="connsiteY130" fmla="*/ 2715556 h 6843715"/>
              <a:gd name="connsiteX131" fmla="*/ 629011 w 6616265"/>
              <a:gd name="connsiteY131" fmla="*/ 2240733 h 6843715"/>
              <a:gd name="connsiteX132" fmla="*/ 696752 w 6616265"/>
              <a:gd name="connsiteY132" fmla="*/ 2308473 h 6843715"/>
              <a:gd name="connsiteX133" fmla="*/ 629011 w 6616265"/>
              <a:gd name="connsiteY133" fmla="*/ 2376215 h 6843715"/>
              <a:gd name="connsiteX134" fmla="*/ 561272 w 6616265"/>
              <a:gd name="connsiteY134" fmla="*/ 2308473 h 6843715"/>
              <a:gd name="connsiteX135" fmla="*/ 629011 w 6616265"/>
              <a:gd name="connsiteY135" fmla="*/ 2240733 h 6843715"/>
              <a:gd name="connsiteX136" fmla="*/ 1201250 w 6616265"/>
              <a:gd name="connsiteY136" fmla="*/ 2176227 h 6843715"/>
              <a:gd name="connsiteX137" fmla="*/ 1333504 w 6616265"/>
              <a:gd name="connsiteY137" fmla="*/ 2308480 h 6843715"/>
              <a:gd name="connsiteX138" fmla="*/ 1201250 w 6616265"/>
              <a:gd name="connsiteY138" fmla="*/ 2440726 h 6843715"/>
              <a:gd name="connsiteX139" fmla="*/ 1068997 w 6616265"/>
              <a:gd name="connsiteY139" fmla="*/ 2308480 h 6843715"/>
              <a:gd name="connsiteX140" fmla="*/ 1201250 w 6616265"/>
              <a:gd name="connsiteY140" fmla="*/ 2176227 h 6843715"/>
              <a:gd name="connsiteX141" fmla="*/ 1773490 w 6616265"/>
              <a:gd name="connsiteY141" fmla="*/ 2088481 h 6843715"/>
              <a:gd name="connsiteX142" fmla="*/ 1976166 w 6616265"/>
              <a:gd name="connsiteY142" fmla="*/ 2222936 h 6843715"/>
              <a:gd name="connsiteX143" fmla="*/ 1987399 w 6616265"/>
              <a:gd name="connsiteY143" fmla="*/ 2278426 h 6843715"/>
              <a:gd name="connsiteX144" fmla="*/ 1985740 w 6616265"/>
              <a:gd name="connsiteY144" fmla="*/ 2294891 h 6843715"/>
              <a:gd name="connsiteX145" fmla="*/ 1989817 w 6616265"/>
              <a:gd name="connsiteY145" fmla="*/ 2326586 h 6843715"/>
              <a:gd name="connsiteX146" fmla="*/ 1976166 w 6616265"/>
              <a:gd name="connsiteY146" fmla="*/ 2394018 h 6843715"/>
              <a:gd name="connsiteX147" fmla="*/ 1773490 w 6616265"/>
              <a:gd name="connsiteY147" fmla="*/ 2528464 h 6843715"/>
              <a:gd name="connsiteX148" fmla="*/ 1553498 w 6616265"/>
              <a:gd name="connsiteY148" fmla="*/ 2308473 h 6843715"/>
              <a:gd name="connsiteX149" fmla="*/ 1773490 w 6616265"/>
              <a:gd name="connsiteY149" fmla="*/ 2088481 h 6843715"/>
              <a:gd name="connsiteX150" fmla="*/ 629011 w 6616265"/>
              <a:gd name="connsiteY150" fmla="*/ 1688493 h 6843715"/>
              <a:gd name="connsiteX151" fmla="*/ 676752 w 6616265"/>
              <a:gd name="connsiteY151" fmla="*/ 1736234 h 6843715"/>
              <a:gd name="connsiteX152" fmla="*/ 629011 w 6616265"/>
              <a:gd name="connsiteY152" fmla="*/ 1783975 h 6843715"/>
              <a:gd name="connsiteX153" fmla="*/ 581271 w 6616265"/>
              <a:gd name="connsiteY153" fmla="*/ 1736234 h 6843715"/>
              <a:gd name="connsiteX154" fmla="*/ 629011 w 6616265"/>
              <a:gd name="connsiteY154" fmla="*/ 1688493 h 6843715"/>
              <a:gd name="connsiteX155" fmla="*/ 1201250 w 6616265"/>
              <a:gd name="connsiteY155" fmla="*/ 1639465 h 6843715"/>
              <a:gd name="connsiteX156" fmla="*/ 1298022 w 6616265"/>
              <a:gd name="connsiteY156" fmla="*/ 1736237 h 6843715"/>
              <a:gd name="connsiteX157" fmla="*/ 1201250 w 6616265"/>
              <a:gd name="connsiteY157" fmla="*/ 1833008 h 6843715"/>
              <a:gd name="connsiteX158" fmla="*/ 1104480 w 6616265"/>
              <a:gd name="connsiteY158" fmla="*/ 1736237 h 6843715"/>
              <a:gd name="connsiteX159" fmla="*/ 1201250 w 6616265"/>
              <a:gd name="connsiteY159" fmla="*/ 1639465 h 6843715"/>
              <a:gd name="connsiteX160" fmla="*/ 1741933 w 6616265"/>
              <a:gd name="connsiteY160" fmla="*/ 1572389 h 6843715"/>
              <a:gd name="connsiteX161" fmla="*/ 1937614 w 6616265"/>
              <a:gd name="connsiteY161" fmla="*/ 1704875 h 6843715"/>
              <a:gd name="connsiteX162" fmla="*/ 1805127 w 6616265"/>
              <a:gd name="connsiteY162" fmla="*/ 1900555 h 6843715"/>
              <a:gd name="connsiteX163" fmla="*/ 1609447 w 6616265"/>
              <a:gd name="connsiteY163" fmla="*/ 1768068 h 6843715"/>
              <a:gd name="connsiteX164" fmla="*/ 1741933 w 6616265"/>
              <a:gd name="connsiteY164" fmla="*/ 1572389 h 6843715"/>
              <a:gd name="connsiteX165" fmla="*/ 1189474 w 6616265"/>
              <a:gd name="connsiteY165" fmla="*/ 1102707 h 6843715"/>
              <a:gd name="connsiteX166" fmla="*/ 1262761 w 6616265"/>
              <a:gd name="connsiteY166" fmla="*/ 1152327 h 6843715"/>
              <a:gd name="connsiteX167" fmla="*/ 1213141 w 6616265"/>
              <a:gd name="connsiteY167" fmla="*/ 1225613 h 6843715"/>
              <a:gd name="connsiteX168" fmla="*/ 1139856 w 6616265"/>
              <a:gd name="connsiteY168" fmla="*/ 1175994 h 6843715"/>
              <a:gd name="connsiteX169" fmla="*/ 1189474 w 6616265"/>
              <a:gd name="connsiteY169" fmla="*/ 1102707 h 6843715"/>
              <a:gd name="connsiteX170" fmla="*/ 1773490 w 6616265"/>
              <a:gd name="connsiteY170" fmla="*/ 1043355 h 6843715"/>
              <a:gd name="connsiteX171" fmla="*/ 1894132 w 6616265"/>
              <a:gd name="connsiteY171" fmla="*/ 1163996 h 6843715"/>
              <a:gd name="connsiteX172" fmla="*/ 1773490 w 6616265"/>
              <a:gd name="connsiteY172" fmla="*/ 1284638 h 6843715"/>
              <a:gd name="connsiteX173" fmla="*/ 1652849 w 6616265"/>
              <a:gd name="connsiteY173" fmla="*/ 1163996 h 6843715"/>
              <a:gd name="connsiteX174" fmla="*/ 1773490 w 6616265"/>
              <a:gd name="connsiteY174" fmla="*/ 1043355 h 6843715"/>
              <a:gd name="connsiteX175" fmla="*/ 2346375 w 6616265"/>
              <a:gd name="connsiteY175" fmla="*/ 973034 h 6843715"/>
              <a:gd name="connsiteX176" fmla="*/ 2537336 w 6616265"/>
              <a:gd name="connsiteY176" fmla="*/ 1163996 h 6843715"/>
              <a:gd name="connsiteX177" fmla="*/ 2346375 w 6616265"/>
              <a:gd name="connsiteY177" fmla="*/ 1354957 h 6843715"/>
              <a:gd name="connsiteX178" fmla="*/ 2155413 w 6616265"/>
              <a:gd name="connsiteY178" fmla="*/ 1163996 h 6843715"/>
              <a:gd name="connsiteX179" fmla="*/ 2346375 w 6616265"/>
              <a:gd name="connsiteY179" fmla="*/ 973034 h 6843715"/>
              <a:gd name="connsiteX180" fmla="*/ 1201251 w 6616265"/>
              <a:gd name="connsiteY180" fmla="*/ 554986 h 6843715"/>
              <a:gd name="connsiteX181" fmla="*/ 1238024 w 6616265"/>
              <a:gd name="connsiteY181" fmla="*/ 591758 h 6843715"/>
              <a:gd name="connsiteX182" fmla="*/ 1201251 w 6616265"/>
              <a:gd name="connsiteY182" fmla="*/ 628531 h 6843715"/>
              <a:gd name="connsiteX183" fmla="*/ 1164478 w 6616265"/>
              <a:gd name="connsiteY183" fmla="*/ 591758 h 6843715"/>
              <a:gd name="connsiteX184" fmla="*/ 1201251 w 6616265"/>
              <a:gd name="connsiteY184" fmla="*/ 554986 h 6843715"/>
              <a:gd name="connsiteX185" fmla="*/ 1773490 w 6616265"/>
              <a:gd name="connsiteY185" fmla="*/ 516275 h 6843715"/>
              <a:gd name="connsiteX186" fmla="*/ 1848972 w 6616265"/>
              <a:gd name="connsiteY186" fmla="*/ 591757 h 6843715"/>
              <a:gd name="connsiteX187" fmla="*/ 1773490 w 6616265"/>
              <a:gd name="connsiteY187" fmla="*/ 667238 h 6843715"/>
              <a:gd name="connsiteX188" fmla="*/ 1698009 w 6616265"/>
              <a:gd name="connsiteY188" fmla="*/ 591757 h 6843715"/>
              <a:gd name="connsiteX189" fmla="*/ 1773490 w 6616265"/>
              <a:gd name="connsiteY189" fmla="*/ 516275 h 6843715"/>
              <a:gd name="connsiteX190" fmla="*/ 2346375 w 6616265"/>
              <a:gd name="connsiteY190" fmla="*/ 462084 h 6843715"/>
              <a:gd name="connsiteX191" fmla="*/ 2476048 w 6616265"/>
              <a:gd name="connsiteY191" fmla="*/ 591757 h 6843715"/>
              <a:gd name="connsiteX192" fmla="*/ 2346375 w 6616265"/>
              <a:gd name="connsiteY192" fmla="*/ 721429 h 6843715"/>
              <a:gd name="connsiteX193" fmla="*/ 2216701 w 6616265"/>
              <a:gd name="connsiteY193" fmla="*/ 591757 h 6843715"/>
              <a:gd name="connsiteX194" fmla="*/ 2346375 w 6616265"/>
              <a:gd name="connsiteY194" fmla="*/ 462084 h 6843715"/>
              <a:gd name="connsiteX195" fmla="*/ 2918615 w 6616265"/>
              <a:gd name="connsiteY195" fmla="*/ 395638 h 6843715"/>
              <a:gd name="connsiteX196" fmla="*/ 3114093 w 6616265"/>
              <a:gd name="connsiteY196" fmla="*/ 591115 h 6843715"/>
              <a:gd name="connsiteX197" fmla="*/ 2918615 w 6616265"/>
              <a:gd name="connsiteY197" fmla="*/ 786593 h 6843715"/>
              <a:gd name="connsiteX198" fmla="*/ 2723138 w 6616265"/>
              <a:gd name="connsiteY198" fmla="*/ 591115 h 6843715"/>
              <a:gd name="connsiteX199" fmla="*/ 2918615 w 6616265"/>
              <a:gd name="connsiteY199" fmla="*/ 395638 h 6843715"/>
              <a:gd name="connsiteX200" fmla="*/ 4310583 w 6616265"/>
              <a:gd name="connsiteY200" fmla="*/ 0 h 6843715"/>
              <a:gd name="connsiteX201" fmla="*/ 6616265 w 6616265"/>
              <a:gd name="connsiteY201" fmla="*/ 0 h 6843715"/>
              <a:gd name="connsiteX202" fmla="*/ 6616265 w 6616265"/>
              <a:gd name="connsiteY202" fmla="*/ 6843715 h 6843715"/>
              <a:gd name="connsiteX203" fmla="*/ 1487341 w 6616265"/>
              <a:gd name="connsiteY203" fmla="*/ 6843715 h 6843715"/>
              <a:gd name="connsiteX204" fmla="*/ 1496539 w 6616265"/>
              <a:gd name="connsiteY204" fmla="*/ 6801672 h 6843715"/>
              <a:gd name="connsiteX205" fmla="*/ 1727039 w 6616265"/>
              <a:gd name="connsiteY205" fmla="*/ 6632808 h 6843715"/>
              <a:gd name="connsiteX206" fmla="*/ 1965741 w 6616265"/>
              <a:gd name="connsiteY206" fmla="*/ 6834092 h 6843715"/>
              <a:gd name="connsiteX207" fmla="*/ 2090255 w 6616265"/>
              <a:gd name="connsiteY207" fmla="*/ 6611519 h 6843715"/>
              <a:gd name="connsiteX208" fmla="*/ 1960580 w 6616265"/>
              <a:gd name="connsiteY208" fmla="*/ 6459266 h 6843715"/>
              <a:gd name="connsiteX209" fmla="*/ 1727039 w 6616265"/>
              <a:gd name="connsiteY209" fmla="*/ 6583778 h 6843715"/>
              <a:gd name="connsiteX210" fmla="*/ 1445758 w 6616265"/>
              <a:gd name="connsiteY210" fmla="*/ 6302497 h 6843715"/>
              <a:gd name="connsiteX211" fmla="*/ 1658654 w 6616265"/>
              <a:gd name="connsiteY211" fmla="*/ 6029603 h 6843715"/>
              <a:gd name="connsiteX212" fmla="*/ 1419307 w 6616265"/>
              <a:gd name="connsiteY212" fmla="*/ 5729612 h 6843715"/>
              <a:gd name="connsiteX213" fmla="*/ 1598012 w 6616265"/>
              <a:gd name="connsiteY213" fmla="*/ 5450912 h 6843715"/>
              <a:gd name="connsiteX214" fmla="*/ 1420467 w 6616265"/>
              <a:gd name="connsiteY214" fmla="*/ 5251503 h 6843715"/>
              <a:gd name="connsiteX215" fmla="*/ 1412511 w 6616265"/>
              <a:gd name="connsiteY215" fmla="*/ 5198249 h 6843715"/>
              <a:gd name="connsiteX216" fmla="*/ 1418018 w 6616265"/>
              <a:gd name="connsiteY216" fmla="*/ 5170959 h 6843715"/>
              <a:gd name="connsiteX217" fmla="*/ 1410074 w 6616265"/>
              <a:gd name="connsiteY217" fmla="*/ 5131470 h 6843715"/>
              <a:gd name="connsiteX218" fmla="*/ 1419106 w 6616265"/>
              <a:gd name="connsiteY218" fmla="*/ 5067729 h 6843715"/>
              <a:gd name="connsiteX219" fmla="*/ 1580592 w 6616265"/>
              <a:gd name="connsiteY219" fmla="*/ 4872221 h 6843715"/>
              <a:gd name="connsiteX220" fmla="*/ 1417291 w 6616265"/>
              <a:gd name="connsiteY220" fmla="*/ 4675353 h 6843715"/>
              <a:gd name="connsiteX221" fmla="*/ 1411993 w 6616265"/>
              <a:gd name="connsiteY221" fmla="*/ 4638076 h 6843715"/>
              <a:gd name="connsiteX222" fmla="*/ 1419954 w 6616265"/>
              <a:gd name="connsiteY222" fmla="*/ 4598720 h 6843715"/>
              <a:gd name="connsiteX223" fmla="*/ 1409763 w 6616265"/>
              <a:gd name="connsiteY223" fmla="*/ 4548338 h 6843715"/>
              <a:gd name="connsiteX224" fmla="*/ 1417623 w 6616265"/>
              <a:gd name="connsiteY224" fmla="*/ 4493696 h 6843715"/>
              <a:gd name="connsiteX225" fmla="*/ 1584463 w 6616265"/>
              <a:gd name="connsiteY225" fmla="*/ 4295466 h 6843715"/>
              <a:gd name="connsiteX226" fmla="*/ 1422978 w 6616265"/>
              <a:gd name="connsiteY226" fmla="*/ 4101409 h 6843715"/>
              <a:gd name="connsiteX227" fmla="*/ 1412759 w 6616265"/>
              <a:gd name="connsiteY227" fmla="*/ 4029675 h 6843715"/>
              <a:gd name="connsiteX228" fmla="*/ 1412855 w 6616265"/>
              <a:gd name="connsiteY228" fmla="*/ 4028809 h 6843715"/>
              <a:gd name="connsiteX229" fmla="*/ 1410785 w 6616265"/>
              <a:gd name="connsiteY229" fmla="*/ 4005809 h 6843715"/>
              <a:gd name="connsiteX230" fmla="*/ 1414258 w 6616265"/>
              <a:gd name="connsiteY230" fmla="*/ 3961788 h 6843715"/>
              <a:gd name="connsiteX231" fmla="*/ 1619945 w 6616265"/>
              <a:gd name="connsiteY231" fmla="*/ 3714195 h 6843715"/>
              <a:gd name="connsiteX232" fmla="*/ 1432210 w 6616265"/>
              <a:gd name="connsiteY232" fmla="*/ 3440010 h 6843715"/>
              <a:gd name="connsiteX233" fmla="*/ 1727039 w 6616265"/>
              <a:gd name="connsiteY233" fmla="*/ 3145181 h 6843715"/>
              <a:gd name="connsiteX234" fmla="*/ 1959290 w 6616265"/>
              <a:gd name="connsiteY234" fmla="*/ 3259371 h 6843715"/>
              <a:gd name="connsiteX235" fmla="*/ 2066382 w 6616265"/>
              <a:gd name="connsiteY235" fmla="*/ 3133569 h 6843715"/>
              <a:gd name="connsiteX236" fmla="*/ 1963805 w 6616265"/>
              <a:gd name="connsiteY236" fmla="*/ 2980026 h 6843715"/>
              <a:gd name="connsiteX237" fmla="*/ 1726393 w 6616265"/>
              <a:gd name="connsiteY237" fmla="*/ 3129697 h 6843715"/>
              <a:gd name="connsiteX238" fmla="*/ 1463822 w 6616265"/>
              <a:gd name="connsiteY238" fmla="*/ 2867126 h 6843715"/>
              <a:gd name="connsiteX239" fmla="*/ 1726393 w 6616265"/>
              <a:gd name="connsiteY239" fmla="*/ 2604554 h 6843715"/>
              <a:gd name="connsiteX240" fmla="*/ 1963805 w 6616265"/>
              <a:gd name="connsiteY240" fmla="*/ 2754227 h 6843715"/>
              <a:gd name="connsiteX241" fmla="*/ 2128316 w 6616265"/>
              <a:gd name="connsiteY241" fmla="*/ 2557458 h 6843715"/>
              <a:gd name="connsiteX242" fmla="*/ 1995952 w 6616265"/>
              <a:gd name="connsiteY242" fmla="*/ 2374289 h 6843715"/>
              <a:gd name="connsiteX243" fmla="*/ 1989817 w 6616265"/>
              <a:gd name="connsiteY243" fmla="*/ 2326586 h 6843715"/>
              <a:gd name="connsiteX244" fmla="*/ 1993483 w 6616265"/>
              <a:gd name="connsiteY244" fmla="*/ 2308473 h 6843715"/>
              <a:gd name="connsiteX245" fmla="*/ 1987399 w 6616265"/>
              <a:gd name="connsiteY245" fmla="*/ 2278426 h 6843715"/>
              <a:gd name="connsiteX246" fmla="*/ 1992121 w 6616265"/>
              <a:gd name="connsiteY246" fmla="*/ 2231592 h 6843715"/>
              <a:gd name="connsiteX247" fmla="*/ 2299279 w 6616265"/>
              <a:gd name="connsiteY247" fmla="*/ 1981352 h 6843715"/>
              <a:gd name="connsiteX248" fmla="*/ 2538627 w 6616265"/>
              <a:gd name="connsiteY248" fmla="*/ 2092962 h 6843715"/>
              <a:gd name="connsiteX249" fmla="*/ 2647655 w 6616265"/>
              <a:gd name="connsiteY249" fmla="*/ 1976190 h 6843715"/>
              <a:gd name="connsiteX250" fmla="*/ 2542497 w 6616265"/>
              <a:gd name="connsiteY250" fmla="*/ 1803293 h 6843715"/>
              <a:gd name="connsiteX251" fmla="*/ 2298633 w 6616265"/>
              <a:gd name="connsiteY251" fmla="*/ 1979417 h 6843715"/>
              <a:gd name="connsiteX252" fmla="*/ 2041223 w 6616265"/>
              <a:gd name="connsiteY252" fmla="*/ 1722003 h 6843715"/>
              <a:gd name="connsiteX253" fmla="*/ 2298633 w 6616265"/>
              <a:gd name="connsiteY253" fmla="*/ 1464593 h 6843715"/>
              <a:gd name="connsiteX254" fmla="*/ 2542497 w 6616265"/>
              <a:gd name="connsiteY254" fmla="*/ 1640718 h 6843715"/>
              <a:gd name="connsiteX255" fmla="*/ 2760555 w 6616265"/>
              <a:gd name="connsiteY255" fmla="*/ 1402016 h 6843715"/>
              <a:gd name="connsiteX256" fmla="*/ 2595400 w 6616265"/>
              <a:gd name="connsiteY256" fmla="*/ 1149118 h 6843715"/>
              <a:gd name="connsiteX257" fmla="*/ 2871517 w 6616265"/>
              <a:gd name="connsiteY257" fmla="*/ 872997 h 6843715"/>
              <a:gd name="connsiteX258" fmla="*/ 3123123 w 6616265"/>
              <a:gd name="connsiteY258" fmla="*/ 1035574 h 6843715"/>
              <a:gd name="connsiteX259" fmla="*/ 3348277 w 6616265"/>
              <a:gd name="connsiteY259" fmla="*/ 822035 h 6843715"/>
              <a:gd name="connsiteX260" fmla="*/ 3179895 w 6616265"/>
              <a:gd name="connsiteY260" fmla="*/ 576235 h 6843715"/>
              <a:gd name="connsiteX261" fmla="*/ 3443757 w 6616265"/>
              <a:gd name="connsiteY261" fmla="*/ 312373 h 6843715"/>
              <a:gd name="connsiteX262" fmla="*/ 3699877 w 6616265"/>
              <a:gd name="connsiteY262" fmla="*/ 514303 h 6843715"/>
              <a:gd name="connsiteX263" fmla="*/ 4015997 w 6616265"/>
              <a:gd name="connsiteY263" fmla="*/ 254311 h 6843715"/>
              <a:gd name="connsiteX264" fmla="*/ 4275343 w 6616265"/>
              <a:gd name="connsiteY264" fmla="*/ 385274 h 6843715"/>
              <a:gd name="connsiteX265" fmla="*/ 4441789 w 6616265"/>
              <a:gd name="connsiteY265" fmla="*/ 240118 h 6843715"/>
              <a:gd name="connsiteX266" fmla="*/ 4310179 w 6616265"/>
              <a:gd name="connsiteY266" fmla="*/ 3997 h 6843715"/>
              <a:gd name="connsiteX267" fmla="*/ 3836709 w 6616265"/>
              <a:gd name="connsiteY267" fmla="*/ 0 h 6843715"/>
              <a:gd name="connsiteX268" fmla="*/ 4290765 w 6616265"/>
              <a:gd name="connsiteY268" fmla="*/ 0 h 6843715"/>
              <a:gd name="connsiteX269" fmla="*/ 4294697 w 6616265"/>
              <a:gd name="connsiteY269" fmla="*/ 19521 h 6843715"/>
              <a:gd name="connsiteX270" fmla="*/ 4063739 w 6616265"/>
              <a:gd name="connsiteY270" fmla="*/ 250481 h 6843715"/>
              <a:gd name="connsiteX271" fmla="*/ 3832777 w 6616265"/>
              <a:gd name="connsiteY271" fmla="*/ 19521 h 6843715"/>
              <a:gd name="connsiteX272" fmla="*/ 3315961 w 6616265"/>
              <a:gd name="connsiteY272" fmla="*/ 0 h 6843715"/>
              <a:gd name="connsiteX273" fmla="*/ 3665747 w 6616265"/>
              <a:gd name="connsiteY273" fmla="*/ 0 h 6843715"/>
              <a:gd name="connsiteX274" fmla="*/ 3669557 w 6616265"/>
              <a:gd name="connsiteY274" fmla="*/ 18877 h 6843715"/>
              <a:gd name="connsiteX275" fmla="*/ 3490853 w 6616265"/>
              <a:gd name="connsiteY275" fmla="*/ 197580 h 6843715"/>
              <a:gd name="connsiteX276" fmla="*/ 3312149 w 6616265"/>
              <a:gd name="connsiteY276" fmla="*/ 18877 h 6843715"/>
              <a:gd name="connsiteX277" fmla="*/ 2797407 w 6616265"/>
              <a:gd name="connsiteY277" fmla="*/ 0 h 6843715"/>
              <a:gd name="connsiteX278" fmla="*/ 3039823 w 6616265"/>
              <a:gd name="connsiteY278" fmla="*/ 0 h 6843715"/>
              <a:gd name="connsiteX279" fmla="*/ 3043771 w 6616265"/>
              <a:gd name="connsiteY279" fmla="*/ 19521 h 6843715"/>
              <a:gd name="connsiteX280" fmla="*/ 2918615 w 6616265"/>
              <a:gd name="connsiteY280" fmla="*/ 144678 h 6843715"/>
              <a:gd name="connsiteX281" fmla="*/ 2793457 w 6616265"/>
              <a:gd name="connsiteY281" fmla="*/ 19521 h 6843715"/>
              <a:gd name="connsiteX282" fmla="*/ 2274893 w 6616265"/>
              <a:gd name="connsiteY282" fmla="*/ 0 h 6843715"/>
              <a:gd name="connsiteX283" fmla="*/ 2417855 w 6616265"/>
              <a:gd name="connsiteY283" fmla="*/ 0 h 6843715"/>
              <a:gd name="connsiteX284" fmla="*/ 2421856 w 6616265"/>
              <a:gd name="connsiteY284" fmla="*/ 19518 h 6843715"/>
              <a:gd name="connsiteX285" fmla="*/ 2346375 w 6616265"/>
              <a:gd name="connsiteY285" fmla="*/ 94999 h 6843715"/>
              <a:gd name="connsiteX286" fmla="*/ 2270893 w 6616265"/>
              <a:gd name="connsiteY286" fmla="*/ 19518 h 6843715"/>
              <a:gd name="connsiteX287" fmla="*/ 1740884 w 6616265"/>
              <a:gd name="connsiteY287" fmla="*/ 0 h 6843715"/>
              <a:gd name="connsiteX288" fmla="*/ 1806098 w 6616265"/>
              <a:gd name="connsiteY288" fmla="*/ 0 h 6843715"/>
              <a:gd name="connsiteX289" fmla="*/ 1814136 w 6616265"/>
              <a:gd name="connsiteY289" fmla="*/ 19519 h 6843715"/>
              <a:gd name="connsiteX290" fmla="*/ 1773490 w 6616265"/>
              <a:gd name="connsiteY290" fmla="*/ 60163 h 6843715"/>
              <a:gd name="connsiteX291" fmla="*/ 1732847 w 6616265"/>
              <a:gd name="connsiteY291" fmla="*/ 19519 h 6843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</a:cxnLst>
            <a:rect l="l" t="t" r="r" b="b"/>
            <a:pathLst>
              <a:path w="6616265" h="6843715">
                <a:moveTo>
                  <a:pt x="629011" y="6807681"/>
                </a:moveTo>
                <a:cubicBezTo>
                  <a:pt x="645785" y="6807681"/>
                  <a:pt x="661430" y="6813003"/>
                  <a:pt x="674414" y="6821955"/>
                </a:cubicBezTo>
                <a:lnTo>
                  <a:pt x="692183" y="6843715"/>
                </a:lnTo>
                <a:lnTo>
                  <a:pt x="566186" y="6843715"/>
                </a:lnTo>
                <a:lnTo>
                  <a:pt x="583691" y="6821713"/>
                </a:lnTo>
                <a:cubicBezTo>
                  <a:pt x="596593" y="6812842"/>
                  <a:pt x="612238" y="6807681"/>
                  <a:pt x="629011" y="6807681"/>
                </a:cubicBezTo>
                <a:close/>
                <a:moveTo>
                  <a:pt x="1201250" y="6737360"/>
                </a:moveTo>
                <a:cubicBezTo>
                  <a:pt x="1255926" y="6737360"/>
                  <a:pt x="1304070" y="6766754"/>
                  <a:pt x="1330440" y="6810301"/>
                </a:cubicBezTo>
                <a:lnTo>
                  <a:pt x="1343433" y="6843715"/>
                </a:lnTo>
                <a:lnTo>
                  <a:pt x="1059118" y="6843715"/>
                </a:lnTo>
                <a:lnTo>
                  <a:pt x="1072333" y="6810029"/>
                </a:lnTo>
                <a:cubicBezTo>
                  <a:pt x="1098794" y="6766391"/>
                  <a:pt x="1146575" y="6737360"/>
                  <a:pt x="1201250" y="6737360"/>
                </a:cubicBezTo>
                <a:close/>
                <a:moveTo>
                  <a:pt x="56772" y="6273505"/>
                </a:moveTo>
                <a:cubicBezTo>
                  <a:pt x="79998" y="6273505"/>
                  <a:pt x="99350" y="6292215"/>
                  <a:pt x="99350" y="6316084"/>
                </a:cubicBezTo>
                <a:cubicBezTo>
                  <a:pt x="99350" y="6339309"/>
                  <a:pt x="80642" y="6358663"/>
                  <a:pt x="56772" y="6358663"/>
                </a:cubicBezTo>
                <a:cubicBezTo>
                  <a:pt x="33547" y="6358663"/>
                  <a:pt x="14192" y="6339955"/>
                  <a:pt x="14192" y="6316084"/>
                </a:cubicBezTo>
                <a:cubicBezTo>
                  <a:pt x="14192" y="6292860"/>
                  <a:pt x="32902" y="6273505"/>
                  <a:pt x="56772" y="6273505"/>
                </a:cubicBezTo>
                <a:close/>
                <a:moveTo>
                  <a:pt x="629011" y="6216087"/>
                </a:moveTo>
                <a:cubicBezTo>
                  <a:pt x="684494" y="6216087"/>
                  <a:pt x="729008" y="6260601"/>
                  <a:pt x="729008" y="6316083"/>
                </a:cubicBezTo>
                <a:cubicBezTo>
                  <a:pt x="729008" y="6371565"/>
                  <a:pt x="684494" y="6416081"/>
                  <a:pt x="629011" y="6416081"/>
                </a:cubicBezTo>
                <a:cubicBezTo>
                  <a:pt x="573530" y="6416081"/>
                  <a:pt x="529015" y="6371565"/>
                  <a:pt x="529015" y="6316083"/>
                </a:cubicBezTo>
                <a:cubicBezTo>
                  <a:pt x="529015" y="6260601"/>
                  <a:pt x="573530" y="6216087"/>
                  <a:pt x="629011" y="6216087"/>
                </a:cubicBezTo>
                <a:close/>
                <a:moveTo>
                  <a:pt x="1201251" y="6134800"/>
                </a:moveTo>
                <a:cubicBezTo>
                  <a:pt x="1301248" y="6134800"/>
                  <a:pt x="1382536" y="6216087"/>
                  <a:pt x="1382536" y="6316084"/>
                </a:cubicBezTo>
                <a:cubicBezTo>
                  <a:pt x="1382536" y="6416081"/>
                  <a:pt x="1301248" y="6497368"/>
                  <a:pt x="1201251" y="6497368"/>
                </a:cubicBezTo>
                <a:cubicBezTo>
                  <a:pt x="1101255" y="6497368"/>
                  <a:pt x="1019967" y="6416081"/>
                  <a:pt x="1019967" y="6316084"/>
                </a:cubicBezTo>
                <a:cubicBezTo>
                  <a:pt x="1019967" y="6216087"/>
                  <a:pt x="1101255" y="6134800"/>
                  <a:pt x="1201251" y="6134800"/>
                </a:cubicBezTo>
                <a:close/>
                <a:moveTo>
                  <a:pt x="56773" y="5692879"/>
                </a:moveTo>
                <a:cubicBezTo>
                  <a:pt x="84514" y="5692879"/>
                  <a:pt x="107093" y="5715458"/>
                  <a:pt x="107738" y="5743845"/>
                </a:cubicBezTo>
                <a:cubicBezTo>
                  <a:pt x="107738" y="5772232"/>
                  <a:pt x="85159" y="5794811"/>
                  <a:pt x="56773" y="5794811"/>
                </a:cubicBezTo>
                <a:cubicBezTo>
                  <a:pt x="28385" y="5794811"/>
                  <a:pt x="5806" y="5772232"/>
                  <a:pt x="5806" y="5743845"/>
                </a:cubicBezTo>
                <a:cubicBezTo>
                  <a:pt x="5806" y="5715458"/>
                  <a:pt x="28385" y="5692879"/>
                  <a:pt x="56773" y="5692879"/>
                </a:cubicBezTo>
                <a:close/>
                <a:moveTo>
                  <a:pt x="629011" y="5627719"/>
                </a:moveTo>
                <a:cubicBezTo>
                  <a:pt x="692881" y="5627719"/>
                  <a:pt x="744491" y="5679331"/>
                  <a:pt x="744491" y="5743199"/>
                </a:cubicBezTo>
                <a:cubicBezTo>
                  <a:pt x="744491" y="5807068"/>
                  <a:pt x="692881" y="5858679"/>
                  <a:pt x="629011" y="5858679"/>
                </a:cubicBezTo>
                <a:cubicBezTo>
                  <a:pt x="565143" y="5858679"/>
                  <a:pt x="513532" y="5807068"/>
                  <a:pt x="513532" y="5743199"/>
                </a:cubicBezTo>
                <a:cubicBezTo>
                  <a:pt x="513532" y="5679331"/>
                  <a:pt x="565143" y="5627719"/>
                  <a:pt x="629011" y="5627719"/>
                </a:cubicBezTo>
                <a:close/>
                <a:moveTo>
                  <a:pt x="1201250" y="5539980"/>
                </a:moveTo>
                <a:cubicBezTo>
                  <a:pt x="1313506" y="5539980"/>
                  <a:pt x="1404470" y="5630945"/>
                  <a:pt x="1404470" y="5743199"/>
                </a:cubicBezTo>
                <a:cubicBezTo>
                  <a:pt x="1404470" y="5855453"/>
                  <a:pt x="1313506" y="5946419"/>
                  <a:pt x="1201250" y="5946419"/>
                </a:cubicBezTo>
                <a:cubicBezTo>
                  <a:pt x="1088996" y="5946419"/>
                  <a:pt x="998031" y="5855453"/>
                  <a:pt x="998031" y="5743199"/>
                </a:cubicBezTo>
                <a:cubicBezTo>
                  <a:pt x="998031" y="5630945"/>
                  <a:pt x="1088996" y="5539980"/>
                  <a:pt x="1201250" y="5539980"/>
                </a:cubicBezTo>
                <a:close/>
                <a:moveTo>
                  <a:pt x="56772" y="5114188"/>
                </a:moveTo>
                <a:cubicBezTo>
                  <a:pt x="87739" y="5114188"/>
                  <a:pt x="113543" y="5139348"/>
                  <a:pt x="113543" y="5170960"/>
                </a:cubicBezTo>
                <a:cubicBezTo>
                  <a:pt x="113543" y="5201927"/>
                  <a:pt x="88383" y="5227732"/>
                  <a:pt x="56772" y="5227732"/>
                </a:cubicBezTo>
                <a:cubicBezTo>
                  <a:pt x="25805" y="5227732"/>
                  <a:pt x="0" y="5202572"/>
                  <a:pt x="0" y="5170960"/>
                </a:cubicBezTo>
                <a:cubicBezTo>
                  <a:pt x="0" y="5139993"/>
                  <a:pt x="25160" y="5114188"/>
                  <a:pt x="56772" y="5114188"/>
                </a:cubicBezTo>
                <a:close/>
                <a:moveTo>
                  <a:pt x="629011" y="5045803"/>
                </a:moveTo>
                <a:cubicBezTo>
                  <a:pt x="698041" y="5045803"/>
                  <a:pt x="754168" y="5101931"/>
                  <a:pt x="754168" y="5170960"/>
                </a:cubicBezTo>
                <a:cubicBezTo>
                  <a:pt x="754168" y="5239990"/>
                  <a:pt x="698041" y="5296117"/>
                  <a:pt x="629011" y="5296117"/>
                </a:cubicBezTo>
                <a:cubicBezTo>
                  <a:pt x="559981" y="5296117"/>
                  <a:pt x="503854" y="5239990"/>
                  <a:pt x="503854" y="5170960"/>
                </a:cubicBezTo>
                <a:cubicBezTo>
                  <a:pt x="503854" y="5101931"/>
                  <a:pt x="559981" y="5045803"/>
                  <a:pt x="629011" y="5045803"/>
                </a:cubicBezTo>
                <a:close/>
                <a:moveTo>
                  <a:pt x="1201250" y="4954192"/>
                </a:moveTo>
                <a:cubicBezTo>
                  <a:pt x="1291247" y="4954192"/>
                  <a:pt x="1368181" y="5008627"/>
                  <a:pt x="1401022" y="5086466"/>
                </a:cubicBezTo>
                <a:lnTo>
                  <a:pt x="1410074" y="5131470"/>
                </a:lnTo>
                <a:lnTo>
                  <a:pt x="1406404" y="5157374"/>
                </a:lnTo>
                <a:lnTo>
                  <a:pt x="1412511" y="5198249"/>
                </a:lnTo>
                <a:lnTo>
                  <a:pt x="1401022" y="5255180"/>
                </a:lnTo>
                <a:cubicBezTo>
                  <a:pt x="1368181" y="5332931"/>
                  <a:pt x="1291247" y="5387727"/>
                  <a:pt x="1201250" y="5387727"/>
                </a:cubicBezTo>
                <a:cubicBezTo>
                  <a:pt x="1081899" y="5387727"/>
                  <a:pt x="984484" y="5290955"/>
                  <a:pt x="984484" y="5170959"/>
                </a:cubicBezTo>
                <a:cubicBezTo>
                  <a:pt x="984484" y="5051608"/>
                  <a:pt x="1081254" y="4954192"/>
                  <a:pt x="1201250" y="4954192"/>
                </a:cubicBezTo>
                <a:close/>
                <a:moveTo>
                  <a:pt x="56772" y="4541948"/>
                </a:moveTo>
                <a:cubicBezTo>
                  <a:pt x="87739" y="4541948"/>
                  <a:pt x="113543" y="4567108"/>
                  <a:pt x="113543" y="4598720"/>
                </a:cubicBezTo>
                <a:cubicBezTo>
                  <a:pt x="113543" y="4629687"/>
                  <a:pt x="88383" y="4655492"/>
                  <a:pt x="56772" y="4655492"/>
                </a:cubicBezTo>
                <a:cubicBezTo>
                  <a:pt x="25805" y="4655492"/>
                  <a:pt x="0" y="4630332"/>
                  <a:pt x="0" y="4598720"/>
                </a:cubicBezTo>
                <a:cubicBezTo>
                  <a:pt x="0" y="4567753"/>
                  <a:pt x="25160" y="4541948"/>
                  <a:pt x="56772" y="4541948"/>
                </a:cubicBezTo>
                <a:close/>
                <a:moveTo>
                  <a:pt x="629011" y="4471628"/>
                </a:moveTo>
                <a:cubicBezTo>
                  <a:pt x="698687" y="4471628"/>
                  <a:pt x="755461" y="4528400"/>
                  <a:pt x="756105" y="4598720"/>
                </a:cubicBezTo>
                <a:cubicBezTo>
                  <a:pt x="756105" y="4669042"/>
                  <a:pt x="699333" y="4725814"/>
                  <a:pt x="629011" y="4725814"/>
                </a:cubicBezTo>
                <a:cubicBezTo>
                  <a:pt x="558691" y="4725814"/>
                  <a:pt x="501919" y="4669042"/>
                  <a:pt x="501919" y="4598720"/>
                </a:cubicBezTo>
                <a:cubicBezTo>
                  <a:pt x="501919" y="4528400"/>
                  <a:pt x="558691" y="4471628"/>
                  <a:pt x="629011" y="4471628"/>
                </a:cubicBezTo>
                <a:close/>
                <a:moveTo>
                  <a:pt x="1201250" y="4380018"/>
                </a:moveTo>
                <a:cubicBezTo>
                  <a:pt x="1291731" y="4380018"/>
                  <a:pt x="1369511" y="4435178"/>
                  <a:pt x="1402746" y="4513653"/>
                </a:cubicBezTo>
                <a:lnTo>
                  <a:pt x="1409763" y="4548338"/>
                </a:lnTo>
                <a:lnTo>
                  <a:pt x="1404469" y="4585134"/>
                </a:lnTo>
                <a:lnTo>
                  <a:pt x="1411993" y="4638076"/>
                </a:lnTo>
                <a:lnTo>
                  <a:pt x="1402746" y="4683789"/>
                </a:lnTo>
                <a:cubicBezTo>
                  <a:pt x="1369511" y="4762264"/>
                  <a:pt x="1291731" y="4817424"/>
                  <a:pt x="1201250" y="4817424"/>
                </a:cubicBezTo>
                <a:cubicBezTo>
                  <a:pt x="1080609" y="4817424"/>
                  <a:pt x="982548" y="4719362"/>
                  <a:pt x="982548" y="4598720"/>
                </a:cubicBezTo>
                <a:cubicBezTo>
                  <a:pt x="982548" y="4478079"/>
                  <a:pt x="1080609" y="4380018"/>
                  <a:pt x="1201250" y="4380018"/>
                </a:cubicBezTo>
                <a:close/>
                <a:moveTo>
                  <a:pt x="56772" y="3971645"/>
                </a:moveTo>
                <a:cubicBezTo>
                  <a:pt x="87093" y="3971645"/>
                  <a:pt x="111609" y="3996160"/>
                  <a:pt x="111609" y="4026482"/>
                </a:cubicBezTo>
                <a:cubicBezTo>
                  <a:pt x="111609" y="4056803"/>
                  <a:pt x="87093" y="4081319"/>
                  <a:pt x="56772" y="4081319"/>
                </a:cubicBezTo>
                <a:cubicBezTo>
                  <a:pt x="26450" y="4081319"/>
                  <a:pt x="1935" y="4056803"/>
                  <a:pt x="1935" y="4026482"/>
                </a:cubicBezTo>
                <a:cubicBezTo>
                  <a:pt x="1935" y="3996160"/>
                  <a:pt x="26450" y="3971645"/>
                  <a:pt x="56772" y="3971645"/>
                </a:cubicBezTo>
                <a:close/>
                <a:moveTo>
                  <a:pt x="629011" y="3905840"/>
                </a:moveTo>
                <a:cubicBezTo>
                  <a:pt x="695461" y="3905840"/>
                  <a:pt x="749008" y="3959386"/>
                  <a:pt x="749008" y="4025836"/>
                </a:cubicBezTo>
                <a:cubicBezTo>
                  <a:pt x="749008" y="4092286"/>
                  <a:pt x="695461" y="4145833"/>
                  <a:pt x="629011" y="4145833"/>
                </a:cubicBezTo>
                <a:cubicBezTo>
                  <a:pt x="562561" y="4145833"/>
                  <a:pt x="509015" y="4092286"/>
                  <a:pt x="509015" y="4025836"/>
                </a:cubicBezTo>
                <a:cubicBezTo>
                  <a:pt x="509015" y="3959386"/>
                  <a:pt x="562561" y="3905840"/>
                  <a:pt x="629011" y="3905840"/>
                </a:cubicBezTo>
                <a:close/>
                <a:moveTo>
                  <a:pt x="1203892" y="3814493"/>
                </a:moveTo>
                <a:cubicBezTo>
                  <a:pt x="1302314" y="3815635"/>
                  <a:pt x="1389676" y="3885701"/>
                  <a:pt x="1409012" y="3986119"/>
                </a:cubicBezTo>
                <a:lnTo>
                  <a:pt x="1410785" y="4005809"/>
                </a:lnTo>
                <a:lnTo>
                  <a:pt x="1410276" y="4012250"/>
                </a:lnTo>
                <a:lnTo>
                  <a:pt x="1412759" y="4029675"/>
                </a:lnTo>
                <a:lnTo>
                  <a:pt x="1408258" y="4070146"/>
                </a:lnTo>
                <a:cubicBezTo>
                  <a:pt x="1391074" y="4150802"/>
                  <a:pt x="1327302" y="4217356"/>
                  <a:pt x="1241229" y="4233930"/>
                </a:cubicBezTo>
                <a:cubicBezTo>
                  <a:pt x="1126467" y="4256030"/>
                  <a:pt x="1015518" y="4180911"/>
                  <a:pt x="993420" y="4066148"/>
                </a:cubicBezTo>
                <a:cubicBezTo>
                  <a:pt x="971319" y="3951384"/>
                  <a:pt x="1046437" y="3840435"/>
                  <a:pt x="1161200" y="3818336"/>
                </a:cubicBezTo>
                <a:cubicBezTo>
                  <a:pt x="1175546" y="3815574"/>
                  <a:pt x="1189832" y="3814330"/>
                  <a:pt x="1203892" y="3814493"/>
                </a:cubicBezTo>
                <a:close/>
                <a:moveTo>
                  <a:pt x="56773" y="3404567"/>
                </a:moveTo>
                <a:cubicBezTo>
                  <a:pt x="83868" y="3404567"/>
                  <a:pt x="105802" y="3426502"/>
                  <a:pt x="105802" y="3453598"/>
                </a:cubicBezTo>
                <a:cubicBezTo>
                  <a:pt x="105802" y="3480693"/>
                  <a:pt x="83868" y="3502627"/>
                  <a:pt x="56773" y="3502627"/>
                </a:cubicBezTo>
                <a:cubicBezTo>
                  <a:pt x="29677" y="3502627"/>
                  <a:pt x="7742" y="3480693"/>
                  <a:pt x="7742" y="3453598"/>
                </a:cubicBezTo>
                <a:cubicBezTo>
                  <a:pt x="7742" y="3426502"/>
                  <a:pt x="29677" y="3404567"/>
                  <a:pt x="56773" y="3404567"/>
                </a:cubicBezTo>
                <a:close/>
                <a:moveTo>
                  <a:pt x="629011" y="3346504"/>
                </a:moveTo>
                <a:cubicBezTo>
                  <a:pt x="688364" y="3346504"/>
                  <a:pt x="736105" y="3394245"/>
                  <a:pt x="736105" y="3453598"/>
                </a:cubicBezTo>
                <a:cubicBezTo>
                  <a:pt x="736105" y="3512951"/>
                  <a:pt x="688364" y="3560691"/>
                  <a:pt x="629011" y="3560691"/>
                </a:cubicBezTo>
                <a:cubicBezTo>
                  <a:pt x="569658" y="3560691"/>
                  <a:pt x="521918" y="3512951"/>
                  <a:pt x="521918" y="3453598"/>
                </a:cubicBezTo>
                <a:cubicBezTo>
                  <a:pt x="521918" y="3394245"/>
                  <a:pt x="569658" y="3346504"/>
                  <a:pt x="629011" y="3346504"/>
                </a:cubicBezTo>
                <a:close/>
                <a:moveTo>
                  <a:pt x="1202686" y="3262070"/>
                </a:moveTo>
                <a:cubicBezTo>
                  <a:pt x="1277355" y="3262626"/>
                  <a:pt x="1347997" y="3307073"/>
                  <a:pt x="1378371" y="3380400"/>
                </a:cubicBezTo>
                <a:cubicBezTo>
                  <a:pt x="1418869" y="3478168"/>
                  <a:pt x="1372441" y="3590255"/>
                  <a:pt x="1274673" y="3630753"/>
                </a:cubicBezTo>
                <a:cubicBezTo>
                  <a:pt x="1176904" y="3671251"/>
                  <a:pt x="1064816" y="3624824"/>
                  <a:pt x="1024320" y="3527055"/>
                </a:cubicBezTo>
                <a:cubicBezTo>
                  <a:pt x="983821" y="3429287"/>
                  <a:pt x="1030249" y="3317199"/>
                  <a:pt x="1128017" y="3276702"/>
                </a:cubicBezTo>
                <a:cubicBezTo>
                  <a:pt x="1152459" y="3266578"/>
                  <a:pt x="1177796" y="3261886"/>
                  <a:pt x="1202686" y="3262070"/>
                </a:cubicBezTo>
                <a:close/>
                <a:moveTo>
                  <a:pt x="56772" y="2842650"/>
                </a:moveTo>
                <a:cubicBezTo>
                  <a:pt x="78062" y="2842650"/>
                  <a:pt x="95481" y="2860069"/>
                  <a:pt x="95481" y="2881358"/>
                </a:cubicBezTo>
                <a:cubicBezTo>
                  <a:pt x="95481" y="2902648"/>
                  <a:pt x="78062" y="2920067"/>
                  <a:pt x="56772" y="2920067"/>
                </a:cubicBezTo>
                <a:cubicBezTo>
                  <a:pt x="34837" y="2920067"/>
                  <a:pt x="18064" y="2902648"/>
                  <a:pt x="18064" y="2881358"/>
                </a:cubicBezTo>
                <a:cubicBezTo>
                  <a:pt x="18064" y="2860069"/>
                  <a:pt x="35482" y="2842650"/>
                  <a:pt x="56772" y="2842650"/>
                </a:cubicBezTo>
                <a:close/>
                <a:moveTo>
                  <a:pt x="629011" y="2794264"/>
                </a:moveTo>
                <a:cubicBezTo>
                  <a:pt x="676752" y="2794264"/>
                  <a:pt x="716105" y="2832972"/>
                  <a:pt x="716105" y="2881358"/>
                </a:cubicBezTo>
                <a:cubicBezTo>
                  <a:pt x="716105" y="2929098"/>
                  <a:pt x="677397" y="2968451"/>
                  <a:pt x="629011" y="2968451"/>
                </a:cubicBezTo>
                <a:cubicBezTo>
                  <a:pt x="580626" y="2968451"/>
                  <a:pt x="541273" y="2929744"/>
                  <a:pt x="541918" y="2881358"/>
                </a:cubicBezTo>
                <a:cubicBezTo>
                  <a:pt x="541918" y="2833617"/>
                  <a:pt x="580626" y="2794264"/>
                  <a:pt x="629011" y="2794264"/>
                </a:cubicBezTo>
                <a:close/>
                <a:moveTo>
                  <a:pt x="1201251" y="2715556"/>
                </a:moveTo>
                <a:cubicBezTo>
                  <a:pt x="1292862" y="2715556"/>
                  <a:pt x="1367053" y="2789748"/>
                  <a:pt x="1367053" y="2881358"/>
                </a:cubicBezTo>
                <a:cubicBezTo>
                  <a:pt x="1367053" y="2972968"/>
                  <a:pt x="1292862" y="3047159"/>
                  <a:pt x="1201251" y="3047159"/>
                </a:cubicBezTo>
                <a:cubicBezTo>
                  <a:pt x="1109641" y="3047159"/>
                  <a:pt x="1035450" y="2972968"/>
                  <a:pt x="1035450" y="2881358"/>
                </a:cubicBezTo>
                <a:cubicBezTo>
                  <a:pt x="1035450" y="2789748"/>
                  <a:pt x="1109641" y="2715556"/>
                  <a:pt x="1201251" y="2715556"/>
                </a:cubicBezTo>
                <a:close/>
                <a:moveTo>
                  <a:pt x="629011" y="2240733"/>
                </a:moveTo>
                <a:cubicBezTo>
                  <a:pt x="666430" y="2240733"/>
                  <a:pt x="696752" y="2271056"/>
                  <a:pt x="696752" y="2308473"/>
                </a:cubicBezTo>
                <a:cubicBezTo>
                  <a:pt x="696752" y="2345890"/>
                  <a:pt x="666430" y="2376215"/>
                  <a:pt x="629011" y="2376215"/>
                </a:cubicBezTo>
                <a:cubicBezTo>
                  <a:pt x="591594" y="2376215"/>
                  <a:pt x="561272" y="2345890"/>
                  <a:pt x="561272" y="2308473"/>
                </a:cubicBezTo>
                <a:cubicBezTo>
                  <a:pt x="561272" y="2271056"/>
                  <a:pt x="591594" y="2240733"/>
                  <a:pt x="629011" y="2240733"/>
                </a:cubicBezTo>
                <a:close/>
                <a:moveTo>
                  <a:pt x="1201250" y="2176227"/>
                </a:moveTo>
                <a:cubicBezTo>
                  <a:pt x="1274151" y="2176227"/>
                  <a:pt x="1333504" y="2235577"/>
                  <a:pt x="1333504" y="2308480"/>
                </a:cubicBezTo>
                <a:cubicBezTo>
                  <a:pt x="1333504" y="2381376"/>
                  <a:pt x="1274151" y="2440726"/>
                  <a:pt x="1201250" y="2440726"/>
                </a:cubicBezTo>
                <a:cubicBezTo>
                  <a:pt x="1128349" y="2440726"/>
                  <a:pt x="1068997" y="2382023"/>
                  <a:pt x="1068997" y="2308480"/>
                </a:cubicBezTo>
                <a:cubicBezTo>
                  <a:pt x="1068997" y="2235577"/>
                  <a:pt x="1128349" y="2176227"/>
                  <a:pt x="1201250" y="2176227"/>
                </a:cubicBezTo>
                <a:close/>
                <a:moveTo>
                  <a:pt x="1773490" y="2088481"/>
                </a:moveTo>
                <a:cubicBezTo>
                  <a:pt x="1864456" y="2088481"/>
                  <a:pt x="1942719" y="2144006"/>
                  <a:pt x="1976166" y="2222936"/>
                </a:cubicBezTo>
                <a:lnTo>
                  <a:pt x="1987399" y="2278426"/>
                </a:lnTo>
                <a:lnTo>
                  <a:pt x="1985740" y="2294891"/>
                </a:lnTo>
                <a:lnTo>
                  <a:pt x="1989817" y="2326586"/>
                </a:lnTo>
                <a:lnTo>
                  <a:pt x="1976166" y="2394018"/>
                </a:lnTo>
                <a:cubicBezTo>
                  <a:pt x="1942719" y="2472946"/>
                  <a:pt x="1864456" y="2528464"/>
                  <a:pt x="1773490" y="2528464"/>
                </a:cubicBezTo>
                <a:cubicBezTo>
                  <a:pt x="1652204" y="2528464"/>
                  <a:pt x="1553498" y="2430406"/>
                  <a:pt x="1553498" y="2308473"/>
                </a:cubicBezTo>
                <a:cubicBezTo>
                  <a:pt x="1553498" y="2187186"/>
                  <a:pt x="1652204" y="2088481"/>
                  <a:pt x="1773490" y="2088481"/>
                </a:cubicBezTo>
                <a:close/>
                <a:moveTo>
                  <a:pt x="629011" y="1688493"/>
                </a:moveTo>
                <a:cubicBezTo>
                  <a:pt x="655462" y="1688493"/>
                  <a:pt x="676752" y="1709783"/>
                  <a:pt x="676752" y="1736234"/>
                </a:cubicBezTo>
                <a:cubicBezTo>
                  <a:pt x="676752" y="1762684"/>
                  <a:pt x="655462" y="1783975"/>
                  <a:pt x="629011" y="1783975"/>
                </a:cubicBezTo>
                <a:cubicBezTo>
                  <a:pt x="602561" y="1783975"/>
                  <a:pt x="581271" y="1762684"/>
                  <a:pt x="581271" y="1736234"/>
                </a:cubicBezTo>
                <a:cubicBezTo>
                  <a:pt x="581271" y="1709783"/>
                  <a:pt x="602561" y="1688493"/>
                  <a:pt x="629011" y="1688493"/>
                </a:cubicBezTo>
                <a:close/>
                <a:moveTo>
                  <a:pt x="1201250" y="1639465"/>
                </a:moveTo>
                <a:cubicBezTo>
                  <a:pt x="1254798" y="1639465"/>
                  <a:pt x="1298022" y="1682692"/>
                  <a:pt x="1298022" y="1736237"/>
                </a:cubicBezTo>
                <a:cubicBezTo>
                  <a:pt x="1298022" y="1789784"/>
                  <a:pt x="1254798" y="1833008"/>
                  <a:pt x="1201250" y="1833008"/>
                </a:cubicBezTo>
                <a:cubicBezTo>
                  <a:pt x="1147704" y="1833008"/>
                  <a:pt x="1104480" y="1789784"/>
                  <a:pt x="1104480" y="1736237"/>
                </a:cubicBezTo>
                <a:cubicBezTo>
                  <a:pt x="1104480" y="1682692"/>
                  <a:pt x="1147704" y="1639465"/>
                  <a:pt x="1201250" y="1639465"/>
                </a:cubicBezTo>
                <a:close/>
                <a:moveTo>
                  <a:pt x="1741933" y="1572389"/>
                </a:moveTo>
                <a:cubicBezTo>
                  <a:pt x="1832555" y="1554938"/>
                  <a:pt x="1920163" y="1614255"/>
                  <a:pt x="1937614" y="1704875"/>
                </a:cubicBezTo>
                <a:cubicBezTo>
                  <a:pt x="1955064" y="1795496"/>
                  <a:pt x="1895749" y="1883105"/>
                  <a:pt x="1805127" y="1900555"/>
                </a:cubicBezTo>
                <a:cubicBezTo>
                  <a:pt x="1714507" y="1918005"/>
                  <a:pt x="1626897" y="1858692"/>
                  <a:pt x="1609447" y="1768068"/>
                </a:cubicBezTo>
                <a:cubicBezTo>
                  <a:pt x="1591996" y="1677449"/>
                  <a:pt x="1651313" y="1589840"/>
                  <a:pt x="1741933" y="1572389"/>
                </a:cubicBezTo>
                <a:close/>
                <a:moveTo>
                  <a:pt x="1189474" y="1102707"/>
                </a:moveTo>
                <a:cubicBezTo>
                  <a:pt x="1223414" y="1096172"/>
                  <a:pt x="1256226" y="1118389"/>
                  <a:pt x="1262761" y="1152327"/>
                </a:cubicBezTo>
                <a:cubicBezTo>
                  <a:pt x="1269297" y="1186266"/>
                  <a:pt x="1247081" y="1219079"/>
                  <a:pt x="1213141" y="1225613"/>
                </a:cubicBezTo>
                <a:cubicBezTo>
                  <a:pt x="1179203" y="1232150"/>
                  <a:pt x="1146392" y="1209934"/>
                  <a:pt x="1139856" y="1175994"/>
                </a:cubicBezTo>
                <a:cubicBezTo>
                  <a:pt x="1133320" y="1142055"/>
                  <a:pt x="1155536" y="1109244"/>
                  <a:pt x="1189474" y="1102707"/>
                </a:cubicBezTo>
                <a:close/>
                <a:moveTo>
                  <a:pt x="1773490" y="1043355"/>
                </a:moveTo>
                <a:cubicBezTo>
                  <a:pt x="1839939" y="1043355"/>
                  <a:pt x="1894132" y="1097545"/>
                  <a:pt x="1894132" y="1163996"/>
                </a:cubicBezTo>
                <a:cubicBezTo>
                  <a:pt x="1894132" y="1230445"/>
                  <a:pt x="1839939" y="1284638"/>
                  <a:pt x="1773490" y="1284638"/>
                </a:cubicBezTo>
                <a:cubicBezTo>
                  <a:pt x="1707040" y="1284638"/>
                  <a:pt x="1652849" y="1230445"/>
                  <a:pt x="1652849" y="1163996"/>
                </a:cubicBezTo>
                <a:cubicBezTo>
                  <a:pt x="1652849" y="1097545"/>
                  <a:pt x="1707040" y="1043355"/>
                  <a:pt x="1773490" y="1043355"/>
                </a:cubicBezTo>
                <a:close/>
                <a:moveTo>
                  <a:pt x="2346375" y="973034"/>
                </a:moveTo>
                <a:cubicBezTo>
                  <a:pt x="2451840" y="973034"/>
                  <a:pt x="2537336" y="1058530"/>
                  <a:pt x="2537336" y="1163996"/>
                </a:cubicBezTo>
                <a:cubicBezTo>
                  <a:pt x="2537336" y="1269461"/>
                  <a:pt x="2451840" y="1354957"/>
                  <a:pt x="2346375" y="1354957"/>
                </a:cubicBezTo>
                <a:cubicBezTo>
                  <a:pt x="2240910" y="1354957"/>
                  <a:pt x="2155413" y="1269461"/>
                  <a:pt x="2155413" y="1163996"/>
                </a:cubicBezTo>
                <a:cubicBezTo>
                  <a:pt x="2155413" y="1058530"/>
                  <a:pt x="2240910" y="973034"/>
                  <a:pt x="2346375" y="973034"/>
                </a:cubicBezTo>
                <a:close/>
                <a:moveTo>
                  <a:pt x="1201251" y="554986"/>
                </a:moveTo>
                <a:cubicBezTo>
                  <a:pt x="1221250" y="554986"/>
                  <a:pt x="1238024" y="571759"/>
                  <a:pt x="1238024" y="591758"/>
                </a:cubicBezTo>
                <a:cubicBezTo>
                  <a:pt x="1238024" y="611758"/>
                  <a:pt x="1221250" y="628531"/>
                  <a:pt x="1201251" y="628531"/>
                </a:cubicBezTo>
                <a:cubicBezTo>
                  <a:pt x="1181252" y="628531"/>
                  <a:pt x="1164478" y="611758"/>
                  <a:pt x="1164478" y="591758"/>
                </a:cubicBezTo>
                <a:cubicBezTo>
                  <a:pt x="1164478" y="571759"/>
                  <a:pt x="1181252" y="554986"/>
                  <a:pt x="1201251" y="554986"/>
                </a:cubicBezTo>
                <a:close/>
                <a:moveTo>
                  <a:pt x="1773490" y="516275"/>
                </a:moveTo>
                <a:cubicBezTo>
                  <a:pt x="1815424" y="516275"/>
                  <a:pt x="1848972" y="549823"/>
                  <a:pt x="1848972" y="591757"/>
                </a:cubicBezTo>
                <a:cubicBezTo>
                  <a:pt x="1848972" y="633690"/>
                  <a:pt x="1815424" y="667238"/>
                  <a:pt x="1773490" y="667238"/>
                </a:cubicBezTo>
                <a:cubicBezTo>
                  <a:pt x="1732201" y="667238"/>
                  <a:pt x="1698009" y="633047"/>
                  <a:pt x="1698009" y="591757"/>
                </a:cubicBezTo>
                <a:cubicBezTo>
                  <a:pt x="1698009" y="549823"/>
                  <a:pt x="1731556" y="516275"/>
                  <a:pt x="1773490" y="516275"/>
                </a:cubicBezTo>
                <a:close/>
                <a:moveTo>
                  <a:pt x="2346375" y="462084"/>
                </a:moveTo>
                <a:cubicBezTo>
                  <a:pt x="2417986" y="462084"/>
                  <a:pt x="2476048" y="520146"/>
                  <a:pt x="2476048" y="591757"/>
                </a:cubicBezTo>
                <a:cubicBezTo>
                  <a:pt x="2476048" y="663367"/>
                  <a:pt x="2417986" y="721429"/>
                  <a:pt x="2346375" y="721429"/>
                </a:cubicBezTo>
                <a:cubicBezTo>
                  <a:pt x="2274764" y="721429"/>
                  <a:pt x="2216057" y="663367"/>
                  <a:pt x="2216701" y="591757"/>
                </a:cubicBezTo>
                <a:cubicBezTo>
                  <a:pt x="2216701" y="520146"/>
                  <a:pt x="2274764" y="462084"/>
                  <a:pt x="2346375" y="462084"/>
                </a:cubicBezTo>
                <a:close/>
                <a:moveTo>
                  <a:pt x="2918615" y="395638"/>
                </a:moveTo>
                <a:cubicBezTo>
                  <a:pt x="3026353" y="395638"/>
                  <a:pt x="3114093" y="483377"/>
                  <a:pt x="3114093" y="591115"/>
                </a:cubicBezTo>
                <a:cubicBezTo>
                  <a:pt x="3114093" y="698853"/>
                  <a:pt x="3026353" y="786593"/>
                  <a:pt x="2918615" y="786593"/>
                </a:cubicBezTo>
                <a:cubicBezTo>
                  <a:pt x="2810876" y="786593"/>
                  <a:pt x="2723138" y="699498"/>
                  <a:pt x="2723138" y="591115"/>
                </a:cubicBezTo>
                <a:cubicBezTo>
                  <a:pt x="2723138" y="483377"/>
                  <a:pt x="2810876" y="395638"/>
                  <a:pt x="2918615" y="395638"/>
                </a:cubicBezTo>
                <a:close/>
                <a:moveTo>
                  <a:pt x="4310583" y="0"/>
                </a:moveTo>
                <a:lnTo>
                  <a:pt x="6616265" y="0"/>
                </a:lnTo>
                <a:lnTo>
                  <a:pt x="6616265" y="6843715"/>
                </a:lnTo>
                <a:lnTo>
                  <a:pt x="1487341" y="6843715"/>
                </a:lnTo>
                <a:lnTo>
                  <a:pt x="1496539" y="6801672"/>
                </a:lnTo>
                <a:cubicBezTo>
                  <a:pt x="1527560" y="6703935"/>
                  <a:pt x="1618657" y="6632808"/>
                  <a:pt x="1727039" y="6632808"/>
                </a:cubicBezTo>
                <a:cubicBezTo>
                  <a:pt x="1847035" y="6632808"/>
                  <a:pt x="1946387" y="6719902"/>
                  <a:pt x="1965741" y="6834092"/>
                </a:cubicBezTo>
                <a:cubicBezTo>
                  <a:pt x="1976709" y="6743773"/>
                  <a:pt x="2023158" y="6665065"/>
                  <a:pt x="2090255" y="6611519"/>
                </a:cubicBezTo>
                <a:cubicBezTo>
                  <a:pt x="2034126" y="6573455"/>
                  <a:pt x="1988966" y="6521200"/>
                  <a:pt x="1960580" y="6459266"/>
                </a:cubicBezTo>
                <a:cubicBezTo>
                  <a:pt x="1910259" y="6534102"/>
                  <a:pt x="1824455" y="6583778"/>
                  <a:pt x="1727039" y="6583778"/>
                </a:cubicBezTo>
                <a:cubicBezTo>
                  <a:pt x="1571560" y="6583778"/>
                  <a:pt x="1445758" y="6457976"/>
                  <a:pt x="1445758" y="6302497"/>
                </a:cubicBezTo>
                <a:cubicBezTo>
                  <a:pt x="1445758" y="6170244"/>
                  <a:pt x="1536078" y="6059924"/>
                  <a:pt x="1658654" y="6029603"/>
                </a:cubicBezTo>
                <a:cubicBezTo>
                  <a:pt x="1521884" y="5997991"/>
                  <a:pt x="1419307" y="5876060"/>
                  <a:pt x="1419307" y="5729612"/>
                </a:cubicBezTo>
                <a:cubicBezTo>
                  <a:pt x="1419307" y="5606391"/>
                  <a:pt x="1492853" y="5499943"/>
                  <a:pt x="1598012" y="5450912"/>
                </a:cubicBezTo>
                <a:cubicBezTo>
                  <a:pt x="1513337" y="5413655"/>
                  <a:pt x="1447894" y="5340835"/>
                  <a:pt x="1420467" y="5251503"/>
                </a:cubicBezTo>
                <a:lnTo>
                  <a:pt x="1412511" y="5198249"/>
                </a:lnTo>
                <a:lnTo>
                  <a:pt x="1418018" y="5170959"/>
                </a:lnTo>
                <a:lnTo>
                  <a:pt x="1410074" y="5131470"/>
                </a:lnTo>
                <a:lnTo>
                  <a:pt x="1419106" y="5067729"/>
                </a:lnTo>
                <a:cubicBezTo>
                  <a:pt x="1443902" y="4982420"/>
                  <a:pt x="1503175" y="4911898"/>
                  <a:pt x="1580592" y="4872221"/>
                </a:cubicBezTo>
                <a:cubicBezTo>
                  <a:pt x="1502208" y="4832546"/>
                  <a:pt x="1442330" y="4761298"/>
                  <a:pt x="1417291" y="4675353"/>
                </a:cubicBezTo>
                <a:lnTo>
                  <a:pt x="1411993" y="4638076"/>
                </a:lnTo>
                <a:lnTo>
                  <a:pt x="1419954" y="4598720"/>
                </a:lnTo>
                <a:lnTo>
                  <a:pt x="1409763" y="4548338"/>
                </a:lnTo>
                <a:lnTo>
                  <a:pt x="1417623" y="4493696"/>
                </a:lnTo>
                <a:cubicBezTo>
                  <a:pt x="1443297" y="4406753"/>
                  <a:pt x="1504626" y="4335143"/>
                  <a:pt x="1584463" y="4295466"/>
                </a:cubicBezTo>
                <a:cubicBezTo>
                  <a:pt x="1507047" y="4256273"/>
                  <a:pt x="1447775" y="4186235"/>
                  <a:pt x="1422978" y="4101409"/>
                </a:cubicBezTo>
                <a:lnTo>
                  <a:pt x="1412759" y="4029675"/>
                </a:lnTo>
                <a:lnTo>
                  <a:pt x="1412855" y="4028809"/>
                </a:lnTo>
                <a:lnTo>
                  <a:pt x="1410785" y="4005809"/>
                </a:lnTo>
                <a:lnTo>
                  <a:pt x="1414258" y="3961788"/>
                </a:lnTo>
                <a:cubicBezTo>
                  <a:pt x="1432604" y="3846780"/>
                  <a:pt x="1512692" y="3752580"/>
                  <a:pt x="1619945" y="3714195"/>
                </a:cubicBezTo>
                <a:cubicBezTo>
                  <a:pt x="1510272" y="3670971"/>
                  <a:pt x="1432210" y="3564522"/>
                  <a:pt x="1432210" y="3440010"/>
                </a:cubicBezTo>
                <a:cubicBezTo>
                  <a:pt x="1432210" y="3276790"/>
                  <a:pt x="1564463" y="3145181"/>
                  <a:pt x="1727039" y="3145181"/>
                </a:cubicBezTo>
                <a:cubicBezTo>
                  <a:pt x="1821230" y="3145181"/>
                  <a:pt x="1905097" y="3189695"/>
                  <a:pt x="1959290" y="3259371"/>
                </a:cubicBezTo>
                <a:cubicBezTo>
                  <a:pt x="1985740" y="3210340"/>
                  <a:pt x="2022513" y="3167116"/>
                  <a:pt x="2066382" y="3133569"/>
                </a:cubicBezTo>
                <a:cubicBezTo>
                  <a:pt x="2019932" y="3092925"/>
                  <a:pt x="1983805" y="3040023"/>
                  <a:pt x="1963805" y="2980026"/>
                </a:cubicBezTo>
                <a:cubicBezTo>
                  <a:pt x="1921226" y="3068409"/>
                  <a:pt x="1830907" y="3129697"/>
                  <a:pt x="1726393" y="3129697"/>
                </a:cubicBezTo>
                <a:cubicBezTo>
                  <a:pt x="1581237" y="3129697"/>
                  <a:pt x="1463822" y="3012282"/>
                  <a:pt x="1463822" y="2867126"/>
                </a:cubicBezTo>
                <a:cubicBezTo>
                  <a:pt x="1463822" y="2721969"/>
                  <a:pt x="1581237" y="2604554"/>
                  <a:pt x="1726393" y="2604554"/>
                </a:cubicBezTo>
                <a:cubicBezTo>
                  <a:pt x="1831551" y="2604554"/>
                  <a:pt x="1921871" y="2665843"/>
                  <a:pt x="1963805" y="2754227"/>
                </a:cubicBezTo>
                <a:cubicBezTo>
                  <a:pt x="1992191" y="2670358"/>
                  <a:pt x="2051544" y="2600038"/>
                  <a:pt x="2128316" y="2557458"/>
                </a:cubicBezTo>
                <a:cubicBezTo>
                  <a:pt x="2063964" y="2515365"/>
                  <a:pt x="2015941" y="2450406"/>
                  <a:pt x="1995952" y="2374289"/>
                </a:cubicBezTo>
                <a:lnTo>
                  <a:pt x="1989817" y="2326586"/>
                </a:lnTo>
                <a:lnTo>
                  <a:pt x="1993483" y="2308473"/>
                </a:lnTo>
                <a:lnTo>
                  <a:pt x="1987399" y="2278426"/>
                </a:lnTo>
                <a:lnTo>
                  <a:pt x="1992121" y="2231592"/>
                </a:lnTo>
                <a:cubicBezTo>
                  <a:pt x="2021404" y="2088536"/>
                  <a:pt x="2147992" y="1981352"/>
                  <a:pt x="2299279" y="1981352"/>
                </a:cubicBezTo>
                <a:cubicBezTo>
                  <a:pt x="2395404" y="1981352"/>
                  <a:pt x="2481208" y="2024578"/>
                  <a:pt x="2538627" y="2092962"/>
                </a:cubicBezTo>
                <a:cubicBezTo>
                  <a:pt x="2566368" y="2047155"/>
                  <a:pt x="2603785" y="2007158"/>
                  <a:pt x="2647655" y="1976190"/>
                </a:cubicBezTo>
                <a:cubicBezTo>
                  <a:pt x="2596689" y="1931031"/>
                  <a:pt x="2559270" y="1871032"/>
                  <a:pt x="2542497" y="1803293"/>
                </a:cubicBezTo>
                <a:cubicBezTo>
                  <a:pt x="2508305" y="1905871"/>
                  <a:pt x="2412178" y="1979417"/>
                  <a:pt x="2298633" y="1979417"/>
                </a:cubicBezTo>
                <a:cubicBezTo>
                  <a:pt x="2156057" y="1979417"/>
                  <a:pt x="2041223" y="1863936"/>
                  <a:pt x="2041223" y="1722003"/>
                </a:cubicBezTo>
                <a:cubicBezTo>
                  <a:pt x="2041223" y="1579429"/>
                  <a:pt x="2156703" y="1464593"/>
                  <a:pt x="2298633" y="1464593"/>
                </a:cubicBezTo>
                <a:cubicBezTo>
                  <a:pt x="2412178" y="1464593"/>
                  <a:pt x="2508305" y="1538784"/>
                  <a:pt x="2542497" y="1640718"/>
                </a:cubicBezTo>
                <a:cubicBezTo>
                  <a:pt x="2570240" y="1529109"/>
                  <a:pt x="2652816" y="1439433"/>
                  <a:pt x="2760555" y="1402016"/>
                </a:cubicBezTo>
                <a:cubicBezTo>
                  <a:pt x="2663138" y="1358789"/>
                  <a:pt x="2595400" y="1262019"/>
                  <a:pt x="2595400" y="1149118"/>
                </a:cubicBezTo>
                <a:cubicBezTo>
                  <a:pt x="2595400" y="996221"/>
                  <a:pt x="2719265" y="872997"/>
                  <a:pt x="2871517" y="872997"/>
                </a:cubicBezTo>
                <a:cubicBezTo>
                  <a:pt x="2983773" y="872997"/>
                  <a:pt x="3079897" y="939449"/>
                  <a:pt x="3123123" y="1035574"/>
                </a:cubicBezTo>
                <a:cubicBezTo>
                  <a:pt x="3159251" y="932997"/>
                  <a:pt x="3243119" y="853000"/>
                  <a:pt x="3348277" y="822035"/>
                </a:cubicBezTo>
                <a:cubicBezTo>
                  <a:pt x="3249571" y="783327"/>
                  <a:pt x="3179895" y="688491"/>
                  <a:pt x="3179895" y="576235"/>
                </a:cubicBezTo>
                <a:cubicBezTo>
                  <a:pt x="3179895" y="430434"/>
                  <a:pt x="3297955" y="312373"/>
                  <a:pt x="3443757" y="312373"/>
                </a:cubicBezTo>
                <a:cubicBezTo>
                  <a:pt x="3567623" y="312373"/>
                  <a:pt x="3672137" y="398822"/>
                  <a:pt x="3699877" y="514303"/>
                </a:cubicBezTo>
                <a:cubicBezTo>
                  <a:pt x="3728909" y="365921"/>
                  <a:pt x="3859227" y="254311"/>
                  <a:pt x="4015997" y="254311"/>
                </a:cubicBezTo>
                <a:cubicBezTo>
                  <a:pt x="4122445" y="254311"/>
                  <a:pt x="4216635" y="305923"/>
                  <a:pt x="4275343" y="385274"/>
                </a:cubicBezTo>
                <a:cubicBezTo>
                  <a:pt x="4314051" y="321405"/>
                  <a:pt x="4372759" y="270440"/>
                  <a:pt x="4441789" y="240118"/>
                </a:cubicBezTo>
                <a:cubicBezTo>
                  <a:pt x="4363083" y="191087"/>
                  <a:pt x="4310179" y="103993"/>
                  <a:pt x="4310179" y="3997"/>
                </a:cubicBezTo>
                <a:close/>
                <a:moveTo>
                  <a:pt x="3836709" y="0"/>
                </a:moveTo>
                <a:lnTo>
                  <a:pt x="4290765" y="0"/>
                </a:lnTo>
                <a:lnTo>
                  <a:pt x="4294697" y="19521"/>
                </a:lnTo>
                <a:cubicBezTo>
                  <a:pt x="4294697" y="147259"/>
                  <a:pt x="4191476" y="250481"/>
                  <a:pt x="4063739" y="250481"/>
                </a:cubicBezTo>
                <a:cubicBezTo>
                  <a:pt x="3935999" y="250481"/>
                  <a:pt x="3832133" y="146614"/>
                  <a:pt x="3832777" y="19521"/>
                </a:cubicBezTo>
                <a:close/>
                <a:moveTo>
                  <a:pt x="3315961" y="0"/>
                </a:moveTo>
                <a:lnTo>
                  <a:pt x="3665747" y="0"/>
                </a:lnTo>
                <a:lnTo>
                  <a:pt x="3669557" y="18877"/>
                </a:lnTo>
                <a:cubicBezTo>
                  <a:pt x="3669557" y="117572"/>
                  <a:pt x="3589549" y="197580"/>
                  <a:pt x="3490853" y="197580"/>
                </a:cubicBezTo>
                <a:cubicBezTo>
                  <a:pt x="3392157" y="197580"/>
                  <a:pt x="3312149" y="117572"/>
                  <a:pt x="3312149" y="18877"/>
                </a:cubicBezTo>
                <a:close/>
                <a:moveTo>
                  <a:pt x="2797407" y="0"/>
                </a:moveTo>
                <a:lnTo>
                  <a:pt x="3039823" y="0"/>
                </a:lnTo>
                <a:lnTo>
                  <a:pt x="3043771" y="19521"/>
                </a:lnTo>
                <a:cubicBezTo>
                  <a:pt x="3043771" y="88551"/>
                  <a:pt x="2987643" y="144678"/>
                  <a:pt x="2918615" y="144678"/>
                </a:cubicBezTo>
                <a:cubicBezTo>
                  <a:pt x="2849583" y="144678"/>
                  <a:pt x="2793457" y="88551"/>
                  <a:pt x="2793457" y="19521"/>
                </a:cubicBezTo>
                <a:close/>
                <a:moveTo>
                  <a:pt x="2274893" y="0"/>
                </a:moveTo>
                <a:lnTo>
                  <a:pt x="2417855" y="0"/>
                </a:lnTo>
                <a:lnTo>
                  <a:pt x="2421856" y="19518"/>
                </a:lnTo>
                <a:cubicBezTo>
                  <a:pt x="2421856" y="60807"/>
                  <a:pt x="2388308" y="94999"/>
                  <a:pt x="2346375" y="94999"/>
                </a:cubicBezTo>
                <a:cubicBezTo>
                  <a:pt x="2304440" y="94999"/>
                  <a:pt x="2270893" y="60807"/>
                  <a:pt x="2270893" y="19518"/>
                </a:cubicBezTo>
                <a:close/>
                <a:moveTo>
                  <a:pt x="1740884" y="0"/>
                </a:moveTo>
                <a:lnTo>
                  <a:pt x="1806098" y="0"/>
                </a:lnTo>
                <a:lnTo>
                  <a:pt x="1814136" y="19519"/>
                </a:lnTo>
                <a:cubicBezTo>
                  <a:pt x="1814136" y="42100"/>
                  <a:pt x="1796071" y="60163"/>
                  <a:pt x="1773490" y="60163"/>
                </a:cubicBezTo>
                <a:cubicBezTo>
                  <a:pt x="1750911" y="60163"/>
                  <a:pt x="1732847" y="41455"/>
                  <a:pt x="1732847" y="19519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ja-JP" dirty="0"/>
              <a:t>Add image</a:t>
            </a:r>
            <a:endParaRPr lang="ja-JP"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F35DA3AE-B289-C117-4D29-E992899A57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8775" y="3924640"/>
            <a:ext cx="6120000" cy="1620000"/>
          </a:xfrm>
        </p:spPr>
        <p:txBody>
          <a:bodyPr/>
          <a:lstStyle>
            <a:lvl1pPr marL="0" indent="0">
              <a:buNone/>
              <a:defRPr sz="4800">
                <a:latin typeface="+mn-lt"/>
              </a:defRPr>
            </a:lvl1pPr>
            <a:lvl2pPr marL="0" indent="0">
              <a:buNone/>
              <a:defRPr sz="4800">
                <a:latin typeface="+mn-lt"/>
              </a:defRPr>
            </a:lvl2pPr>
            <a:lvl3pPr marL="0" indent="0">
              <a:buNone/>
              <a:defRPr sz="4800">
                <a:latin typeface="+mn-lt"/>
              </a:defRPr>
            </a:lvl3pPr>
            <a:lvl4pPr marL="0" indent="0">
              <a:buNone/>
              <a:defRPr sz="4800">
                <a:latin typeface="+mn-lt"/>
              </a:defRPr>
            </a:lvl4pPr>
            <a:lvl5pPr marL="0" indent="0">
              <a:buNone/>
              <a:defRPr sz="4800">
                <a:latin typeface="+mn-lt"/>
              </a:defRPr>
            </a:lvl5pPr>
            <a:lvl6pPr marL="0" indent="0">
              <a:buNone/>
              <a:defRPr sz="4800"/>
            </a:lvl6pPr>
          </a:lstStyle>
          <a:p>
            <a:pPr lvl="0"/>
            <a:r>
              <a:rPr lang="ja-JP" dirty="0"/>
              <a:t>Add subtitle or date (DD.MM.YYYY)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CA653919-8691-BD72-FEC9-8ECCDAECB7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774" y="1331277"/>
            <a:ext cx="6120000" cy="2173288"/>
          </a:xfrm>
        </p:spPr>
        <p:txBody>
          <a:bodyPr anchor="ctr" anchorCtr="0">
            <a:noAutofit/>
          </a:bodyPr>
          <a:lstStyle>
            <a:lvl1pPr algn="l">
              <a:defRPr sz="4800"/>
            </a:lvl1pPr>
          </a:lstStyle>
          <a:p>
            <a:r>
              <a:rPr lang="ja-JP" dirty="0"/>
              <a:t>Add Title</a:t>
            </a:r>
          </a:p>
        </p:txBody>
      </p:sp>
      <p:sp>
        <p:nvSpPr>
          <p:cNvPr id="5" name="Logo" descr="{&quot;templafy&quot;:{&quot;id&quot;:&quot;95fec99f-03af-43a7-96d6-ba4100622efd&quot;}}" title="Form.DocLang.Logo_stacked_colour">
            <a:extLst>
              <a:ext uri="{FF2B5EF4-FFF2-40B4-BE49-F238E27FC236}">
                <a16:creationId xmlns:a16="http://schemas.microsoft.com/office/drawing/2014/main" id="{B8F8E80C-5A87-4E68-0804-658F3776EE29}"/>
              </a:ext>
            </a:extLst>
          </p:cNvPr>
          <p:cNvSpPr/>
          <p:nvPr userDrawn="1"/>
        </p:nvSpPr>
        <p:spPr>
          <a:xfrm>
            <a:off x="358774" y="269875"/>
            <a:ext cx="2253600" cy="77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dirty="0" err="1">
                <a:solidFill>
                  <a:schemeClr val="tx1"/>
                </a:solidFill>
              </a:rPr>
              <a:t>DocLang.Logo_stacked_colour.Image</a:t>
            </a:r>
            <a:endParaRPr 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282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77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3771">
          <p15:clr>
            <a:srgbClr val="FF96FF"/>
          </p15:clr>
        </p15:guide>
        <p15:guide id="7" pos="3908">
          <p15:clr>
            <a:srgbClr val="FF96FF"/>
          </p15:clr>
        </p15:guide>
        <p15:guide id="8" pos="7453">
          <p15:clr>
            <a:srgbClr val="FF96FF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">
            <a:extLst>
              <a:ext uri="{FF2B5EF4-FFF2-40B4-BE49-F238E27FC236}">
                <a16:creationId xmlns:a16="http://schemas.microsoft.com/office/drawing/2014/main" id="{F5BC67E5-D42E-5064-B50C-CDDD78F839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8775" y="3924640"/>
            <a:ext cx="7577138" cy="1620000"/>
          </a:xfrm>
        </p:spPr>
        <p:txBody>
          <a:bodyPr/>
          <a:lstStyle>
            <a:lvl1pPr marL="0" indent="0">
              <a:buNone/>
              <a:defRPr sz="4800">
                <a:latin typeface="+mn-lt"/>
              </a:defRPr>
            </a:lvl1pPr>
            <a:lvl2pPr marL="0" indent="0">
              <a:buNone/>
              <a:defRPr sz="4800">
                <a:latin typeface="+mn-lt"/>
              </a:defRPr>
            </a:lvl2pPr>
            <a:lvl3pPr marL="0" indent="0">
              <a:buNone/>
              <a:defRPr sz="4800">
                <a:latin typeface="+mn-lt"/>
              </a:defRPr>
            </a:lvl3pPr>
            <a:lvl4pPr marL="0" indent="0">
              <a:buNone/>
              <a:defRPr sz="4800">
                <a:latin typeface="+mn-lt"/>
              </a:defRPr>
            </a:lvl4pPr>
            <a:lvl5pPr marL="0" indent="0">
              <a:buNone/>
              <a:defRPr sz="4800">
                <a:latin typeface="+mn-lt"/>
              </a:defRPr>
            </a:lvl5pPr>
            <a:lvl6pPr marL="0" indent="0">
              <a:buNone/>
              <a:defRPr sz="4800"/>
            </a:lvl6pPr>
          </a:lstStyle>
          <a:p>
            <a:pPr lvl="0"/>
            <a:r>
              <a:rPr lang="ja-JP" dirty="0"/>
              <a:t>Add subtitle or date (DD.MM.YYYY)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20AB21A6-C81E-71F2-056B-ACEC41D423F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774" y="1331277"/>
            <a:ext cx="7577140" cy="2173288"/>
          </a:xfrm>
        </p:spPr>
        <p:txBody>
          <a:bodyPr anchor="ctr" anchorCtr="0">
            <a:noAutofit/>
          </a:bodyPr>
          <a:lstStyle>
            <a:lvl1pPr algn="l">
              <a:defRPr sz="4800"/>
            </a:lvl1pPr>
          </a:lstStyle>
          <a:p>
            <a:r>
              <a:rPr lang="ja-JP" dirty="0"/>
              <a:t>Add Title</a:t>
            </a:r>
          </a:p>
        </p:txBody>
      </p:sp>
      <p:sp>
        <p:nvSpPr>
          <p:cNvPr id="3" name="Logo" descr="{&quot;templafy&quot;:{&quot;id&quot;:&quot;d30acecf-5983-49e0-ba9f-e7f61236dfc5&quot;}}" title="Form.DocLang.Logo_stacked_colour">
            <a:extLst>
              <a:ext uri="{FF2B5EF4-FFF2-40B4-BE49-F238E27FC236}">
                <a16:creationId xmlns:a16="http://schemas.microsoft.com/office/drawing/2014/main" id="{6AF3FBD2-2C50-403C-B314-4B2488FEC247}"/>
              </a:ext>
            </a:extLst>
          </p:cNvPr>
          <p:cNvSpPr/>
          <p:nvPr userDrawn="1"/>
        </p:nvSpPr>
        <p:spPr>
          <a:xfrm>
            <a:off x="358774" y="269875"/>
            <a:ext cx="2253600" cy="77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dirty="0" err="1">
                <a:solidFill>
                  <a:schemeClr val="tx1"/>
                </a:solidFill>
              </a:rPr>
              <a:t>DocLang.Logo_stacked_colour.Image</a:t>
            </a:r>
            <a:endParaRPr 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261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2544">
          <p15:clr>
            <a:srgbClr val="FF96FF"/>
          </p15:clr>
        </p15:guide>
        <p15:guide id="7" pos="2680">
          <p15:clr>
            <a:srgbClr val="FF96FF"/>
          </p15:clr>
        </p15:guide>
        <p15:guide id="8" pos="4999">
          <p15:clr>
            <a:srgbClr val="FF96FF"/>
          </p15:clr>
        </p15:guide>
        <p15:guide id="9" pos="5135">
          <p15:clr>
            <a:srgbClr val="FF96FF"/>
          </p15:clr>
        </p15:guide>
        <p15:guide id="10" pos="7453">
          <p15:clr>
            <a:srgbClr val="FF96FF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3">
            <a:extLst>
              <a:ext uri="{FF2B5EF4-FFF2-40B4-BE49-F238E27FC236}">
                <a16:creationId xmlns:a16="http://schemas.microsoft.com/office/drawing/2014/main" id="{9B2DAB7A-347A-2174-BCC0-B115388831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8717962" y="4099090"/>
            <a:ext cx="3474038" cy="2758910"/>
          </a:xfrm>
          <a:prstGeom prst="rect">
            <a:avLst/>
          </a:prstGeom>
        </p:spPr>
      </p:pic>
      <p:pic>
        <p:nvPicPr>
          <p:cNvPr id="14" name="Graphic 2">
            <a:extLst>
              <a:ext uri="{FF2B5EF4-FFF2-40B4-BE49-F238E27FC236}">
                <a16:creationId xmlns:a16="http://schemas.microsoft.com/office/drawing/2014/main" id="{E4BCB2AB-45F5-8AA0-A2AA-7E97421249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 flipH="1">
            <a:off x="6022109" y="0"/>
            <a:ext cx="6169891" cy="3172532"/>
          </a:xfrm>
          <a:prstGeom prst="rect">
            <a:avLst/>
          </a:prstGeom>
        </p:spPr>
      </p:pic>
      <p:pic>
        <p:nvPicPr>
          <p:cNvPr id="11" name="Graphic 1">
            <a:extLst>
              <a:ext uri="{FF2B5EF4-FFF2-40B4-BE49-F238E27FC236}">
                <a16:creationId xmlns:a16="http://schemas.microsoft.com/office/drawing/2014/main" id="{9742A25D-1B42-0B10-897B-8F283A2BEA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44316"/>
          <a:stretch/>
        </p:blipFill>
        <p:spPr>
          <a:xfrm rot="10800000" flipV="1">
            <a:off x="1161" y="5091433"/>
            <a:ext cx="6169891" cy="1766567"/>
          </a:xfrm>
          <a:prstGeom prst="rect">
            <a:avLst/>
          </a:prstGeom>
        </p:spPr>
      </p:pic>
      <p:sp>
        <p:nvSpPr>
          <p:cNvPr id="4" name="Subtitle">
            <a:extLst>
              <a:ext uri="{FF2B5EF4-FFF2-40B4-BE49-F238E27FC236}">
                <a16:creationId xmlns:a16="http://schemas.microsoft.com/office/drawing/2014/main" id="{30A1FAD9-2E2A-B859-E64C-6BC29179F3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8775" y="3924640"/>
            <a:ext cx="7577138" cy="1620000"/>
          </a:xfrm>
        </p:spPr>
        <p:txBody>
          <a:bodyPr/>
          <a:lstStyle>
            <a:lvl1pPr marL="0" indent="0">
              <a:buNone/>
              <a:defRPr sz="4800">
                <a:latin typeface="+mn-lt"/>
              </a:defRPr>
            </a:lvl1pPr>
            <a:lvl2pPr marL="0" indent="0">
              <a:buNone/>
              <a:defRPr sz="4800">
                <a:latin typeface="+mn-lt"/>
              </a:defRPr>
            </a:lvl2pPr>
            <a:lvl3pPr marL="0" indent="0">
              <a:buNone/>
              <a:defRPr sz="4800">
                <a:latin typeface="+mn-lt"/>
              </a:defRPr>
            </a:lvl3pPr>
            <a:lvl4pPr marL="0" indent="0">
              <a:buNone/>
              <a:defRPr sz="4800">
                <a:latin typeface="+mn-lt"/>
              </a:defRPr>
            </a:lvl4pPr>
            <a:lvl5pPr marL="0" indent="0">
              <a:buNone/>
              <a:defRPr sz="4800">
                <a:latin typeface="+mn-lt"/>
              </a:defRPr>
            </a:lvl5pPr>
            <a:lvl6pPr marL="0" indent="0">
              <a:buNone/>
              <a:defRPr sz="4800"/>
            </a:lvl6pPr>
          </a:lstStyle>
          <a:p>
            <a:pPr lvl="0"/>
            <a:r>
              <a:rPr lang="ja-JP" dirty="0"/>
              <a:t>Add subtitle or date (DD.MM.YYYY)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96C4F1D6-A65B-91AB-7249-1EA90C8172A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774" y="1331277"/>
            <a:ext cx="7577140" cy="2173288"/>
          </a:xfrm>
        </p:spPr>
        <p:txBody>
          <a:bodyPr anchor="ctr" anchorCtr="0">
            <a:noAutofit/>
          </a:bodyPr>
          <a:lstStyle>
            <a:lvl1pPr algn="l">
              <a:defRPr sz="4800"/>
            </a:lvl1pPr>
          </a:lstStyle>
          <a:p>
            <a:r>
              <a:rPr lang="ja-JP" dirty="0"/>
              <a:t>Add Title</a:t>
            </a:r>
          </a:p>
        </p:txBody>
      </p:sp>
      <p:sp>
        <p:nvSpPr>
          <p:cNvPr id="2" name="Logo" descr="{&quot;templafy&quot;:{&quot;id&quot;:&quot;cc673d7c-a8b1-4686-b921-4a5ed28b0ea6&quot;}}" title="Form.DocLang.Logo_stacked_black">
            <a:extLst>
              <a:ext uri="{FF2B5EF4-FFF2-40B4-BE49-F238E27FC236}">
                <a16:creationId xmlns:a16="http://schemas.microsoft.com/office/drawing/2014/main" id="{F51B5AEC-05FE-F2B0-C77D-3876F708233A}"/>
              </a:ext>
            </a:extLst>
          </p:cNvPr>
          <p:cNvSpPr/>
          <p:nvPr userDrawn="1"/>
        </p:nvSpPr>
        <p:spPr>
          <a:xfrm>
            <a:off x="358774" y="269875"/>
            <a:ext cx="2253600" cy="77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dirty="0" err="1">
                <a:solidFill>
                  <a:schemeClr val="tx1"/>
                </a:solidFill>
              </a:rPr>
              <a:t>DocLang.Logo_stacked_black.Image</a:t>
            </a:r>
            <a:endParaRPr 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520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2544">
          <p15:clr>
            <a:srgbClr val="FF96FF"/>
          </p15:clr>
        </p15:guide>
        <p15:guide id="7" pos="2680">
          <p15:clr>
            <a:srgbClr val="FF96FF"/>
          </p15:clr>
        </p15:guide>
        <p15:guide id="8" pos="4999">
          <p15:clr>
            <a:srgbClr val="FF96FF"/>
          </p15:clr>
        </p15:guide>
        <p15:guide id="9" pos="5135">
          <p15:clr>
            <a:srgbClr val="FF96FF"/>
          </p15:clr>
        </p15:guide>
        <p15:guide id="10" pos="7453">
          <p15:clr>
            <a:srgbClr val="FF96FF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">
            <a:extLst>
              <a:ext uri="{FF2B5EF4-FFF2-40B4-BE49-F238E27FC236}">
                <a16:creationId xmlns:a16="http://schemas.microsoft.com/office/drawing/2014/main" id="{B707C6B8-19DC-8518-4141-117368C0E5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ubtitle">
            <a:extLst>
              <a:ext uri="{FF2B5EF4-FFF2-40B4-BE49-F238E27FC236}">
                <a16:creationId xmlns:a16="http://schemas.microsoft.com/office/drawing/2014/main" id="{DE954BEA-6418-6152-8D0B-B262200880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8775" y="3924640"/>
            <a:ext cx="7577138" cy="1620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4800">
                <a:latin typeface="+mn-lt"/>
              </a:defRPr>
            </a:lvl2pPr>
            <a:lvl3pPr marL="0" indent="0">
              <a:buNone/>
              <a:defRPr sz="4800">
                <a:latin typeface="+mn-lt"/>
              </a:defRPr>
            </a:lvl3pPr>
            <a:lvl4pPr marL="0" indent="0">
              <a:buNone/>
              <a:defRPr sz="4800">
                <a:latin typeface="+mn-lt"/>
              </a:defRPr>
            </a:lvl4pPr>
            <a:lvl5pPr marL="0" indent="0">
              <a:buNone/>
              <a:defRPr sz="4800">
                <a:latin typeface="+mn-lt"/>
              </a:defRPr>
            </a:lvl5pPr>
            <a:lvl6pPr marL="0" indent="0">
              <a:buNone/>
              <a:defRPr sz="4800"/>
            </a:lvl6pPr>
          </a:lstStyle>
          <a:p>
            <a:pPr lvl="0"/>
            <a:r>
              <a:rPr lang="ja-JP" dirty="0"/>
              <a:t>Add subtitle or date (DD.MM.YYYY)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A8A2DFEE-533A-AC89-E8D9-ECB48D2B42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774" y="1331277"/>
            <a:ext cx="7577140" cy="2173288"/>
          </a:xfrm>
        </p:spPr>
        <p:txBody>
          <a:bodyPr anchor="ctr" anchorCtr="0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ja-JP" dirty="0"/>
              <a:t>Add Title</a:t>
            </a:r>
          </a:p>
        </p:txBody>
      </p:sp>
      <p:sp>
        <p:nvSpPr>
          <p:cNvPr id="10" name="Logo" descr="{&quot;templafy&quot;:{&quot;id&quot;:&quot;32af6acb-3900-4627-8c6a-f96af6cef8bb&quot;}}" title="Form.DocLang.Logo_stacked_white">
            <a:extLst>
              <a:ext uri="{FF2B5EF4-FFF2-40B4-BE49-F238E27FC236}">
                <a16:creationId xmlns:a16="http://schemas.microsoft.com/office/drawing/2014/main" id="{FA2FD18E-FBB9-4349-A03E-85231ECEC485}"/>
              </a:ext>
            </a:extLst>
          </p:cNvPr>
          <p:cNvSpPr/>
          <p:nvPr userDrawn="1"/>
        </p:nvSpPr>
        <p:spPr>
          <a:xfrm>
            <a:off x="358774" y="269875"/>
            <a:ext cx="2253600" cy="77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/>
              <a:t>DocLang.Logo_stacked_white.Image</a:t>
            </a:r>
          </a:p>
        </p:txBody>
      </p:sp>
    </p:spTree>
    <p:extLst>
      <p:ext uri="{BB962C8B-B14F-4D97-AF65-F5344CB8AC3E}">
        <p14:creationId xmlns:p14="http://schemas.microsoft.com/office/powerpoint/2010/main" val="3977382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34">
          <p15:clr>
            <a:srgbClr val="FF96FF"/>
          </p15:clr>
        </p15:guide>
        <p15:guide id="6" pos="2544">
          <p15:clr>
            <a:srgbClr val="FF96FF"/>
          </p15:clr>
        </p15:guide>
        <p15:guide id="7" pos="2683">
          <p15:clr>
            <a:srgbClr val="FF96FF"/>
          </p15:clr>
        </p15:guide>
        <p15:guide id="8" pos="4999">
          <p15:clr>
            <a:srgbClr val="FF96FF"/>
          </p15:clr>
        </p15:guide>
        <p15:guide id="9" pos="5135">
          <p15:clr>
            <a:srgbClr val="FF96FF"/>
          </p15:clr>
        </p15:guide>
        <p15:guide id="10" pos="7453">
          <p15:clr>
            <a:srgbClr val="FF96FF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">
            <a:extLst>
              <a:ext uri="{FF2B5EF4-FFF2-40B4-BE49-F238E27FC236}">
                <a16:creationId xmlns:a16="http://schemas.microsoft.com/office/drawing/2014/main" id="{FA7979B1-9138-093E-B8C7-C436A7C043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ubtitle">
            <a:extLst>
              <a:ext uri="{FF2B5EF4-FFF2-40B4-BE49-F238E27FC236}">
                <a16:creationId xmlns:a16="http://schemas.microsoft.com/office/drawing/2014/main" id="{DE954BEA-6418-6152-8D0B-B262200880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8775" y="3924640"/>
            <a:ext cx="7577138" cy="1620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4800">
                <a:latin typeface="+mn-lt"/>
              </a:defRPr>
            </a:lvl2pPr>
            <a:lvl3pPr marL="0" indent="0">
              <a:buNone/>
              <a:defRPr sz="4800">
                <a:latin typeface="+mn-lt"/>
              </a:defRPr>
            </a:lvl3pPr>
            <a:lvl4pPr marL="0" indent="0">
              <a:buNone/>
              <a:defRPr sz="4800">
                <a:latin typeface="+mn-lt"/>
              </a:defRPr>
            </a:lvl4pPr>
            <a:lvl5pPr marL="0" indent="0">
              <a:buNone/>
              <a:defRPr sz="4800">
                <a:latin typeface="+mn-lt"/>
              </a:defRPr>
            </a:lvl5pPr>
            <a:lvl6pPr marL="0" indent="0">
              <a:buNone/>
              <a:defRPr sz="4800"/>
            </a:lvl6pPr>
          </a:lstStyle>
          <a:p>
            <a:pPr lvl="0"/>
            <a:r>
              <a:rPr lang="ja-JP" dirty="0"/>
              <a:t>Add subtitle or date (DD.MM.YYYY)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A8A2DFEE-533A-AC89-E8D9-ECB48D2B42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774" y="1331277"/>
            <a:ext cx="7577140" cy="2173288"/>
          </a:xfrm>
        </p:spPr>
        <p:txBody>
          <a:bodyPr anchor="ctr" anchorCtr="0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ja-JP" dirty="0"/>
              <a:t>Add Title</a:t>
            </a:r>
          </a:p>
        </p:txBody>
      </p:sp>
      <p:sp>
        <p:nvSpPr>
          <p:cNvPr id="10" name="Logo" descr="{&quot;templafy&quot;:{&quot;id&quot;:&quot;805deaae-f5a9-478d-9b7a-42f74275870d&quot;}}" title="Form.DocLang.Logo_stacked_white">
            <a:extLst>
              <a:ext uri="{FF2B5EF4-FFF2-40B4-BE49-F238E27FC236}">
                <a16:creationId xmlns:a16="http://schemas.microsoft.com/office/drawing/2014/main" id="{FA2FD18E-FBB9-4349-A03E-85231ECEC485}"/>
              </a:ext>
            </a:extLst>
          </p:cNvPr>
          <p:cNvSpPr/>
          <p:nvPr userDrawn="1"/>
        </p:nvSpPr>
        <p:spPr>
          <a:xfrm>
            <a:off x="358774" y="269875"/>
            <a:ext cx="2253600" cy="77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/>
              <a:t>DocLang.Logo_stacked_white.Image</a:t>
            </a:r>
          </a:p>
        </p:txBody>
      </p:sp>
    </p:spTree>
    <p:extLst>
      <p:ext uri="{BB962C8B-B14F-4D97-AF65-F5344CB8AC3E}">
        <p14:creationId xmlns:p14="http://schemas.microsoft.com/office/powerpoint/2010/main" val="4089542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34">
          <p15:clr>
            <a:srgbClr val="FF96FF"/>
          </p15:clr>
        </p15:guide>
        <p15:guide id="6" pos="2544">
          <p15:clr>
            <a:srgbClr val="FF96FF"/>
          </p15:clr>
        </p15:guide>
        <p15:guide id="7" pos="2683">
          <p15:clr>
            <a:srgbClr val="FF96FF"/>
          </p15:clr>
        </p15:guide>
        <p15:guide id="8" pos="4999">
          <p15:clr>
            <a:srgbClr val="FF96FF"/>
          </p15:clr>
        </p15:guide>
        <p15:guide id="9" pos="5135">
          <p15:clr>
            <a:srgbClr val="FF96FF"/>
          </p15:clr>
        </p15:guide>
        <p15:guide id="10" pos="7453">
          <p15:clr>
            <a:srgbClr val="FF96FF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">
            <a:extLst>
              <a:ext uri="{FF2B5EF4-FFF2-40B4-BE49-F238E27FC236}">
                <a16:creationId xmlns:a16="http://schemas.microsoft.com/office/drawing/2014/main" id="{ADEFC2A9-324D-20ED-647A-045604A119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ubtitle">
            <a:extLst>
              <a:ext uri="{FF2B5EF4-FFF2-40B4-BE49-F238E27FC236}">
                <a16:creationId xmlns:a16="http://schemas.microsoft.com/office/drawing/2014/main" id="{66EA0CE4-ADC0-4BD0-694C-2E893BF396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8775" y="3924640"/>
            <a:ext cx="7577138" cy="1620000"/>
          </a:xfrm>
        </p:spPr>
        <p:txBody>
          <a:bodyPr/>
          <a:lstStyle>
            <a:lvl1pPr marL="0" indent="0">
              <a:buNone/>
              <a:defRPr sz="4800">
                <a:latin typeface="+mn-lt"/>
              </a:defRPr>
            </a:lvl1pPr>
            <a:lvl2pPr marL="0" indent="0">
              <a:buNone/>
              <a:defRPr sz="4800">
                <a:latin typeface="+mn-lt"/>
              </a:defRPr>
            </a:lvl2pPr>
            <a:lvl3pPr marL="0" indent="0">
              <a:buNone/>
              <a:defRPr sz="4800">
                <a:latin typeface="+mn-lt"/>
              </a:defRPr>
            </a:lvl3pPr>
            <a:lvl4pPr marL="0" indent="0">
              <a:buNone/>
              <a:defRPr sz="4800">
                <a:latin typeface="+mn-lt"/>
              </a:defRPr>
            </a:lvl4pPr>
            <a:lvl5pPr marL="0" indent="0">
              <a:buNone/>
              <a:defRPr sz="4800">
                <a:latin typeface="+mn-lt"/>
              </a:defRPr>
            </a:lvl5pPr>
            <a:lvl6pPr marL="0" indent="0">
              <a:buNone/>
              <a:defRPr sz="4800"/>
            </a:lvl6pPr>
          </a:lstStyle>
          <a:p>
            <a:pPr lvl="0"/>
            <a:r>
              <a:rPr lang="ja-JP" dirty="0"/>
              <a:t>Add subtitle or date (DD.MM.YYYY)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32543A39-AFAF-48FC-480B-6EE884AB7D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774" y="1331277"/>
            <a:ext cx="7577140" cy="2173288"/>
          </a:xfrm>
        </p:spPr>
        <p:txBody>
          <a:bodyPr anchor="ctr" anchorCtr="0">
            <a:noAutofit/>
          </a:bodyPr>
          <a:lstStyle>
            <a:lvl1pPr algn="l">
              <a:defRPr sz="4800"/>
            </a:lvl1pPr>
          </a:lstStyle>
          <a:p>
            <a:r>
              <a:rPr lang="ja-JP" dirty="0"/>
              <a:t>Add Title</a:t>
            </a:r>
          </a:p>
        </p:txBody>
      </p:sp>
      <p:sp>
        <p:nvSpPr>
          <p:cNvPr id="12" name="Logo" descr="{&quot;templafy&quot;:{&quot;id&quot;:&quot;a31440d1-3ed2-4b5c-a489-e34299c17042&quot;}}" title="Form.DocLang.Logo_stacked_black">
            <a:extLst>
              <a:ext uri="{FF2B5EF4-FFF2-40B4-BE49-F238E27FC236}">
                <a16:creationId xmlns:a16="http://schemas.microsoft.com/office/drawing/2014/main" id="{9C6E376B-EBEE-429C-AFFA-9846859F2EE2}"/>
              </a:ext>
            </a:extLst>
          </p:cNvPr>
          <p:cNvSpPr/>
          <p:nvPr userDrawn="1"/>
        </p:nvSpPr>
        <p:spPr>
          <a:xfrm>
            <a:off x="358774" y="269875"/>
            <a:ext cx="2253600" cy="77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dirty="0" err="1">
                <a:solidFill>
                  <a:schemeClr val="tx1"/>
                </a:solidFill>
              </a:rPr>
              <a:t>DocLang.Logo_stacked_black.Image</a:t>
            </a:r>
            <a:endParaRPr 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600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2544">
          <p15:clr>
            <a:srgbClr val="FF96FF"/>
          </p15:clr>
        </p15:guide>
        <p15:guide id="7" pos="2680">
          <p15:clr>
            <a:srgbClr val="FF96FF"/>
          </p15:clr>
        </p15:guide>
        <p15:guide id="8" pos="4999">
          <p15:clr>
            <a:srgbClr val="FF96FF"/>
          </p15:clr>
        </p15:guide>
        <p15:guide id="9" pos="5135">
          <p15:clr>
            <a:srgbClr val="FF96FF"/>
          </p15:clr>
        </p15:guide>
        <p15:guide id="10" pos="7453">
          <p15:clr>
            <a:srgbClr val="FF96FF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B94182E6-4E4D-4619-8935-1EE0C5AA0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t>‹#›</a:t>
            </a:fld>
            <a:endParaRPr lang="ja-JP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2B9C8B6-8205-4C76-A8B3-6A0AD901D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P4H-SG meeting 3–4 April 2025</a:t>
            </a:r>
            <a:endParaRPr lang="ja-JP" dirty="0"/>
          </a:p>
        </p:txBody>
      </p:sp>
      <p:cxnSp>
        <p:nvCxnSpPr>
          <p:cNvPr id="14" name="Straight Connector 2">
            <a:extLst>
              <a:ext uri="{FF2B5EF4-FFF2-40B4-BE49-F238E27FC236}">
                <a16:creationId xmlns:a16="http://schemas.microsoft.com/office/drawing/2014/main" id="{A93C9196-E8C7-4685-95CA-36E3A9290921}"/>
              </a:ext>
            </a:extLst>
          </p:cNvPr>
          <p:cNvCxnSpPr>
            <a:cxnSpLocks/>
          </p:cNvCxnSpPr>
          <p:nvPr userDrawn="1"/>
        </p:nvCxnSpPr>
        <p:spPr>
          <a:xfrm>
            <a:off x="358775" y="6104211"/>
            <a:ext cx="562958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">
            <a:extLst>
              <a:ext uri="{FF2B5EF4-FFF2-40B4-BE49-F238E27FC236}">
                <a16:creationId xmlns:a16="http://schemas.microsoft.com/office/drawing/2014/main" id="{0E7FA34B-EEB9-42C9-AD58-5C7F04D424F0}"/>
              </a:ext>
            </a:extLst>
          </p:cNvPr>
          <p:cNvCxnSpPr>
            <a:cxnSpLocks/>
          </p:cNvCxnSpPr>
          <p:nvPr userDrawn="1"/>
        </p:nvCxnSpPr>
        <p:spPr>
          <a:xfrm>
            <a:off x="358775" y="1363482"/>
            <a:ext cx="562958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">
            <a:extLst>
              <a:ext uri="{FF2B5EF4-FFF2-40B4-BE49-F238E27FC236}">
                <a16:creationId xmlns:a16="http://schemas.microsoft.com/office/drawing/2014/main" id="{7001D27A-CE9D-4509-A7FC-7A259D47B689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000" y="1584000"/>
            <a:ext cx="5626800" cy="4330800"/>
          </a:xfrm>
        </p:spPr>
        <p:txBody>
          <a:bodyPr numCol="1"/>
          <a:lstStyle>
            <a:lvl1pPr marL="447675" indent="-447675">
              <a:buFont typeface="+mj-lt"/>
              <a:buAutoNum type="arabicPeriod"/>
              <a:defRPr/>
            </a:lvl1pPr>
            <a:lvl2pPr marL="447675" indent="0">
              <a:buFont typeface="Arial" panose="020B0604020202020204" pitchFamily="34" charset="0"/>
              <a:buNone/>
              <a:defRPr/>
            </a:lvl2pPr>
            <a:lvl3pPr marL="447675" indent="0">
              <a:buFont typeface="Arial" panose="020B0604020202020204" pitchFamily="34" charset="0"/>
              <a:buNone/>
              <a:defRPr sz="2000"/>
            </a:lvl3pPr>
            <a:lvl4pPr marL="447675" indent="0">
              <a:buFont typeface="Arial" panose="020B0604020202020204" pitchFamily="34" charset="0"/>
              <a:buNone/>
              <a:defRPr sz="2000"/>
            </a:lvl4pPr>
            <a:lvl5pPr marL="447675" indent="0">
              <a:buFont typeface="Arial" panose="020B0604020202020204" pitchFamily="34" charset="0"/>
              <a:buNone/>
              <a:defRPr sz="2000"/>
            </a:lvl5pPr>
          </a:lstStyle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7048EB2-14C5-4D54-C5AE-9B98E2A989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0001"/>
            <a:ext cx="11471638" cy="93967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ja-JP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288926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3771">
          <p15:clr>
            <a:srgbClr val="FF96FF"/>
          </p15:clr>
        </p15:guide>
        <p15:guide id="7" pos="3908">
          <p15:clr>
            <a:srgbClr val="FF96FF"/>
          </p15:clr>
        </p15:guide>
        <p15:guide id="8" pos="7453">
          <p15:clr>
            <a:srgbClr val="FF96FF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3">
            <a:extLst>
              <a:ext uri="{FF2B5EF4-FFF2-40B4-BE49-F238E27FC236}">
                <a16:creationId xmlns:a16="http://schemas.microsoft.com/office/drawing/2014/main" id="{380BEBCB-F8C9-CDB4-9C27-14716CC871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8717962" y="4099090"/>
            <a:ext cx="3474038" cy="275891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90287DF-CB16-7698-7F02-779B8036E89F}"/>
              </a:ext>
            </a:extLst>
          </p:cNvPr>
          <p:cNvGrpSpPr/>
          <p:nvPr userDrawn="1"/>
        </p:nvGrpSpPr>
        <p:grpSpPr>
          <a:xfrm>
            <a:off x="2873206" y="4679388"/>
            <a:ext cx="7288541" cy="2184708"/>
            <a:chOff x="2873206" y="4679388"/>
            <a:chExt cx="7288541" cy="2184708"/>
          </a:xfrm>
        </p:grpSpPr>
        <p:pic>
          <p:nvPicPr>
            <p:cNvPr id="9" name="Graphic 2">
              <a:extLst>
                <a:ext uri="{FF2B5EF4-FFF2-40B4-BE49-F238E27FC236}">
                  <a16:creationId xmlns:a16="http://schemas.microsoft.com/office/drawing/2014/main" id="{414BFE9F-2063-7347-3508-A432644DF91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82379" b="31137"/>
            <a:stretch/>
          </p:blipFill>
          <p:spPr>
            <a:xfrm rot="10800000" flipV="1">
              <a:off x="9074585" y="4679388"/>
              <a:ext cx="1087162" cy="2184708"/>
            </a:xfrm>
            <a:prstGeom prst="rect">
              <a:avLst/>
            </a:prstGeom>
          </p:spPr>
        </p:pic>
        <p:pic>
          <p:nvPicPr>
            <p:cNvPr id="8" name="Graphic 2">
              <a:extLst>
                <a:ext uri="{FF2B5EF4-FFF2-40B4-BE49-F238E27FC236}">
                  <a16:creationId xmlns:a16="http://schemas.microsoft.com/office/drawing/2014/main" id="{AEAE26FA-F74F-AB76-2E44-4446B953B9C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35665"/>
            <a:stretch/>
          </p:blipFill>
          <p:spPr>
            <a:xfrm rot="10800000" flipH="1" flipV="1">
              <a:off x="2873206" y="4823036"/>
              <a:ext cx="6169891" cy="2041060"/>
            </a:xfrm>
            <a:prstGeom prst="rect">
              <a:avLst/>
            </a:prstGeom>
          </p:spPr>
        </p:pic>
      </p:grpSp>
      <p:cxnSp>
        <p:nvCxnSpPr>
          <p:cNvPr id="14" name="Straight Connector 2">
            <a:extLst>
              <a:ext uri="{FF2B5EF4-FFF2-40B4-BE49-F238E27FC236}">
                <a16:creationId xmlns:a16="http://schemas.microsoft.com/office/drawing/2014/main" id="{A93C9196-E8C7-4685-95CA-36E3A9290921}"/>
              </a:ext>
            </a:extLst>
          </p:cNvPr>
          <p:cNvCxnSpPr>
            <a:cxnSpLocks/>
          </p:cNvCxnSpPr>
          <p:nvPr userDrawn="1"/>
        </p:nvCxnSpPr>
        <p:spPr>
          <a:xfrm>
            <a:off x="358775" y="6104211"/>
            <a:ext cx="562958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">
            <a:extLst>
              <a:ext uri="{FF2B5EF4-FFF2-40B4-BE49-F238E27FC236}">
                <a16:creationId xmlns:a16="http://schemas.microsoft.com/office/drawing/2014/main" id="{0E7FA34B-EEB9-42C9-AD58-5C7F04D424F0}"/>
              </a:ext>
            </a:extLst>
          </p:cNvPr>
          <p:cNvCxnSpPr>
            <a:cxnSpLocks/>
          </p:cNvCxnSpPr>
          <p:nvPr userDrawn="1"/>
        </p:nvCxnSpPr>
        <p:spPr>
          <a:xfrm>
            <a:off x="358775" y="1363482"/>
            <a:ext cx="562958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">
            <a:extLst>
              <a:ext uri="{FF2B5EF4-FFF2-40B4-BE49-F238E27FC236}">
                <a16:creationId xmlns:a16="http://schemas.microsoft.com/office/drawing/2014/main" id="{7001D27A-CE9D-4509-A7FC-7A259D47B689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000" y="1584000"/>
            <a:ext cx="5626800" cy="4330800"/>
          </a:xfrm>
        </p:spPr>
        <p:txBody>
          <a:bodyPr numCol="1"/>
          <a:lstStyle>
            <a:lvl1pPr marL="447675" indent="-447675">
              <a:buFont typeface="+mj-lt"/>
              <a:buAutoNum type="arabicPeriod"/>
              <a:defRPr/>
            </a:lvl1pPr>
            <a:lvl2pPr marL="447675" indent="0">
              <a:buFont typeface="Arial" panose="020B0604020202020204" pitchFamily="34" charset="0"/>
              <a:buNone/>
              <a:defRPr/>
            </a:lvl2pPr>
            <a:lvl3pPr marL="447675" indent="0">
              <a:buFont typeface="Arial" panose="020B0604020202020204" pitchFamily="34" charset="0"/>
              <a:buNone/>
              <a:defRPr sz="2000"/>
            </a:lvl3pPr>
            <a:lvl4pPr marL="447675" indent="0">
              <a:buFont typeface="Arial" panose="020B0604020202020204" pitchFamily="34" charset="0"/>
              <a:buNone/>
              <a:defRPr sz="2000"/>
            </a:lvl4pPr>
            <a:lvl5pPr marL="447675" indent="0">
              <a:buFont typeface="Arial" panose="020B0604020202020204" pitchFamily="34" charset="0"/>
              <a:buNone/>
              <a:defRPr sz="2000"/>
            </a:lvl5pPr>
          </a:lstStyle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7048EB2-14C5-4D54-C5AE-9B98E2A989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0001"/>
            <a:ext cx="11471638" cy="93967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ja-JP" dirty="0"/>
              <a:t>Add Title</a:t>
            </a:r>
          </a:p>
        </p:txBody>
      </p:sp>
      <p:pic>
        <p:nvPicPr>
          <p:cNvPr id="4" name="Graphic 2">
            <a:extLst>
              <a:ext uri="{FF2B5EF4-FFF2-40B4-BE49-F238E27FC236}">
                <a16:creationId xmlns:a16="http://schemas.microsoft.com/office/drawing/2014/main" id="{DF0A7A7A-0FAE-DCC6-EBF1-9E09287AE5F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 flipH="1">
            <a:off x="6022109" y="0"/>
            <a:ext cx="6169891" cy="317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898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3771">
          <p15:clr>
            <a:srgbClr val="FF96FF"/>
          </p15:clr>
        </p15:guide>
        <p15:guide id="7" pos="3908">
          <p15:clr>
            <a:srgbClr val="FF96FF"/>
          </p15:clr>
        </p15:guide>
        <p15:guide id="8" pos="7453">
          <p15:clr>
            <a:srgbClr val="FF96FF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1162198B-863F-CAC0-3909-15ADFAD4F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4700" y="6203950"/>
            <a:ext cx="897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2BE927-25C7-4379-86F1-C17ED9D2A7F2}" type="slidenum">
              <a:rPr lang="ja-JP" smtClean="0"/>
              <a:pPr/>
              <a:t>‹#›</a:t>
            </a:fld>
            <a:endParaRPr lang="ja-JP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41D015C5-D629-85EC-B047-C9844ED68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7950" y="6203950"/>
            <a:ext cx="690562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P4H-SG meeting 3–4 April 2025</a:t>
            </a:r>
            <a:endParaRPr lang="ja-JP" dirty="0"/>
          </a:p>
        </p:txBody>
      </p:sp>
      <p:sp>
        <p:nvSpPr>
          <p:cNvPr id="9" name="Logo" descr="{&quot;templafy&quot;:{&quot;id&quot;:&quot;d7b826cd-0100-4e16-8113-60d6136c0681&quot;}}">
            <a:extLst>
              <a:ext uri="{FF2B5EF4-FFF2-40B4-BE49-F238E27FC236}">
                <a16:creationId xmlns:a16="http://schemas.microsoft.com/office/drawing/2014/main" id="{09A8F12C-CCEB-C4B6-3442-E4D979798DC0}"/>
              </a:ext>
            </a:extLst>
          </p:cNvPr>
          <p:cNvSpPr/>
          <p:nvPr userDrawn="1"/>
        </p:nvSpPr>
        <p:spPr>
          <a:xfrm>
            <a:off x="360000" y="6427332"/>
            <a:ext cx="1623600" cy="15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dirty="0" err="1">
                <a:solidFill>
                  <a:schemeClr val="bg1"/>
                </a:solidFill>
              </a:rPr>
              <a:t>DocLang.Logo_horizontal_white.Image</a:t>
            </a:r>
            <a:endParaRPr lang="ja-JP" dirty="0">
              <a:solidFill>
                <a:schemeClr val="bg1"/>
              </a:solidFill>
            </a:endParaRPr>
          </a:p>
        </p:txBody>
      </p:sp>
      <p:cxnSp>
        <p:nvCxnSpPr>
          <p:cNvPr id="4" name="Straight Connector 2">
            <a:extLst>
              <a:ext uri="{FF2B5EF4-FFF2-40B4-BE49-F238E27FC236}">
                <a16:creationId xmlns:a16="http://schemas.microsoft.com/office/drawing/2014/main" id="{EF0B9594-3388-FD92-C0EB-A9860DDF02ED}"/>
              </a:ext>
            </a:extLst>
          </p:cNvPr>
          <p:cNvCxnSpPr>
            <a:cxnSpLocks/>
          </p:cNvCxnSpPr>
          <p:nvPr userDrawn="1"/>
        </p:nvCxnSpPr>
        <p:spPr>
          <a:xfrm>
            <a:off x="358775" y="6104211"/>
            <a:ext cx="5629587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">
            <a:extLst>
              <a:ext uri="{FF2B5EF4-FFF2-40B4-BE49-F238E27FC236}">
                <a16:creationId xmlns:a16="http://schemas.microsoft.com/office/drawing/2014/main" id="{28803C80-7CB2-92EB-A7B0-01E5FEBF4767}"/>
              </a:ext>
            </a:extLst>
          </p:cNvPr>
          <p:cNvCxnSpPr>
            <a:cxnSpLocks/>
          </p:cNvCxnSpPr>
          <p:nvPr userDrawn="1"/>
        </p:nvCxnSpPr>
        <p:spPr>
          <a:xfrm>
            <a:off x="358775" y="1363482"/>
            <a:ext cx="5629587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">
            <a:extLst>
              <a:ext uri="{FF2B5EF4-FFF2-40B4-BE49-F238E27FC236}">
                <a16:creationId xmlns:a16="http://schemas.microsoft.com/office/drawing/2014/main" id="{D3037CC5-F003-D0BD-A14D-852B92149F9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000" y="1584000"/>
            <a:ext cx="5626800" cy="4330800"/>
          </a:xfrm>
        </p:spPr>
        <p:txBody>
          <a:bodyPr numCol="1"/>
          <a:lstStyle>
            <a:lvl1pPr marL="447675" indent="-447675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447675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447675" indent="0">
              <a:buFont typeface="Arial" panose="020B0604020202020204" pitchFamily="34" charset="0"/>
              <a:buNone/>
              <a:defRPr sz="2000"/>
            </a:lvl3pPr>
            <a:lvl4pPr marL="447675" indent="0">
              <a:buFont typeface="Arial" panose="020B0604020202020204" pitchFamily="34" charset="0"/>
              <a:buNone/>
              <a:defRPr sz="2000"/>
            </a:lvl4pPr>
            <a:lvl5pPr marL="447675" indent="0">
              <a:buFont typeface="Arial" panose="020B0604020202020204" pitchFamily="34" charset="0"/>
              <a:buNone/>
              <a:defRPr sz="2000"/>
            </a:lvl5pPr>
          </a:lstStyle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2BBE512A-0EC8-2618-04B8-A868863A5B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0001"/>
            <a:ext cx="11471638" cy="939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dirty="0"/>
              <a:t>Add Title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288120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7453">
          <p15:clr>
            <a:srgbClr val="FF96FF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1162198B-863F-CAC0-3909-15ADFAD4F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4700" y="6203950"/>
            <a:ext cx="897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2BE927-25C7-4379-86F1-C17ED9D2A7F2}" type="slidenum">
              <a:rPr lang="ja-JP" smtClean="0"/>
              <a:pPr/>
              <a:t>‹#›</a:t>
            </a:fld>
            <a:endParaRPr lang="ja-JP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41D015C5-D629-85EC-B047-C9844ED68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7950" y="6203950"/>
            <a:ext cx="690562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P4H-SG meeting 3–4 April 2025</a:t>
            </a:r>
            <a:endParaRPr lang="ja-JP" dirty="0"/>
          </a:p>
        </p:txBody>
      </p:sp>
      <p:sp>
        <p:nvSpPr>
          <p:cNvPr id="9" name="Logo" descr="{&quot;templafy&quot;:{&quot;id&quot;:&quot;c9deb5cb-2e29-4ed2-8f46-acd31b75fc66&quot;}}">
            <a:extLst>
              <a:ext uri="{FF2B5EF4-FFF2-40B4-BE49-F238E27FC236}">
                <a16:creationId xmlns:a16="http://schemas.microsoft.com/office/drawing/2014/main" id="{DC42E094-458D-AE7B-831A-791E386DF528}"/>
              </a:ext>
            </a:extLst>
          </p:cNvPr>
          <p:cNvSpPr/>
          <p:nvPr userDrawn="1"/>
        </p:nvSpPr>
        <p:spPr>
          <a:xfrm>
            <a:off x="360000" y="6427332"/>
            <a:ext cx="1623600" cy="15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dirty="0" err="1">
                <a:solidFill>
                  <a:schemeClr val="bg1"/>
                </a:solidFill>
              </a:rPr>
              <a:t>DocLang.Logo_horizontal_white.Image</a:t>
            </a:r>
            <a:endParaRPr lang="ja-JP" dirty="0">
              <a:solidFill>
                <a:schemeClr val="bg1"/>
              </a:solidFill>
            </a:endParaRPr>
          </a:p>
        </p:txBody>
      </p:sp>
      <p:cxnSp>
        <p:nvCxnSpPr>
          <p:cNvPr id="4" name="Straight Connector 2">
            <a:extLst>
              <a:ext uri="{FF2B5EF4-FFF2-40B4-BE49-F238E27FC236}">
                <a16:creationId xmlns:a16="http://schemas.microsoft.com/office/drawing/2014/main" id="{EF0B9594-3388-FD92-C0EB-A9860DDF02ED}"/>
              </a:ext>
            </a:extLst>
          </p:cNvPr>
          <p:cNvCxnSpPr>
            <a:cxnSpLocks/>
          </p:cNvCxnSpPr>
          <p:nvPr userDrawn="1"/>
        </p:nvCxnSpPr>
        <p:spPr>
          <a:xfrm>
            <a:off x="358775" y="6104211"/>
            <a:ext cx="5629587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">
            <a:extLst>
              <a:ext uri="{FF2B5EF4-FFF2-40B4-BE49-F238E27FC236}">
                <a16:creationId xmlns:a16="http://schemas.microsoft.com/office/drawing/2014/main" id="{28803C80-7CB2-92EB-A7B0-01E5FEBF4767}"/>
              </a:ext>
            </a:extLst>
          </p:cNvPr>
          <p:cNvCxnSpPr>
            <a:cxnSpLocks/>
          </p:cNvCxnSpPr>
          <p:nvPr userDrawn="1"/>
        </p:nvCxnSpPr>
        <p:spPr>
          <a:xfrm>
            <a:off x="358775" y="1363482"/>
            <a:ext cx="5629587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">
            <a:extLst>
              <a:ext uri="{FF2B5EF4-FFF2-40B4-BE49-F238E27FC236}">
                <a16:creationId xmlns:a16="http://schemas.microsoft.com/office/drawing/2014/main" id="{741E37F3-B9FC-159B-EC31-E6D720297E9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000" y="1584000"/>
            <a:ext cx="5626800" cy="4330800"/>
          </a:xfrm>
        </p:spPr>
        <p:txBody>
          <a:bodyPr numCol="1"/>
          <a:lstStyle>
            <a:lvl1pPr marL="447675" indent="-447675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447675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447675" indent="0">
              <a:buFont typeface="Arial" panose="020B0604020202020204" pitchFamily="34" charset="0"/>
              <a:buNone/>
              <a:defRPr sz="2000"/>
            </a:lvl3pPr>
            <a:lvl4pPr marL="447675" indent="0">
              <a:buFont typeface="Arial" panose="020B0604020202020204" pitchFamily="34" charset="0"/>
              <a:buNone/>
              <a:defRPr sz="2000"/>
            </a:lvl4pPr>
            <a:lvl5pPr marL="447675" indent="0">
              <a:buFont typeface="Arial" panose="020B0604020202020204" pitchFamily="34" charset="0"/>
              <a:buNone/>
              <a:defRPr sz="2000"/>
            </a:lvl5pPr>
          </a:lstStyle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2BBE512A-0EC8-2618-04B8-A868863A5B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0001"/>
            <a:ext cx="11471638" cy="939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dirty="0"/>
              <a:t>Add Title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2116339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7453">
          <p15:clr>
            <a:srgbClr val="FF96FF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Yellow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162198B-863F-CAC0-3909-15ADFAD4F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4700" y="6203950"/>
            <a:ext cx="8973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2BE927-25C7-4379-86F1-C17ED9D2A7F2}" type="slidenum">
              <a:rPr lang="ja-JP" smtClean="0"/>
              <a:pPr/>
              <a:t>‹#›</a:t>
            </a:fld>
            <a:endParaRPr lang="ja-JP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41D015C5-D629-85EC-B047-C9844ED68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7950" y="6203950"/>
            <a:ext cx="69056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ja-JP"/>
              <a:t>P4H-SG meeting 3–4 April 2025</a:t>
            </a:r>
            <a:endParaRPr lang="ja-JP" dirty="0"/>
          </a:p>
        </p:txBody>
      </p:sp>
      <p:sp>
        <p:nvSpPr>
          <p:cNvPr id="9" name="Logo" descr="{&quot;templafy&quot;:{&quot;id&quot;:&quot;90f61fcb-9cd5-48ef-98cc-32251fa6b7be&quot;}}">
            <a:extLst>
              <a:ext uri="{FF2B5EF4-FFF2-40B4-BE49-F238E27FC236}">
                <a16:creationId xmlns:a16="http://schemas.microsoft.com/office/drawing/2014/main" id="{15E578EF-A356-FB20-7298-B82E93E0E81C}"/>
              </a:ext>
            </a:extLst>
          </p:cNvPr>
          <p:cNvSpPr/>
          <p:nvPr userDrawn="1"/>
        </p:nvSpPr>
        <p:spPr>
          <a:xfrm>
            <a:off x="360000" y="6427332"/>
            <a:ext cx="1623600" cy="15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dirty="0" err="1">
                <a:solidFill>
                  <a:schemeClr val="tx1"/>
                </a:solidFill>
              </a:rPr>
              <a:t>DocLang.Logo_horizontal.Image</a:t>
            </a:r>
            <a:endParaRPr lang="ja-JP" dirty="0">
              <a:solidFill>
                <a:schemeClr val="tx1"/>
              </a:solidFill>
            </a:endParaRPr>
          </a:p>
        </p:txBody>
      </p:sp>
      <p:cxnSp>
        <p:nvCxnSpPr>
          <p:cNvPr id="4" name="Straight Connector 2">
            <a:extLst>
              <a:ext uri="{FF2B5EF4-FFF2-40B4-BE49-F238E27FC236}">
                <a16:creationId xmlns:a16="http://schemas.microsoft.com/office/drawing/2014/main" id="{EF0B9594-3388-FD92-C0EB-A9860DDF02ED}"/>
              </a:ext>
            </a:extLst>
          </p:cNvPr>
          <p:cNvCxnSpPr>
            <a:cxnSpLocks/>
          </p:cNvCxnSpPr>
          <p:nvPr userDrawn="1"/>
        </p:nvCxnSpPr>
        <p:spPr>
          <a:xfrm>
            <a:off x="358775" y="6104211"/>
            <a:ext cx="562958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">
            <a:extLst>
              <a:ext uri="{FF2B5EF4-FFF2-40B4-BE49-F238E27FC236}">
                <a16:creationId xmlns:a16="http://schemas.microsoft.com/office/drawing/2014/main" id="{28803C80-7CB2-92EB-A7B0-01E5FEBF4767}"/>
              </a:ext>
            </a:extLst>
          </p:cNvPr>
          <p:cNvCxnSpPr>
            <a:cxnSpLocks/>
          </p:cNvCxnSpPr>
          <p:nvPr userDrawn="1"/>
        </p:nvCxnSpPr>
        <p:spPr>
          <a:xfrm>
            <a:off x="358775" y="1363482"/>
            <a:ext cx="562958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">
            <a:extLst>
              <a:ext uri="{FF2B5EF4-FFF2-40B4-BE49-F238E27FC236}">
                <a16:creationId xmlns:a16="http://schemas.microsoft.com/office/drawing/2014/main" id="{9D38415B-D3E9-280B-8A8D-C1BD19AC66D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000" y="1584000"/>
            <a:ext cx="5626800" cy="4330800"/>
          </a:xfrm>
        </p:spPr>
        <p:txBody>
          <a:bodyPr numCol="1"/>
          <a:lstStyle>
            <a:lvl1pPr marL="447675" indent="-447675">
              <a:buFont typeface="+mj-lt"/>
              <a:buAutoNum type="arabicPeriod"/>
              <a:defRPr/>
            </a:lvl1pPr>
            <a:lvl2pPr marL="447675" indent="0">
              <a:buFont typeface="Arial" panose="020B0604020202020204" pitchFamily="34" charset="0"/>
              <a:buNone/>
              <a:defRPr/>
            </a:lvl2pPr>
            <a:lvl3pPr marL="447675" indent="0">
              <a:buFont typeface="Arial" panose="020B0604020202020204" pitchFamily="34" charset="0"/>
              <a:buNone/>
              <a:defRPr sz="2000"/>
            </a:lvl3pPr>
            <a:lvl4pPr marL="447675" indent="0">
              <a:buFont typeface="Arial" panose="020B0604020202020204" pitchFamily="34" charset="0"/>
              <a:buNone/>
              <a:defRPr sz="2000"/>
            </a:lvl4pPr>
            <a:lvl5pPr marL="447675" indent="0">
              <a:buFont typeface="Arial" panose="020B0604020202020204" pitchFamily="34" charset="0"/>
              <a:buNone/>
              <a:defRPr sz="2000"/>
            </a:lvl5pPr>
          </a:lstStyle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2BBE512A-0EC8-2618-04B8-A868863A5B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0001"/>
            <a:ext cx="11471638" cy="9396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ja-JP" dirty="0"/>
              <a:t>Add Title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2351716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7453">
          <p15:clr>
            <a:srgbClr val="FF96FF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1162198B-863F-CAC0-3909-15ADFAD4F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4700" y="6203950"/>
            <a:ext cx="897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2BE927-25C7-4379-86F1-C17ED9D2A7F2}" type="slidenum">
              <a:rPr lang="ja-JP" smtClean="0"/>
              <a:pPr/>
              <a:t>‹#›</a:t>
            </a:fld>
            <a:endParaRPr lang="ja-JP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41D015C5-D629-85EC-B047-C9844ED68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7950" y="6203950"/>
            <a:ext cx="690562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P4H-SG meeting 3–4 April 2025</a:t>
            </a:r>
            <a:endParaRPr lang="ja-JP" dirty="0"/>
          </a:p>
        </p:txBody>
      </p:sp>
      <p:sp>
        <p:nvSpPr>
          <p:cNvPr id="9" name="Logo" descr="{&quot;templafy&quot;:{&quot;id&quot;:&quot;954e1e56-ab41-4279-b875-631826978e45&quot;}}">
            <a:extLst>
              <a:ext uri="{FF2B5EF4-FFF2-40B4-BE49-F238E27FC236}">
                <a16:creationId xmlns:a16="http://schemas.microsoft.com/office/drawing/2014/main" id="{3CBF8840-9BF5-8B34-157E-AE71C6F2B0BC}"/>
              </a:ext>
            </a:extLst>
          </p:cNvPr>
          <p:cNvSpPr/>
          <p:nvPr userDrawn="1"/>
        </p:nvSpPr>
        <p:spPr>
          <a:xfrm>
            <a:off x="360000" y="6427332"/>
            <a:ext cx="1623600" cy="15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dirty="0" err="1">
                <a:solidFill>
                  <a:schemeClr val="bg1"/>
                </a:solidFill>
              </a:rPr>
              <a:t>DocLang.Logo_horizontal_white.Image</a:t>
            </a:r>
            <a:endParaRPr lang="ja-JP" dirty="0">
              <a:solidFill>
                <a:schemeClr val="bg1"/>
              </a:solidFill>
            </a:endParaRPr>
          </a:p>
        </p:txBody>
      </p:sp>
      <p:cxnSp>
        <p:nvCxnSpPr>
          <p:cNvPr id="4" name="Straight Connector 2">
            <a:extLst>
              <a:ext uri="{FF2B5EF4-FFF2-40B4-BE49-F238E27FC236}">
                <a16:creationId xmlns:a16="http://schemas.microsoft.com/office/drawing/2014/main" id="{EF0B9594-3388-FD92-C0EB-A9860DDF02ED}"/>
              </a:ext>
            </a:extLst>
          </p:cNvPr>
          <p:cNvCxnSpPr>
            <a:cxnSpLocks/>
          </p:cNvCxnSpPr>
          <p:nvPr userDrawn="1"/>
        </p:nvCxnSpPr>
        <p:spPr>
          <a:xfrm>
            <a:off x="358775" y="6104211"/>
            <a:ext cx="5629587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">
            <a:extLst>
              <a:ext uri="{FF2B5EF4-FFF2-40B4-BE49-F238E27FC236}">
                <a16:creationId xmlns:a16="http://schemas.microsoft.com/office/drawing/2014/main" id="{28803C80-7CB2-92EB-A7B0-01E5FEBF4767}"/>
              </a:ext>
            </a:extLst>
          </p:cNvPr>
          <p:cNvCxnSpPr>
            <a:cxnSpLocks/>
          </p:cNvCxnSpPr>
          <p:nvPr userDrawn="1"/>
        </p:nvCxnSpPr>
        <p:spPr>
          <a:xfrm>
            <a:off x="358775" y="1363482"/>
            <a:ext cx="5629587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">
            <a:extLst>
              <a:ext uri="{FF2B5EF4-FFF2-40B4-BE49-F238E27FC236}">
                <a16:creationId xmlns:a16="http://schemas.microsoft.com/office/drawing/2014/main" id="{FFD561B4-2D87-AB9B-F044-72F5F50C66BE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000" y="1584000"/>
            <a:ext cx="5626800" cy="4330800"/>
          </a:xfrm>
        </p:spPr>
        <p:txBody>
          <a:bodyPr numCol="1"/>
          <a:lstStyle>
            <a:lvl1pPr marL="447675" indent="-447675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447675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447675" indent="0">
              <a:buFont typeface="Arial" panose="020B0604020202020204" pitchFamily="34" charset="0"/>
              <a:buNone/>
              <a:defRPr sz="2000"/>
            </a:lvl3pPr>
            <a:lvl4pPr marL="447675" indent="0">
              <a:buFont typeface="Arial" panose="020B0604020202020204" pitchFamily="34" charset="0"/>
              <a:buNone/>
              <a:defRPr sz="2000"/>
            </a:lvl4pPr>
            <a:lvl5pPr marL="447675" indent="0">
              <a:buFont typeface="Arial" panose="020B0604020202020204" pitchFamily="34" charset="0"/>
              <a:buNone/>
              <a:defRPr sz="2000"/>
            </a:lvl5pPr>
          </a:lstStyle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  <a:p>
            <a:r>
              <a:rPr lang="ja-JP" dirty="0"/>
              <a:t>Section title</a:t>
            </a:r>
            <a:endParaRPr lang="ja-JP"/>
          </a:p>
          <a:p>
            <a:pPr lvl="1"/>
            <a:r>
              <a:rPr lang="ja-JP" dirty="0"/>
              <a:t>Additional information</a:t>
            </a:r>
            <a:endParaRPr lang="ja-JP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2BBE512A-0EC8-2618-04B8-A868863A5B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0001"/>
            <a:ext cx="11471638" cy="939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dirty="0"/>
              <a:t>Add Title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835565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7453">
          <p15:clr>
            <a:srgbClr val="FF96FF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1474F944-E8C6-42B1-BCB7-CBEBD0FB7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t>‹#›</a:t>
            </a:fld>
            <a:endParaRPr lang="ja-JP"/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4725F519-C6D4-F1C8-FA65-F5ECAB2C4A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4" y="3429000"/>
            <a:ext cx="7577138" cy="1620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4800">
                <a:latin typeface="+mn-lt"/>
              </a:defRPr>
            </a:lvl2pPr>
            <a:lvl3pPr marL="0" indent="0">
              <a:buNone/>
              <a:defRPr sz="4800">
                <a:latin typeface="+mn-lt"/>
              </a:defRPr>
            </a:lvl3pPr>
            <a:lvl4pPr marL="0" indent="0">
              <a:buNone/>
              <a:defRPr sz="4800">
                <a:latin typeface="+mn-lt"/>
              </a:defRPr>
            </a:lvl4pPr>
            <a:lvl5pPr marL="0" indent="0">
              <a:buNone/>
              <a:defRPr sz="4800">
                <a:latin typeface="+mn-lt"/>
              </a:defRPr>
            </a:lvl5pPr>
            <a:lvl6pPr marL="0" indent="0">
              <a:buNone/>
              <a:defRPr sz="4800"/>
            </a:lvl6pPr>
          </a:lstStyle>
          <a:p>
            <a:pPr lvl="0"/>
            <a:r>
              <a:rPr lang="ja-JP" dirty="0"/>
              <a:t>Add section subtitle</a:t>
            </a:r>
            <a:endParaRPr lang="ja-JP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7EC0FF88-F985-ADDD-750D-D7AA72C69D2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774" y="1798637"/>
            <a:ext cx="7577140" cy="1630363"/>
          </a:xfrm>
        </p:spPr>
        <p:txBody>
          <a:bodyPr anchor="ctr" anchorCtr="0">
            <a:no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ja-JP" dirty="0"/>
              <a:t>Add Section Title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345952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7453">
          <p15:clr>
            <a:srgbClr val="FF96FF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3">
            <a:extLst>
              <a:ext uri="{FF2B5EF4-FFF2-40B4-BE49-F238E27FC236}">
                <a16:creationId xmlns:a16="http://schemas.microsoft.com/office/drawing/2014/main" id="{D9E8BF1D-2C63-8E21-42DB-DADB21EA6C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8717962" y="4099090"/>
            <a:ext cx="3474038" cy="2758910"/>
          </a:xfrm>
          <a:prstGeom prst="rect">
            <a:avLst/>
          </a:prstGeom>
        </p:spPr>
      </p:pic>
      <p:pic>
        <p:nvPicPr>
          <p:cNvPr id="13" name="Graphic 2">
            <a:extLst>
              <a:ext uri="{FF2B5EF4-FFF2-40B4-BE49-F238E27FC236}">
                <a16:creationId xmlns:a16="http://schemas.microsoft.com/office/drawing/2014/main" id="{DF43B82F-25EC-B048-6B18-298AA5C95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13132"/>
          <a:stretch/>
        </p:blipFill>
        <p:spPr>
          <a:xfrm rot="10800000" flipH="1">
            <a:off x="6832337" y="0"/>
            <a:ext cx="5359663" cy="3172532"/>
          </a:xfrm>
          <a:prstGeom prst="rect">
            <a:avLst/>
          </a:prstGeom>
        </p:spPr>
      </p:pic>
      <p:pic>
        <p:nvPicPr>
          <p:cNvPr id="11" name="Graphic 1">
            <a:extLst>
              <a:ext uri="{FF2B5EF4-FFF2-40B4-BE49-F238E27FC236}">
                <a16:creationId xmlns:a16="http://schemas.microsoft.com/office/drawing/2014/main" id="{E23CB807-D63F-501A-F26B-8B01C6C9CF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44316"/>
          <a:stretch/>
        </p:blipFill>
        <p:spPr>
          <a:xfrm rot="10800000" flipV="1">
            <a:off x="1161" y="5091433"/>
            <a:ext cx="6169891" cy="1766567"/>
          </a:xfrm>
          <a:prstGeom prst="rect">
            <a:avLst/>
          </a:prstGeom>
        </p:spPr>
      </p:pic>
      <p:sp>
        <p:nvSpPr>
          <p:cNvPr id="5" name="Logo" descr="{&quot;templafy&quot;:{&quot;id&quot;:&quot;33ed06e4-65ba-4d86-9846-a0f248f86bca&quot;}}">
            <a:extLst>
              <a:ext uri="{FF2B5EF4-FFF2-40B4-BE49-F238E27FC236}">
                <a16:creationId xmlns:a16="http://schemas.microsoft.com/office/drawing/2014/main" id="{6588E398-4413-778A-C478-F81B4FAD03AB}"/>
              </a:ext>
            </a:extLst>
          </p:cNvPr>
          <p:cNvSpPr/>
          <p:nvPr userDrawn="1"/>
        </p:nvSpPr>
        <p:spPr>
          <a:xfrm>
            <a:off x="360000" y="6427332"/>
            <a:ext cx="1623600" cy="15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dirty="0" err="1">
                <a:solidFill>
                  <a:schemeClr val="tx1"/>
                </a:solidFill>
              </a:rPr>
              <a:t>DocLang.Logo_horizontal.Image</a:t>
            </a:r>
            <a:endParaRPr lang="ja-JP" dirty="0">
              <a:solidFill>
                <a:schemeClr val="tx1"/>
              </a:solidFill>
            </a:endParaRP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1F1785A2-3388-8DD0-5D42-21303BE223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4" y="3429000"/>
            <a:ext cx="7577138" cy="1620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4800">
                <a:latin typeface="+mn-lt"/>
              </a:defRPr>
            </a:lvl2pPr>
            <a:lvl3pPr marL="0" indent="0">
              <a:buNone/>
              <a:defRPr sz="4800">
                <a:latin typeface="+mn-lt"/>
              </a:defRPr>
            </a:lvl3pPr>
            <a:lvl4pPr marL="0" indent="0">
              <a:buNone/>
              <a:defRPr sz="4800">
                <a:latin typeface="+mn-lt"/>
              </a:defRPr>
            </a:lvl4pPr>
            <a:lvl5pPr marL="0" indent="0">
              <a:buNone/>
              <a:defRPr sz="4800">
                <a:latin typeface="+mn-lt"/>
              </a:defRPr>
            </a:lvl5pPr>
            <a:lvl6pPr marL="0" indent="0">
              <a:buNone/>
              <a:defRPr sz="4800"/>
            </a:lvl6pPr>
          </a:lstStyle>
          <a:p>
            <a:pPr lvl="0"/>
            <a:r>
              <a:rPr lang="ja-JP" dirty="0"/>
              <a:t>Add section subtitle</a:t>
            </a:r>
            <a:endParaRPr lang="ja-JP"/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0F11DF99-32FF-3455-A16F-CFEADF6781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774" y="1798637"/>
            <a:ext cx="7577140" cy="1630363"/>
          </a:xfrm>
        </p:spPr>
        <p:txBody>
          <a:bodyPr anchor="ctr" anchorCtr="0">
            <a:no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ja-JP" dirty="0"/>
              <a:t>Add Section Title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2416204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7453">
          <p15:clr>
            <a:srgbClr val="FF96FF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ogo" descr="{&quot;templafy&quot;:{&quot;id&quot;:&quot;0c9b78bb-71bc-40be-b3d5-3fb7170285a0&quot;}}">
            <a:extLst>
              <a:ext uri="{FF2B5EF4-FFF2-40B4-BE49-F238E27FC236}">
                <a16:creationId xmlns:a16="http://schemas.microsoft.com/office/drawing/2014/main" id="{A001912E-D5E8-869D-DA08-581E2F629A02}"/>
              </a:ext>
            </a:extLst>
          </p:cNvPr>
          <p:cNvSpPr/>
          <p:nvPr userDrawn="1"/>
        </p:nvSpPr>
        <p:spPr>
          <a:xfrm>
            <a:off x="360000" y="6427332"/>
            <a:ext cx="1623600" cy="15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dirty="0" err="1">
                <a:solidFill>
                  <a:schemeClr val="bg1"/>
                </a:solidFill>
              </a:rPr>
              <a:t>DocLang.Logo_horizontal_white.Image</a:t>
            </a:r>
            <a:endParaRPr lang="ja-JP" dirty="0">
              <a:solidFill>
                <a:schemeClr val="bg1"/>
              </a:solidFill>
            </a:endParaRPr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E1478291-93B3-295B-9523-6F504E7E2C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4" y="3429000"/>
            <a:ext cx="7577138" cy="1620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4800">
                <a:latin typeface="+mn-lt"/>
              </a:defRPr>
            </a:lvl2pPr>
            <a:lvl3pPr marL="0" indent="0">
              <a:buNone/>
              <a:defRPr sz="4800">
                <a:latin typeface="+mn-lt"/>
              </a:defRPr>
            </a:lvl3pPr>
            <a:lvl4pPr marL="0" indent="0">
              <a:buNone/>
              <a:defRPr sz="4800">
                <a:latin typeface="+mn-lt"/>
              </a:defRPr>
            </a:lvl4pPr>
            <a:lvl5pPr marL="0" indent="0">
              <a:buNone/>
              <a:defRPr sz="4800">
                <a:latin typeface="+mn-lt"/>
              </a:defRPr>
            </a:lvl5pPr>
            <a:lvl6pPr marL="0" indent="0">
              <a:buNone/>
              <a:defRPr sz="4800"/>
            </a:lvl6pPr>
          </a:lstStyle>
          <a:p>
            <a:pPr lvl="0"/>
            <a:r>
              <a:rPr lang="ja-JP" dirty="0"/>
              <a:t>Add section subtitle</a:t>
            </a:r>
            <a:endParaRPr lang="ja-JP"/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E307AAEF-60B2-6C2B-0478-A46522BCC3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774" y="1798637"/>
            <a:ext cx="7577140" cy="1630363"/>
          </a:xfrm>
        </p:spPr>
        <p:txBody>
          <a:bodyPr anchor="ctr" anchorCtr="0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ja-JP" dirty="0"/>
              <a:t>Add Section Title</a:t>
            </a:r>
            <a:endParaRPr lang="ja-JP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E7F906CA-191A-9E48-F2F3-A1276C1BE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4700" y="6203950"/>
            <a:ext cx="897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2BE927-25C7-4379-86F1-C17ED9D2A7F2}" type="slidenum">
              <a:rPr lang="ja-JP" smtClean="0"/>
              <a:pPr/>
              <a:t>‹#›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2362397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7453">
          <p15:clr>
            <a:srgbClr val="FF96FF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ogo" descr="{&quot;templafy&quot;:{&quot;id&quot;:&quot;f1a21e0a-5d6c-41b2-b2da-002aa7c6cc7b&quot;}}">
            <a:extLst>
              <a:ext uri="{FF2B5EF4-FFF2-40B4-BE49-F238E27FC236}">
                <a16:creationId xmlns:a16="http://schemas.microsoft.com/office/drawing/2014/main" id="{3514ECC4-F1B5-F014-5AEE-E6E79A6C3785}"/>
              </a:ext>
            </a:extLst>
          </p:cNvPr>
          <p:cNvSpPr/>
          <p:nvPr userDrawn="1"/>
        </p:nvSpPr>
        <p:spPr>
          <a:xfrm>
            <a:off x="360000" y="6427332"/>
            <a:ext cx="1623600" cy="15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dirty="0" err="1">
                <a:solidFill>
                  <a:schemeClr val="bg1"/>
                </a:solidFill>
              </a:rPr>
              <a:t>DocLang.Logo_horizontal_white.Image</a:t>
            </a:r>
            <a:endParaRPr lang="ja-JP" dirty="0">
              <a:solidFill>
                <a:schemeClr val="bg1"/>
              </a:solidFill>
            </a:endParaRPr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BFFA987-EE36-893D-F744-E6E6A35E5B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4" y="3429000"/>
            <a:ext cx="7577138" cy="1620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4800">
                <a:latin typeface="+mn-lt"/>
              </a:defRPr>
            </a:lvl2pPr>
            <a:lvl3pPr marL="0" indent="0">
              <a:buNone/>
              <a:defRPr sz="4800">
                <a:latin typeface="+mn-lt"/>
              </a:defRPr>
            </a:lvl3pPr>
            <a:lvl4pPr marL="0" indent="0">
              <a:buNone/>
              <a:defRPr sz="4800">
                <a:latin typeface="+mn-lt"/>
              </a:defRPr>
            </a:lvl4pPr>
            <a:lvl5pPr marL="0" indent="0">
              <a:buNone/>
              <a:defRPr sz="4800">
                <a:latin typeface="+mn-lt"/>
              </a:defRPr>
            </a:lvl5pPr>
            <a:lvl6pPr marL="0" indent="0">
              <a:buNone/>
              <a:defRPr sz="4800"/>
            </a:lvl6pPr>
          </a:lstStyle>
          <a:p>
            <a:pPr lvl="0"/>
            <a:r>
              <a:rPr lang="ja-JP" dirty="0"/>
              <a:t>Add section subtitle</a:t>
            </a:r>
            <a:endParaRPr lang="ja-JP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18E49C7B-0525-548F-330F-DF474F073A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774" y="1798637"/>
            <a:ext cx="7577140" cy="1630363"/>
          </a:xfrm>
        </p:spPr>
        <p:txBody>
          <a:bodyPr anchor="ctr" anchorCtr="0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ja-JP" dirty="0"/>
              <a:t>Add Section Title</a:t>
            </a:r>
            <a:endParaRPr lang="ja-JP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0F7644BA-2285-6331-A9B3-9913F68C3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4700" y="6203950"/>
            <a:ext cx="897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2BE927-25C7-4379-86F1-C17ED9D2A7F2}" type="slidenum">
              <a:rPr lang="ja-JP" smtClean="0"/>
              <a:pPr/>
              <a:t>‹#›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996212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7453">
          <p15:clr>
            <a:srgbClr val="FF96FF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Yellow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ogo" descr="{&quot;templafy&quot;:{&quot;id&quot;:&quot;77e87519-b3a0-46a3-9223-58085e8ec846&quot;}}">
            <a:extLst>
              <a:ext uri="{FF2B5EF4-FFF2-40B4-BE49-F238E27FC236}">
                <a16:creationId xmlns:a16="http://schemas.microsoft.com/office/drawing/2014/main" id="{0F9D0786-1863-5B01-9AFB-EE73B65DC7CE}"/>
              </a:ext>
            </a:extLst>
          </p:cNvPr>
          <p:cNvSpPr/>
          <p:nvPr userDrawn="1"/>
        </p:nvSpPr>
        <p:spPr>
          <a:xfrm>
            <a:off x="360000" y="6427332"/>
            <a:ext cx="1623600" cy="15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dirty="0" err="1">
                <a:solidFill>
                  <a:schemeClr val="tx1"/>
                </a:solidFill>
              </a:rPr>
              <a:t>DocLang.Logo_horizontal.Image</a:t>
            </a:r>
            <a:endParaRPr lang="ja-JP" dirty="0">
              <a:solidFill>
                <a:schemeClr val="tx1"/>
              </a:solidFill>
            </a:endParaRP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75E7532A-62DB-A940-08F3-1E01B1A7D3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4" y="3429000"/>
            <a:ext cx="7577138" cy="1620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4800">
                <a:latin typeface="+mn-lt"/>
              </a:defRPr>
            </a:lvl2pPr>
            <a:lvl3pPr marL="0" indent="0">
              <a:buNone/>
              <a:defRPr sz="4800">
                <a:latin typeface="+mn-lt"/>
              </a:defRPr>
            </a:lvl3pPr>
            <a:lvl4pPr marL="0" indent="0">
              <a:buNone/>
              <a:defRPr sz="4800">
                <a:latin typeface="+mn-lt"/>
              </a:defRPr>
            </a:lvl4pPr>
            <a:lvl5pPr marL="0" indent="0">
              <a:buNone/>
              <a:defRPr sz="4800">
                <a:latin typeface="+mn-lt"/>
              </a:defRPr>
            </a:lvl5pPr>
            <a:lvl6pPr marL="0" indent="0">
              <a:buNone/>
              <a:defRPr sz="4800"/>
            </a:lvl6pPr>
          </a:lstStyle>
          <a:p>
            <a:pPr lvl="0"/>
            <a:r>
              <a:rPr lang="ja-JP" dirty="0"/>
              <a:t>Add section subtitle</a:t>
            </a:r>
            <a:endParaRPr lang="ja-JP"/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C6A9DB4C-1984-B2B2-4473-DB5BF9420B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774" y="1798637"/>
            <a:ext cx="7577140" cy="1630363"/>
          </a:xfrm>
        </p:spPr>
        <p:txBody>
          <a:bodyPr anchor="ctr" anchorCtr="0">
            <a:no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ja-JP" dirty="0"/>
              <a:t>Add Section Title</a:t>
            </a:r>
            <a:endParaRPr lang="ja-JP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CA9428E6-3B0F-3016-2234-181895E2C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4700" y="6203950"/>
            <a:ext cx="8973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2BE927-25C7-4379-86F1-C17ED9D2A7F2}" type="slidenum">
              <a:rPr lang="ja-JP" smtClean="0"/>
              <a:pPr/>
              <a:t>‹#›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242951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7453">
          <p15:clr>
            <a:srgbClr val="FF96FF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">
            <a:extLst>
              <a:ext uri="{FF2B5EF4-FFF2-40B4-BE49-F238E27FC236}">
                <a16:creationId xmlns:a16="http://schemas.microsoft.com/office/drawing/2014/main" id="{BE639545-420E-1E7F-6A97-7C17590318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4" y="3429000"/>
            <a:ext cx="7577138" cy="1620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4800">
                <a:latin typeface="+mn-lt"/>
              </a:defRPr>
            </a:lvl2pPr>
            <a:lvl3pPr marL="0" indent="0">
              <a:buNone/>
              <a:defRPr sz="4800">
                <a:latin typeface="+mn-lt"/>
              </a:defRPr>
            </a:lvl3pPr>
            <a:lvl4pPr marL="0" indent="0">
              <a:buNone/>
              <a:defRPr sz="4800">
                <a:latin typeface="+mn-lt"/>
              </a:defRPr>
            </a:lvl4pPr>
            <a:lvl5pPr marL="0" indent="0">
              <a:buNone/>
              <a:defRPr sz="4800">
                <a:latin typeface="+mn-lt"/>
              </a:defRPr>
            </a:lvl5pPr>
            <a:lvl6pPr marL="0" indent="0">
              <a:buNone/>
              <a:defRPr sz="4800"/>
            </a:lvl6pPr>
          </a:lstStyle>
          <a:p>
            <a:pPr lvl="0"/>
            <a:r>
              <a:rPr lang="ja-JP" dirty="0"/>
              <a:t>Add section subtitle</a:t>
            </a:r>
            <a:endParaRPr lang="ja-JP"/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B858E4DF-75E5-CDB1-0E5B-52186C604E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774" y="1798637"/>
            <a:ext cx="7577140" cy="1630363"/>
          </a:xfrm>
        </p:spPr>
        <p:txBody>
          <a:bodyPr anchor="ctr" anchorCtr="0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ja-JP" dirty="0"/>
              <a:t>Add Section Title</a:t>
            </a:r>
            <a:endParaRPr lang="ja-JP"/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82B55989-609E-5180-1ABE-F65394257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4700" y="6203950"/>
            <a:ext cx="897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2BE927-25C7-4379-86F1-C17ED9D2A7F2}" type="slidenum">
              <a:rPr lang="ja-JP" smtClean="0"/>
              <a:pPr/>
              <a:t>‹#›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2921301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7453">
          <p15:clr>
            <a:srgbClr val="FF96FF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B94182E6-4E4D-4619-8935-1EE0C5AA0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t>‹#›</a:t>
            </a:fld>
            <a:endParaRPr lang="ja-JP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2B9C8B6-8205-4C76-A8B3-6A0AD901D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P4H-SG meeting 3–4 April 2025</a:t>
            </a:r>
            <a:endParaRPr lang="ja-JP"/>
          </a:p>
        </p:txBody>
      </p:sp>
      <p:cxnSp>
        <p:nvCxnSpPr>
          <p:cNvPr id="2" name="Straight Connector">
            <a:extLst>
              <a:ext uri="{FF2B5EF4-FFF2-40B4-BE49-F238E27FC236}">
                <a16:creationId xmlns:a16="http://schemas.microsoft.com/office/drawing/2014/main" id="{9DB3AB84-4B0E-7C8F-BE5A-07B67D21384B}"/>
              </a:ext>
            </a:extLst>
          </p:cNvPr>
          <p:cNvCxnSpPr>
            <a:cxnSpLocks/>
          </p:cNvCxnSpPr>
          <p:nvPr userDrawn="1"/>
        </p:nvCxnSpPr>
        <p:spPr>
          <a:xfrm>
            <a:off x="358775" y="1363482"/>
            <a:ext cx="1147286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">
            <a:extLst>
              <a:ext uri="{FF2B5EF4-FFF2-40B4-BE49-F238E27FC236}">
                <a16:creationId xmlns:a16="http://schemas.microsoft.com/office/drawing/2014/main" id="{7001D27A-CE9D-4509-A7FC-7A259D47B689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000" y="1584000"/>
            <a:ext cx="11469600" cy="4330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dirty="0"/>
              <a:t>Add text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  <a:p>
            <a:pPr lvl="3"/>
            <a:r>
              <a:rPr lang="ja-JP" dirty="0"/>
              <a:t>Fourth level</a:t>
            </a:r>
            <a:endParaRPr lang="ja-JP"/>
          </a:p>
          <a:p>
            <a:pPr lvl="4"/>
            <a:r>
              <a:rPr lang="ja-JP" dirty="0"/>
              <a:t>Fifth level</a:t>
            </a:r>
            <a:endParaRPr lang="ja-JP"/>
          </a:p>
        </p:txBody>
      </p:sp>
      <p:sp>
        <p:nvSpPr>
          <p:cNvPr id="17" name="Subtitle">
            <a:extLst>
              <a:ext uri="{FF2B5EF4-FFF2-40B4-BE49-F238E27FC236}">
                <a16:creationId xmlns:a16="http://schemas.microsoft.com/office/drawing/2014/main" id="{3F4FB002-71F6-4313-AB13-74F7B42741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639" y="742950"/>
            <a:ext cx="11471999" cy="46800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2pPr>
            <a:lvl3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3pPr>
            <a:lvl4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4pPr>
            <a:lvl5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Add subtitle</a:t>
            </a:r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2D7373FE-7057-4E61-81F2-247C5DF71C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0001"/>
            <a:ext cx="11471638" cy="4680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ja-JP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4171133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3771">
          <p15:clr>
            <a:srgbClr val="FF96FF"/>
          </p15:clr>
        </p15:guide>
        <p15:guide id="7" pos="3908">
          <p15:clr>
            <a:srgbClr val="FF96FF"/>
          </p15:clr>
        </p15:guide>
        <p15:guide id="8" pos="7453">
          <p15:clr>
            <a:srgbClr val="FF96FF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B94182E6-4E4D-4619-8935-1EE0C5AA0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t>‹#›</a:t>
            </a:fld>
            <a:endParaRPr lang="ja-JP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2B9C8B6-8205-4C76-A8B3-6A0AD901D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P4H-SG meeting 3–4 April 2025</a:t>
            </a:r>
            <a:endParaRPr lang="ja-JP"/>
          </a:p>
        </p:txBody>
      </p:sp>
      <p:cxnSp>
        <p:nvCxnSpPr>
          <p:cNvPr id="2" name="Straight Connector 2">
            <a:extLst>
              <a:ext uri="{FF2B5EF4-FFF2-40B4-BE49-F238E27FC236}">
                <a16:creationId xmlns:a16="http://schemas.microsoft.com/office/drawing/2014/main" id="{98EDE23C-40F3-6862-02D8-57FF686490C4}"/>
              </a:ext>
            </a:extLst>
          </p:cNvPr>
          <p:cNvCxnSpPr>
            <a:cxnSpLocks/>
          </p:cNvCxnSpPr>
          <p:nvPr userDrawn="1"/>
        </p:nvCxnSpPr>
        <p:spPr>
          <a:xfrm>
            <a:off x="6203950" y="1363482"/>
            <a:ext cx="562958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1">
            <a:extLst>
              <a:ext uri="{FF2B5EF4-FFF2-40B4-BE49-F238E27FC236}">
                <a16:creationId xmlns:a16="http://schemas.microsoft.com/office/drawing/2014/main" id="{08C05738-B344-A3B1-D1EB-4897676537D4}"/>
              </a:ext>
            </a:extLst>
          </p:cNvPr>
          <p:cNvCxnSpPr>
            <a:cxnSpLocks/>
          </p:cNvCxnSpPr>
          <p:nvPr userDrawn="1"/>
        </p:nvCxnSpPr>
        <p:spPr>
          <a:xfrm>
            <a:off x="358775" y="1363482"/>
            <a:ext cx="562958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90072E2-535B-45DE-A724-F7BE6D7347E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03639" y="1584000"/>
            <a:ext cx="5627999" cy="433246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dirty="0"/>
              <a:t>Add text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  <a:p>
            <a:pPr lvl="3"/>
            <a:r>
              <a:rPr lang="ja-JP" dirty="0"/>
              <a:t>Fourth level</a:t>
            </a:r>
            <a:endParaRPr lang="ja-JP"/>
          </a:p>
          <a:p>
            <a:pPr lvl="4"/>
            <a:r>
              <a:rPr lang="ja-JP" dirty="0"/>
              <a:t>Fifth level</a:t>
            </a:r>
            <a:endParaRPr lang="ja-JP"/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7001D27A-CE9D-4509-A7FC-7A259D47B689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363" y="1584000"/>
            <a:ext cx="5627999" cy="433246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dirty="0"/>
              <a:t>Add text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  <a:p>
            <a:pPr lvl="3"/>
            <a:r>
              <a:rPr lang="ja-JP" dirty="0"/>
              <a:t>Fourth level</a:t>
            </a:r>
            <a:endParaRPr lang="ja-JP"/>
          </a:p>
          <a:p>
            <a:pPr lvl="4"/>
            <a:r>
              <a:rPr lang="ja-JP" dirty="0"/>
              <a:t>Fifth level</a:t>
            </a:r>
            <a:endParaRPr lang="ja-JP"/>
          </a:p>
        </p:txBody>
      </p:sp>
      <p:sp>
        <p:nvSpPr>
          <p:cNvPr id="17" name="Subtitle">
            <a:extLst>
              <a:ext uri="{FF2B5EF4-FFF2-40B4-BE49-F238E27FC236}">
                <a16:creationId xmlns:a16="http://schemas.microsoft.com/office/drawing/2014/main" id="{3F4FB002-71F6-4313-AB13-74F7B42741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639" y="742950"/>
            <a:ext cx="11471999" cy="46800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2pPr>
            <a:lvl3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3pPr>
            <a:lvl4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4pPr>
            <a:lvl5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Add subtitle</a:t>
            </a:r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2D7373FE-7057-4E61-81F2-247C5DF71C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0001"/>
            <a:ext cx="11471638" cy="4680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ja-JP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2708649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3771">
          <p15:clr>
            <a:srgbClr val="FF96FF"/>
          </p15:clr>
        </p15:guide>
        <p15:guide id="7" pos="3908">
          <p15:clr>
            <a:srgbClr val="FF96FF"/>
          </p15:clr>
        </p15:guide>
        <p15:guide id="8" pos="7453">
          <p15:clr>
            <a:srgbClr val="FF96FF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/3 &amp;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B94182E6-4E4D-4619-8935-1EE0C5AA0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t>‹#›</a:t>
            </a:fld>
            <a:endParaRPr lang="ja-JP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2B9C8B6-8205-4C76-A8B3-6A0AD901D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P4H-SG meeting 3–4 April 2025</a:t>
            </a:r>
            <a:endParaRPr lang="ja-JP"/>
          </a:p>
        </p:txBody>
      </p:sp>
      <p:cxnSp>
        <p:nvCxnSpPr>
          <p:cNvPr id="8" name="Straight Connector 2">
            <a:extLst>
              <a:ext uri="{FF2B5EF4-FFF2-40B4-BE49-F238E27FC236}">
                <a16:creationId xmlns:a16="http://schemas.microsoft.com/office/drawing/2014/main" id="{217714BE-1C26-362F-AAA5-0880BD56FA15}"/>
              </a:ext>
            </a:extLst>
          </p:cNvPr>
          <p:cNvCxnSpPr>
            <a:cxnSpLocks/>
          </p:cNvCxnSpPr>
          <p:nvPr userDrawn="1"/>
        </p:nvCxnSpPr>
        <p:spPr>
          <a:xfrm>
            <a:off x="4254500" y="1363482"/>
            <a:ext cx="757903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">
            <a:extLst>
              <a:ext uri="{FF2B5EF4-FFF2-40B4-BE49-F238E27FC236}">
                <a16:creationId xmlns:a16="http://schemas.microsoft.com/office/drawing/2014/main" id="{B20D6673-E8EE-CF7C-27CF-CDF59FB871F6}"/>
              </a:ext>
            </a:extLst>
          </p:cNvPr>
          <p:cNvCxnSpPr>
            <a:cxnSpLocks/>
          </p:cNvCxnSpPr>
          <p:nvPr userDrawn="1"/>
        </p:nvCxnSpPr>
        <p:spPr>
          <a:xfrm>
            <a:off x="358775" y="1363482"/>
            <a:ext cx="367910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C34EDB7-6D95-41C7-98E2-50E9A314BEC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254500" y="1584000"/>
            <a:ext cx="7574400" cy="4330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dirty="0"/>
              <a:t>Add text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  <a:p>
            <a:pPr lvl="3"/>
            <a:r>
              <a:rPr lang="ja-JP" dirty="0"/>
              <a:t>Fourth level</a:t>
            </a:r>
            <a:endParaRPr lang="ja-JP"/>
          </a:p>
          <a:p>
            <a:pPr lvl="4"/>
            <a:r>
              <a:rPr lang="ja-JP" dirty="0"/>
              <a:t>Fifth level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B06A07A4-FC84-46D6-8C0C-1AE653D2DF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638" y="1584000"/>
            <a:ext cx="3679200" cy="4330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dirty="0"/>
              <a:t>Add text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  <a:p>
            <a:pPr lvl="3"/>
            <a:r>
              <a:rPr lang="ja-JP" dirty="0"/>
              <a:t>Fourth level</a:t>
            </a:r>
            <a:endParaRPr lang="ja-JP"/>
          </a:p>
          <a:p>
            <a:pPr lvl="4"/>
            <a:r>
              <a:rPr lang="ja-JP" dirty="0"/>
              <a:t>Fifth level</a:t>
            </a:r>
          </a:p>
        </p:txBody>
      </p:sp>
      <p:sp>
        <p:nvSpPr>
          <p:cNvPr id="17" name="Subtitle">
            <a:extLst>
              <a:ext uri="{FF2B5EF4-FFF2-40B4-BE49-F238E27FC236}">
                <a16:creationId xmlns:a16="http://schemas.microsoft.com/office/drawing/2014/main" id="{B2800772-5DC2-4428-A9AB-6886540164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639" y="742950"/>
            <a:ext cx="11471999" cy="46800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2pPr>
            <a:lvl3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3pPr>
            <a:lvl4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4pPr>
            <a:lvl5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Add subtitle</a:t>
            </a:r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11DE99CC-1193-4724-B97A-63B084C77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0001"/>
            <a:ext cx="11471638" cy="4680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ja-JP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1758983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2544">
          <p15:clr>
            <a:srgbClr val="FF96FF"/>
          </p15:clr>
        </p15:guide>
        <p15:guide id="7" pos="2680">
          <p15:clr>
            <a:srgbClr val="FF96FF"/>
          </p15:clr>
        </p15:guide>
        <p15:guide id="8" pos="4999">
          <p15:clr>
            <a:srgbClr val="FF96FF"/>
          </p15:clr>
        </p15:guide>
        <p15:guide id="9" pos="5135">
          <p15:clr>
            <a:srgbClr val="FF96FF"/>
          </p15:clr>
        </p15:guide>
        <p15:guide id="10" pos="7453">
          <p15:clr>
            <a:srgbClr val="FF96FF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>
            <a:extLst>
              <a:ext uri="{FF2B5EF4-FFF2-40B4-BE49-F238E27FC236}">
                <a16:creationId xmlns:a16="http://schemas.microsoft.com/office/drawing/2014/main" id="{C8EE95C7-8261-4980-A6A7-1FCF4A6D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pPr/>
              <a:t>‹#›</a:t>
            </a:fld>
            <a:endParaRPr lang="ja-JP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E1308136-A193-42AF-B4F8-0FE8DD01F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P4H-SG meeting 3–4 April 2025</a:t>
            </a:r>
            <a:endParaRPr lang="ja-JP" dirty="0"/>
          </a:p>
        </p:txBody>
      </p:sp>
      <p:cxnSp>
        <p:nvCxnSpPr>
          <p:cNvPr id="22" name="Straight Connector 4">
            <a:extLst>
              <a:ext uri="{FF2B5EF4-FFF2-40B4-BE49-F238E27FC236}">
                <a16:creationId xmlns:a16="http://schemas.microsoft.com/office/drawing/2014/main" id="{DE9297BE-4964-47FC-AF8B-898DB2EE6301}"/>
              </a:ext>
            </a:extLst>
          </p:cNvPr>
          <p:cNvCxnSpPr>
            <a:cxnSpLocks/>
          </p:cNvCxnSpPr>
          <p:nvPr userDrawn="1"/>
        </p:nvCxnSpPr>
        <p:spPr>
          <a:xfrm>
            <a:off x="6203950" y="3765824"/>
            <a:ext cx="562958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">
            <a:extLst>
              <a:ext uri="{FF2B5EF4-FFF2-40B4-BE49-F238E27FC236}">
                <a16:creationId xmlns:a16="http://schemas.microsoft.com/office/drawing/2014/main" id="{FCAC31F0-1F31-4AFD-8F00-38DDCF90A121}"/>
              </a:ext>
            </a:extLst>
          </p:cNvPr>
          <p:cNvCxnSpPr>
            <a:cxnSpLocks/>
          </p:cNvCxnSpPr>
          <p:nvPr userDrawn="1"/>
        </p:nvCxnSpPr>
        <p:spPr>
          <a:xfrm>
            <a:off x="358775" y="3765824"/>
            <a:ext cx="562958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2">
            <a:extLst>
              <a:ext uri="{FF2B5EF4-FFF2-40B4-BE49-F238E27FC236}">
                <a16:creationId xmlns:a16="http://schemas.microsoft.com/office/drawing/2014/main" id="{0F846D38-E858-F0D4-E637-5ECC6FF4945E}"/>
              </a:ext>
            </a:extLst>
          </p:cNvPr>
          <p:cNvCxnSpPr>
            <a:cxnSpLocks/>
          </p:cNvCxnSpPr>
          <p:nvPr userDrawn="1"/>
        </p:nvCxnSpPr>
        <p:spPr>
          <a:xfrm>
            <a:off x="6203950" y="1363482"/>
            <a:ext cx="562958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">
            <a:extLst>
              <a:ext uri="{FF2B5EF4-FFF2-40B4-BE49-F238E27FC236}">
                <a16:creationId xmlns:a16="http://schemas.microsoft.com/office/drawing/2014/main" id="{C95D5B98-B1D6-D60A-55F2-D0A3F686D2E4}"/>
              </a:ext>
            </a:extLst>
          </p:cNvPr>
          <p:cNvCxnSpPr>
            <a:cxnSpLocks/>
          </p:cNvCxnSpPr>
          <p:nvPr userDrawn="1"/>
        </p:nvCxnSpPr>
        <p:spPr>
          <a:xfrm>
            <a:off x="358775" y="1363482"/>
            <a:ext cx="562958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2B5A710-CB0F-4BC5-8082-1CBE8A24808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04001" y="3906676"/>
            <a:ext cx="5626100" cy="2052000"/>
          </a:xfrm>
        </p:spPr>
        <p:txBody>
          <a:bodyPr/>
          <a:lstStyle/>
          <a:p>
            <a:pPr lvl="0"/>
            <a:r>
              <a:rPr lang="ja-JP" dirty="0"/>
              <a:t>Add text 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  <a:p>
            <a:pPr lvl="3"/>
            <a:r>
              <a:rPr lang="ja-JP" dirty="0"/>
              <a:t>Fourth level</a:t>
            </a:r>
            <a:endParaRPr lang="ja-JP"/>
          </a:p>
          <a:p>
            <a:pPr lvl="4"/>
            <a:r>
              <a:rPr lang="ja-JP" dirty="0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FBE7EB6-23B8-4042-9882-DF407708EA5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0001" y="3906676"/>
            <a:ext cx="5626800" cy="2052000"/>
          </a:xfrm>
        </p:spPr>
        <p:txBody>
          <a:bodyPr/>
          <a:lstStyle/>
          <a:p>
            <a:pPr lvl="0"/>
            <a:r>
              <a:rPr lang="ja-JP" dirty="0"/>
              <a:t>Add text 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  <a:p>
            <a:pPr lvl="3"/>
            <a:r>
              <a:rPr lang="ja-JP" dirty="0"/>
              <a:t>Fourth level</a:t>
            </a:r>
            <a:endParaRPr lang="ja-JP"/>
          </a:p>
          <a:p>
            <a:pPr lvl="4"/>
            <a:r>
              <a:rPr lang="ja-JP" dirty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D28430F-2DC6-4B69-BDBC-F973117F63A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04001" y="1583999"/>
            <a:ext cx="5626100" cy="2051999"/>
          </a:xfrm>
        </p:spPr>
        <p:txBody>
          <a:bodyPr/>
          <a:lstStyle/>
          <a:p>
            <a:pPr lvl="0"/>
            <a:r>
              <a:rPr lang="ja-JP" dirty="0"/>
              <a:t>Add text 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  <a:p>
            <a:pPr lvl="3"/>
            <a:r>
              <a:rPr lang="ja-JP" dirty="0"/>
              <a:t>Fourth level</a:t>
            </a:r>
            <a:endParaRPr lang="ja-JP"/>
          </a:p>
          <a:p>
            <a:pPr lvl="4"/>
            <a:r>
              <a:rPr lang="ja-JP" dirty="0"/>
              <a:t>Fifth level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9C0CB55A-7479-40ED-89A1-53B04326727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1584000"/>
            <a:ext cx="5626800" cy="205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dirty="0"/>
              <a:t>Add text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  <a:p>
            <a:pPr lvl="3"/>
            <a:r>
              <a:rPr lang="ja-JP" dirty="0"/>
              <a:t>Fourth level</a:t>
            </a:r>
            <a:endParaRPr lang="ja-JP"/>
          </a:p>
          <a:p>
            <a:pPr lvl="4"/>
            <a:r>
              <a:rPr lang="ja-JP" dirty="0"/>
              <a:t>Fifth level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A5F7C43A-4B76-400E-95CB-C88610641FD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9639" y="742950"/>
            <a:ext cx="11471999" cy="46800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2pPr>
            <a:lvl3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3pPr>
            <a:lvl4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4pPr>
            <a:lvl5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Add subtitle</a:t>
            </a:r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C80A491E-47F6-45BF-A924-5EA71B7C7F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0001"/>
            <a:ext cx="11471638" cy="4680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ja-JP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502716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2375">
          <p15:clr>
            <a:srgbClr val="FF96FF"/>
          </p15:clr>
        </p15:guide>
        <p15:guide id="5" orient="horz" pos="2511">
          <p15:clr>
            <a:srgbClr val="FF96FF"/>
          </p15:clr>
        </p15:guide>
        <p15:guide id="6" orient="horz" pos="3753">
          <p15:clr>
            <a:srgbClr val="FF96FF"/>
          </p15:clr>
        </p15:guide>
        <p15:guide id="7" pos="226">
          <p15:clr>
            <a:srgbClr val="FF96FF"/>
          </p15:clr>
        </p15:guide>
        <p15:guide id="8" pos="3771">
          <p15:clr>
            <a:srgbClr val="FF96FF"/>
          </p15:clr>
        </p15:guide>
        <p15:guide id="9" pos="3908">
          <p15:clr>
            <a:srgbClr val="FF96FF"/>
          </p15:clr>
        </p15:guide>
        <p15:guide id="10" pos="7453">
          <p15:clr>
            <a:srgbClr val="FF96FF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B94182E6-4E4D-4619-8935-1EE0C5AA0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t>‹#›</a:t>
            </a:fld>
            <a:endParaRPr lang="ja-JP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B47BBB1-C861-0D63-0884-5796EA2A2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7950" y="6203950"/>
            <a:ext cx="6905625" cy="365125"/>
          </a:xfrm>
        </p:spPr>
        <p:txBody>
          <a:bodyPr/>
          <a:lstStyle/>
          <a:p>
            <a:r>
              <a:rPr lang="en-US" altLang="ja-JP"/>
              <a:t>P4H-SG meeting 3–4 April 2025</a:t>
            </a:r>
            <a:endParaRPr lang="ja-JP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2BCB50A8-00F6-4AE3-8876-B966A2F7B52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52000" y="5080500"/>
            <a:ext cx="3678237" cy="877888"/>
          </a:xfrm>
        </p:spPr>
        <p:txBody>
          <a:bodyPr/>
          <a:lstStyle>
            <a:lvl1pPr marL="0" indent="0">
              <a:buNone/>
              <a:defRPr sz="7200"/>
            </a:lvl1pPr>
            <a:lvl2pPr marL="0" indent="0">
              <a:buNone/>
              <a:defRPr sz="7200"/>
            </a:lvl2pPr>
            <a:lvl3pPr marL="0" indent="0">
              <a:buNone/>
              <a:defRPr sz="7200"/>
            </a:lvl3pPr>
            <a:lvl4pPr marL="0" indent="0">
              <a:buNone/>
              <a:defRPr sz="7200"/>
            </a:lvl4pPr>
            <a:lvl5pPr marL="0" indent="0">
              <a:buNone/>
              <a:defRPr sz="7200"/>
            </a:lvl5pPr>
          </a:lstStyle>
          <a:p>
            <a:pPr lvl="0"/>
            <a:r>
              <a:rPr lang="ja-JP" dirty="0"/>
              <a:t>##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018407E5-6E6D-4F09-B91C-72513303E8D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56000" y="5080500"/>
            <a:ext cx="3678237" cy="877888"/>
          </a:xfrm>
        </p:spPr>
        <p:txBody>
          <a:bodyPr/>
          <a:lstStyle>
            <a:lvl1pPr marL="0" indent="0">
              <a:buNone/>
              <a:defRPr sz="7200"/>
            </a:lvl1pPr>
            <a:lvl2pPr marL="0" indent="0">
              <a:buNone/>
              <a:defRPr sz="7200"/>
            </a:lvl2pPr>
            <a:lvl3pPr marL="0" indent="0">
              <a:buNone/>
              <a:defRPr sz="7200"/>
            </a:lvl3pPr>
            <a:lvl4pPr marL="0" indent="0">
              <a:buNone/>
              <a:defRPr sz="7200"/>
            </a:lvl4pPr>
            <a:lvl5pPr marL="0" indent="0">
              <a:buNone/>
              <a:defRPr sz="7200"/>
            </a:lvl5pPr>
          </a:lstStyle>
          <a:p>
            <a:pPr lvl="0"/>
            <a:r>
              <a:rPr lang="ja-JP" dirty="0"/>
              <a:t>##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A74B85C6-BEF9-4ADA-A489-A0B4FF56899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0001" y="5080500"/>
            <a:ext cx="3678237" cy="877888"/>
          </a:xfrm>
        </p:spPr>
        <p:txBody>
          <a:bodyPr/>
          <a:lstStyle>
            <a:lvl1pPr marL="0" indent="0">
              <a:buNone/>
              <a:defRPr sz="7200"/>
            </a:lvl1pPr>
            <a:lvl2pPr marL="0" indent="0">
              <a:buNone/>
              <a:defRPr sz="7200"/>
            </a:lvl2pPr>
            <a:lvl3pPr marL="0" indent="0">
              <a:buNone/>
              <a:defRPr sz="7200"/>
            </a:lvl3pPr>
            <a:lvl4pPr marL="0" indent="0">
              <a:buNone/>
              <a:defRPr sz="7200"/>
            </a:lvl4pPr>
            <a:lvl5pPr marL="0" indent="0">
              <a:buNone/>
              <a:defRPr sz="7200"/>
            </a:lvl5pPr>
          </a:lstStyle>
          <a:p>
            <a:pPr lvl="0"/>
            <a:r>
              <a:rPr lang="ja-JP" dirty="0"/>
              <a:t>##</a:t>
            </a:r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B362638D-6D6F-4355-AD1C-5B82AC48292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147189" y="3463301"/>
            <a:ext cx="3678237" cy="14657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dirty="0"/>
              <a:t>Add text 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07BFC6C2-0944-41C4-A1F8-DBF51C90720C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253776" y="3463301"/>
            <a:ext cx="3678237" cy="144574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dirty="0"/>
              <a:t>Add text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06A07A4-FC84-46D6-8C0C-1AE653D2DF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639" y="3463301"/>
            <a:ext cx="3678237" cy="143820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ja-JP" dirty="0"/>
              <a:t>Add text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</p:txBody>
      </p:sp>
      <p:cxnSp>
        <p:nvCxnSpPr>
          <p:cNvPr id="25" name="Straight Connector 3">
            <a:extLst>
              <a:ext uri="{FF2B5EF4-FFF2-40B4-BE49-F238E27FC236}">
                <a16:creationId xmlns:a16="http://schemas.microsoft.com/office/drawing/2014/main" id="{F79CD8C9-909F-491D-9740-1993F522A2AE}"/>
              </a:ext>
            </a:extLst>
          </p:cNvPr>
          <p:cNvCxnSpPr>
            <a:cxnSpLocks/>
          </p:cNvCxnSpPr>
          <p:nvPr userDrawn="1"/>
        </p:nvCxnSpPr>
        <p:spPr>
          <a:xfrm>
            <a:off x="8147189" y="3256236"/>
            <a:ext cx="368634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">
            <a:extLst>
              <a:ext uri="{FF2B5EF4-FFF2-40B4-BE49-F238E27FC236}">
                <a16:creationId xmlns:a16="http://schemas.microsoft.com/office/drawing/2014/main" id="{FF514217-1803-4DAB-AA3A-C7CEC59F6FB2}"/>
              </a:ext>
            </a:extLst>
          </p:cNvPr>
          <p:cNvCxnSpPr>
            <a:cxnSpLocks/>
          </p:cNvCxnSpPr>
          <p:nvPr userDrawn="1"/>
        </p:nvCxnSpPr>
        <p:spPr>
          <a:xfrm>
            <a:off x="4256088" y="3256236"/>
            <a:ext cx="36798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1">
            <a:extLst>
              <a:ext uri="{FF2B5EF4-FFF2-40B4-BE49-F238E27FC236}">
                <a16:creationId xmlns:a16="http://schemas.microsoft.com/office/drawing/2014/main" id="{AD6C75EF-3540-433C-8334-6F285BDB9FE7}"/>
              </a:ext>
            </a:extLst>
          </p:cNvPr>
          <p:cNvCxnSpPr>
            <a:cxnSpLocks/>
          </p:cNvCxnSpPr>
          <p:nvPr userDrawn="1"/>
        </p:nvCxnSpPr>
        <p:spPr>
          <a:xfrm>
            <a:off x="358775" y="3256236"/>
            <a:ext cx="36798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icture 3">
            <a:extLst>
              <a:ext uri="{FF2B5EF4-FFF2-40B4-BE49-F238E27FC236}">
                <a16:creationId xmlns:a16="http://schemas.microsoft.com/office/drawing/2014/main" id="{EB21BCFD-8E2F-4F1B-86E7-41F1317ED1E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147913" y="1817888"/>
            <a:ext cx="3678237" cy="1233487"/>
          </a:xfrm>
        </p:spPr>
        <p:txBody>
          <a:bodyPr tIns="144000"/>
          <a:lstStyle>
            <a:lvl1pPr marL="0" indent="0" algn="ctr">
              <a:buNone/>
              <a:defRPr/>
            </a:lvl1pPr>
          </a:lstStyle>
          <a:p>
            <a:r>
              <a:rPr lang="ja-JP" dirty="0"/>
              <a:t>Add icon </a:t>
            </a:r>
            <a:endParaRPr lang="ja-JP"/>
          </a:p>
          <a:p>
            <a:r>
              <a:rPr lang="ja-JP" dirty="0"/>
              <a:t>or image</a:t>
            </a:r>
            <a:endParaRPr lang="ja-JP"/>
          </a:p>
        </p:txBody>
      </p:sp>
      <p:sp>
        <p:nvSpPr>
          <p:cNvPr id="15" name="Picture 2">
            <a:extLst>
              <a:ext uri="{FF2B5EF4-FFF2-40B4-BE49-F238E27FC236}">
                <a16:creationId xmlns:a16="http://schemas.microsoft.com/office/drawing/2014/main" id="{980C40B3-D75F-4C27-8F65-9B5C0A68B32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54500" y="1817888"/>
            <a:ext cx="3678237" cy="1233487"/>
          </a:xfrm>
        </p:spPr>
        <p:txBody>
          <a:bodyPr tIns="144000"/>
          <a:lstStyle>
            <a:lvl1pPr marL="0" indent="0" algn="ctr">
              <a:buNone/>
              <a:defRPr/>
            </a:lvl1pPr>
          </a:lstStyle>
          <a:p>
            <a:r>
              <a:rPr lang="ja-JP" dirty="0"/>
              <a:t>Add icon </a:t>
            </a:r>
            <a:endParaRPr lang="ja-JP"/>
          </a:p>
          <a:p>
            <a:r>
              <a:rPr lang="ja-JP" dirty="0"/>
              <a:t>or image</a:t>
            </a:r>
            <a:endParaRPr lang="ja-JP"/>
          </a:p>
        </p:txBody>
      </p:sp>
      <p:sp>
        <p:nvSpPr>
          <p:cNvPr id="12" name="Picture 1">
            <a:extLst>
              <a:ext uri="{FF2B5EF4-FFF2-40B4-BE49-F238E27FC236}">
                <a16:creationId xmlns:a16="http://schemas.microsoft.com/office/drawing/2014/main" id="{4CADCDFA-40D3-4FE8-8482-2352DB54BCE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60363" y="1817888"/>
            <a:ext cx="3678237" cy="1233487"/>
          </a:xfrm>
        </p:spPr>
        <p:txBody>
          <a:bodyPr tIns="144000"/>
          <a:lstStyle>
            <a:lvl1pPr marL="0" indent="0" algn="ctr">
              <a:buNone/>
              <a:defRPr/>
            </a:lvl1pPr>
          </a:lstStyle>
          <a:p>
            <a:r>
              <a:rPr lang="ja-JP" dirty="0"/>
              <a:t>Add icon </a:t>
            </a:r>
            <a:endParaRPr lang="ja-JP"/>
          </a:p>
          <a:p>
            <a:r>
              <a:rPr lang="ja-JP" dirty="0"/>
              <a:t>or image</a:t>
            </a:r>
            <a:endParaRPr lang="ja-JP"/>
          </a:p>
        </p:txBody>
      </p:sp>
      <p:sp>
        <p:nvSpPr>
          <p:cNvPr id="23" name="Subtitle">
            <a:extLst>
              <a:ext uri="{FF2B5EF4-FFF2-40B4-BE49-F238E27FC236}">
                <a16:creationId xmlns:a16="http://schemas.microsoft.com/office/drawing/2014/main" id="{1627A9DD-9A45-4FE5-86D5-7683C39397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639" y="742950"/>
            <a:ext cx="11471999" cy="46800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2pPr>
            <a:lvl3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3pPr>
            <a:lvl4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4pPr>
            <a:lvl5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Add subtitle</a:t>
            </a:r>
          </a:p>
        </p:txBody>
      </p:sp>
      <p:sp>
        <p:nvSpPr>
          <p:cNvPr id="19" name="Title">
            <a:extLst>
              <a:ext uri="{FF2B5EF4-FFF2-40B4-BE49-F238E27FC236}">
                <a16:creationId xmlns:a16="http://schemas.microsoft.com/office/drawing/2014/main" id="{5AE9A54B-53A1-4875-849F-D52831CDD1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0001"/>
            <a:ext cx="11471638" cy="4680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ja-JP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1575680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2544">
          <p15:clr>
            <a:srgbClr val="FF96FF"/>
          </p15:clr>
        </p15:guide>
        <p15:guide id="7" pos="2680">
          <p15:clr>
            <a:srgbClr val="FF96FF"/>
          </p15:clr>
        </p15:guide>
        <p15:guide id="8" pos="4999">
          <p15:clr>
            <a:srgbClr val="FF96FF"/>
          </p15:clr>
        </p15:guide>
        <p15:guide id="9" pos="5135">
          <p15:clr>
            <a:srgbClr val="FF96FF"/>
          </p15:clr>
        </p15:guide>
        <p15:guide id="10" pos="7453">
          <p15:clr>
            <a:srgbClr val="FF96FF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>
            <a:extLst>
              <a:ext uri="{FF2B5EF4-FFF2-40B4-BE49-F238E27FC236}">
                <a16:creationId xmlns:a16="http://schemas.microsoft.com/office/drawing/2014/main" id="{367FE9DC-36B2-4EF6-81B3-FF56730EE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pPr/>
              <a:t>‹#›</a:t>
            </a:fld>
            <a:endParaRPr lang="ja-JP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19E7C992-DFED-5A58-BF5D-322AB41CA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7950" y="6203950"/>
            <a:ext cx="6905625" cy="365125"/>
          </a:xfrm>
        </p:spPr>
        <p:txBody>
          <a:bodyPr/>
          <a:lstStyle/>
          <a:p>
            <a:r>
              <a:rPr lang="en-US" altLang="ja-JP"/>
              <a:t>P4H-SG meeting 3–4 April 2025</a:t>
            </a:r>
            <a:endParaRPr lang="ja-JP"/>
          </a:p>
        </p:txBody>
      </p:sp>
      <p:cxnSp>
        <p:nvCxnSpPr>
          <p:cNvPr id="27" name="Straight Connector 3">
            <a:extLst>
              <a:ext uri="{FF2B5EF4-FFF2-40B4-BE49-F238E27FC236}">
                <a16:creationId xmlns:a16="http://schemas.microsoft.com/office/drawing/2014/main" id="{5D030F71-7192-4E9A-B664-DDFE7CBE7BA3}"/>
              </a:ext>
            </a:extLst>
          </p:cNvPr>
          <p:cNvCxnSpPr/>
          <p:nvPr userDrawn="1"/>
        </p:nvCxnSpPr>
        <p:spPr>
          <a:xfrm>
            <a:off x="9024257" y="1798638"/>
            <a:ext cx="0" cy="41592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">
            <a:extLst>
              <a:ext uri="{FF2B5EF4-FFF2-40B4-BE49-F238E27FC236}">
                <a16:creationId xmlns:a16="http://schemas.microsoft.com/office/drawing/2014/main" id="{9DCC7303-2429-4E29-8CDE-1D1807376E92}"/>
              </a:ext>
            </a:extLst>
          </p:cNvPr>
          <p:cNvCxnSpPr/>
          <p:nvPr userDrawn="1"/>
        </p:nvCxnSpPr>
        <p:spPr>
          <a:xfrm>
            <a:off x="6090557" y="1798638"/>
            <a:ext cx="0" cy="41592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1">
            <a:extLst>
              <a:ext uri="{FF2B5EF4-FFF2-40B4-BE49-F238E27FC236}">
                <a16:creationId xmlns:a16="http://schemas.microsoft.com/office/drawing/2014/main" id="{629706EB-0973-44F7-B89F-839FA7D5AD2A}"/>
              </a:ext>
            </a:extLst>
          </p:cNvPr>
          <p:cNvCxnSpPr/>
          <p:nvPr userDrawn="1"/>
        </p:nvCxnSpPr>
        <p:spPr>
          <a:xfrm>
            <a:off x="3176269" y="1798638"/>
            <a:ext cx="0" cy="41592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4">
            <a:extLst>
              <a:ext uri="{FF2B5EF4-FFF2-40B4-BE49-F238E27FC236}">
                <a16:creationId xmlns:a16="http://schemas.microsoft.com/office/drawing/2014/main" id="{79F26C1F-5758-4A52-A55F-85316A7B4CD2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124950" y="3027361"/>
            <a:ext cx="2706688" cy="2930525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ja-JP" dirty="0"/>
              <a:t>Add text 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  <a:p>
            <a:pPr lvl="3"/>
            <a:r>
              <a:rPr lang="ja-JP" dirty="0"/>
              <a:t>Fourth level</a:t>
            </a:r>
            <a:endParaRPr lang="ja-JP"/>
          </a:p>
          <a:p>
            <a:pPr lvl="4"/>
            <a:r>
              <a:rPr lang="ja-JP" dirty="0"/>
              <a:t>Fifth level</a:t>
            </a:r>
          </a:p>
        </p:txBody>
      </p:sp>
      <p:sp>
        <p:nvSpPr>
          <p:cNvPr id="35" name="Text 3">
            <a:extLst>
              <a:ext uri="{FF2B5EF4-FFF2-40B4-BE49-F238E27FC236}">
                <a16:creationId xmlns:a16="http://schemas.microsoft.com/office/drawing/2014/main" id="{47115789-4D0A-4CCE-8671-6273B0381B0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203950" y="3027363"/>
            <a:ext cx="2706688" cy="29305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dirty="0"/>
              <a:t>Add text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  <a:p>
            <a:pPr lvl="3"/>
            <a:r>
              <a:rPr lang="ja-JP" dirty="0"/>
              <a:t>Fourth level</a:t>
            </a:r>
            <a:endParaRPr lang="ja-JP"/>
          </a:p>
          <a:p>
            <a:pPr lvl="4"/>
            <a:r>
              <a:rPr lang="ja-JP" dirty="0"/>
              <a:t>Fifth level</a:t>
            </a:r>
          </a:p>
        </p:txBody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62D66E2E-2FE0-4D07-8B76-1EE08A9199A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281363" y="3027362"/>
            <a:ext cx="2706688" cy="29305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dirty="0"/>
              <a:t>Add text 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  <a:p>
            <a:pPr lvl="3"/>
            <a:r>
              <a:rPr lang="ja-JP" dirty="0"/>
              <a:t>Fourth level</a:t>
            </a:r>
            <a:endParaRPr lang="ja-JP"/>
          </a:p>
          <a:p>
            <a:pPr lvl="4"/>
            <a:r>
              <a:rPr lang="ja-JP" dirty="0"/>
              <a:t>Fifth level</a:t>
            </a:r>
          </a:p>
        </p:txBody>
      </p:sp>
      <p:sp>
        <p:nvSpPr>
          <p:cNvPr id="33" name="Text 1">
            <a:extLst>
              <a:ext uri="{FF2B5EF4-FFF2-40B4-BE49-F238E27FC236}">
                <a16:creationId xmlns:a16="http://schemas.microsoft.com/office/drawing/2014/main" id="{50962EFB-4349-46BD-8CA6-22D2BD2A65A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58775" y="3027363"/>
            <a:ext cx="2706688" cy="2930525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ja-JP" dirty="0"/>
              <a:t>Add text 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  <a:p>
            <a:pPr lvl="3"/>
            <a:r>
              <a:rPr lang="ja-JP" dirty="0"/>
              <a:t>Fourth level</a:t>
            </a:r>
            <a:endParaRPr lang="ja-JP"/>
          </a:p>
          <a:p>
            <a:pPr lvl="4"/>
            <a:r>
              <a:rPr lang="ja-JP" dirty="0"/>
              <a:t>Fifth level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ABB11E91-3DE4-48AE-B64C-741B09D47C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26539" y="1797051"/>
            <a:ext cx="2706000" cy="1230312"/>
          </a:xfrm>
        </p:spPr>
        <p:txBody>
          <a:bodyPr/>
          <a:lstStyle>
            <a:lvl1pPr marL="0" indent="0">
              <a:buNone/>
              <a:defRPr sz="9600">
                <a:latin typeface="+mj-lt"/>
              </a:defRPr>
            </a:lvl1pPr>
            <a:lvl2pPr marL="0" indent="0">
              <a:buNone/>
              <a:defRPr sz="9600">
                <a:latin typeface="+mj-lt"/>
              </a:defRPr>
            </a:lvl2pPr>
            <a:lvl3pPr marL="0" indent="0">
              <a:buNone/>
              <a:defRPr sz="9600">
                <a:latin typeface="+mj-lt"/>
              </a:defRPr>
            </a:lvl3pPr>
            <a:lvl4pPr marL="0" indent="0">
              <a:buNone/>
              <a:defRPr sz="9600">
                <a:latin typeface="+mj-lt"/>
              </a:defRPr>
            </a:lvl4pPr>
            <a:lvl5pPr marL="0" indent="0">
              <a:buNone/>
              <a:defRPr sz="9600">
                <a:latin typeface="+mj-lt"/>
              </a:defRPr>
            </a:lvl5pPr>
          </a:lstStyle>
          <a:p>
            <a:pPr lvl="0"/>
            <a:r>
              <a:rPr lang="ja-JP" dirty="0"/>
              <a:t>#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1FD453A3-DDDB-4208-BE70-083FE24E99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3951" y="1798638"/>
            <a:ext cx="2706000" cy="1230312"/>
          </a:xfrm>
        </p:spPr>
        <p:txBody>
          <a:bodyPr/>
          <a:lstStyle>
            <a:lvl1pPr marL="0" indent="0">
              <a:buNone/>
              <a:defRPr sz="9600">
                <a:latin typeface="+mj-lt"/>
              </a:defRPr>
            </a:lvl1pPr>
            <a:lvl2pPr marL="0" indent="0">
              <a:buNone/>
              <a:defRPr sz="9600">
                <a:latin typeface="+mj-lt"/>
              </a:defRPr>
            </a:lvl2pPr>
            <a:lvl3pPr marL="0" indent="0">
              <a:buNone/>
              <a:defRPr sz="9600">
                <a:latin typeface="+mj-lt"/>
              </a:defRPr>
            </a:lvl3pPr>
            <a:lvl4pPr marL="0" indent="0">
              <a:buNone/>
              <a:defRPr sz="9600">
                <a:latin typeface="+mj-lt"/>
              </a:defRPr>
            </a:lvl4pPr>
            <a:lvl5pPr marL="0" indent="0">
              <a:buNone/>
              <a:defRPr sz="9600">
                <a:latin typeface="+mj-lt"/>
              </a:defRPr>
            </a:lvl5pPr>
          </a:lstStyle>
          <a:p>
            <a:pPr lvl="0"/>
            <a:r>
              <a:rPr lang="ja-JP" dirty="0"/>
              <a:t>#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B0522132-8E3B-49B8-A485-CEE1F2CAFD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81363" y="1798638"/>
            <a:ext cx="2706000" cy="1230312"/>
          </a:xfrm>
        </p:spPr>
        <p:txBody>
          <a:bodyPr/>
          <a:lstStyle>
            <a:lvl1pPr marL="0" indent="0">
              <a:buNone/>
              <a:defRPr sz="9600">
                <a:latin typeface="+mj-lt"/>
              </a:defRPr>
            </a:lvl1pPr>
            <a:lvl2pPr marL="0" indent="0">
              <a:buNone/>
              <a:defRPr sz="9600">
                <a:latin typeface="+mj-lt"/>
              </a:defRPr>
            </a:lvl2pPr>
            <a:lvl3pPr marL="0" indent="0">
              <a:buNone/>
              <a:defRPr sz="9600">
                <a:latin typeface="+mj-lt"/>
              </a:defRPr>
            </a:lvl3pPr>
            <a:lvl4pPr marL="0" indent="0">
              <a:buNone/>
              <a:defRPr sz="9600">
                <a:latin typeface="+mj-lt"/>
              </a:defRPr>
            </a:lvl4pPr>
            <a:lvl5pPr marL="0" indent="0">
              <a:buNone/>
              <a:defRPr sz="9600">
                <a:latin typeface="+mj-lt"/>
              </a:defRPr>
            </a:lvl5pPr>
          </a:lstStyle>
          <a:p>
            <a:pPr lvl="0"/>
            <a:r>
              <a:rPr lang="ja-JP" dirty="0"/>
              <a:t>#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E5B0AE5F-0AD7-45BF-A186-F70AD8B574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5" y="1798638"/>
            <a:ext cx="2706000" cy="1230312"/>
          </a:xfrm>
        </p:spPr>
        <p:txBody>
          <a:bodyPr/>
          <a:lstStyle>
            <a:lvl1pPr marL="0" indent="0">
              <a:buNone/>
              <a:defRPr sz="9600">
                <a:latin typeface="+mj-lt"/>
              </a:defRPr>
            </a:lvl1pPr>
            <a:lvl2pPr marL="0" indent="0">
              <a:buNone/>
              <a:defRPr sz="9600">
                <a:latin typeface="+mj-lt"/>
              </a:defRPr>
            </a:lvl2pPr>
            <a:lvl3pPr marL="0" indent="0">
              <a:buNone/>
              <a:defRPr sz="9600">
                <a:latin typeface="+mj-lt"/>
              </a:defRPr>
            </a:lvl3pPr>
            <a:lvl4pPr marL="0" indent="0">
              <a:buNone/>
              <a:defRPr sz="9600">
                <a:latin typeface="+mj-lt"/>
              </a:defRPr>
            </a:lvl4pPr>
            <a:lvl5pPr marL="0" indent="0">
              <a:buNone/>
              <a:defRPr sz="9600">
                <a:latin typeface="+mj-lt"/>
              </a:defRPr>
            </a:lvl5pPr>
          </a:lstStyle>
          <a:p>
            <a:pPr lvl="0"/>
            <a:r>
              <a:rPr lang="ja-JP" dirty="0"/>
              <a:t>#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825E8E79-5239-4CEE-ADD6-D4B6F35018B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9639" y="742950"/>
            <a:ext cx="11471999" cy="46800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2pPr>
            <a:lvl3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3pPr>
            <a:lvl4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4pPr>
            <a:lvl5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Add subtitle</a:t>
            </a:r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A04D6D7E-5B6A-4D30-807B-84F2D80F27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0001"/>
            <a:ext cx="11471638" cy="4680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ja-JP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1615070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1931">
          <p15:clr>
            <a:srgbClr val="FF96FF"/>
          </p15:clr>
        </p15:guide>
        <p15:guide id="7" pos="2067">
          <p15:clr>
            <a:srgbClr val="FF96FF"/>
          </p15:clr>
        </p15:guide>
        <p15:guide id="8" pos="3771">
          <p15:clr>
            <a:srgbClr val="FF96FF"/>
          </p15:clr>
        </p15:guide>
        <p15:guide id="9" pos="3908">
          <p15:clr>
            <a:srgbClr val="FF96FF"/>
          </p15:clr>
        </p15:guide>
        <p15:guide id="10" pos="5612">
          <p15:clr>
            <a:srgbClr val="FF96FF"/>
          </p15:clr>
        </p15:guide>
        <p15:guide id="11" pos="5748">
          <p15:clr>
            <a:srgbClr val="FF96FF"/>
          </p15:clr>
        </p15:guide>
        <p15:guide id="12" pos="7453">
          <p15:clr>
            <a:srgbClr val="FF96FF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>
            <a:extLst>
              <a:ext uri="{FF2B5EF4-FFF2-40B4-BE49-F238E27FC236}">
                <a16:creationId xmlns:a16="http://schemas.microsoft.com/office/drawing/2014/main" id="{879888B2-7164-4B4B-ABC7-B80668DB2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pPr/>
              <a:t>‹#›</a:t>
            </a:fld>
            <a:endParaRPr lang="ja-JP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C0D438E6-44AE-1AE1-005B-3F8E6A4D0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7950" y="6203950"/>
            <a:ext cx="6905625" cy="365125"/>
          </a:xfrm>
        </p:spPr>
        <p:txBody>
          <a:bodyPr/>
          <a:lstStyle/>
          <a:p>
            <a:r>
              <a:rPr lang="en-US" altLang="ja-JP"/>
              <a:t>P4H-SG meeting 3–4 April 2025</a:t>
            </a:r>
            <a:endParaRPr lang="ja-JP"/>
          </a:p>
        </p:txBody>
      </p:sp>
      <p:sp>
        <p:nvSpPr>
          <p:cNvPr id="10" name="Source">
            <a:extLst>
              <a:ext uri="{FF2B5EF4-FFF2-40B4-BE49-F238E27FC236}">
                <a16:creationId xmlns:a16="http://schemas.microsoft.com/office/drawing/2014/main" id="{82117A63-744C-4E06-9EAE-5977547595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56000" y="4619567"/>
            <a:ext cx="3679999" cy="1331120"/>
          </a:xfrm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sz="1800">
                <a:latin typeface="+mj-lt"/>
              </a:defRPr>
            </a:lvl1pPr>
            <a:lvl2pPr marL="0" indent="0" algn="ctr">
              <a:buFont typeface="Arial" panose="020B0604020202020204" pitchFamily="34" charset="0"/>
              <a:buNone/>
              <a:defRPr sz="1800">
                <a:latin typeface="+mj-lt"/>
              </a:defRPr>
            </a:lvl2pPr>
            <a:lvl3pPr marL="0" indent="0" algn="ctr">
              <a:buFont typeface="Arial" panose="020B0604020202020204" pitchFamily="34" charset="0"/>
              <a:buNone/>
              <a:defRPr sz="1000">
                <a:latin typeface="+mj-lt"/>
              </a:defRPr>
            </a:lvl3pPr>
            <a:lvl4pPr marL="0" indent="0" algn="ctr">
              <a:buFont typeface="Arial" panose="020B0604020202020204" pitchFamily="34" charset="0"/>
              <a:buNone/>
              <a:defRPr sz="1000">
                <a:latin typeface="+mj-lt"/>
              </a:defRPr>
            </a:lvl4pPr>
            <a:lvl5pPr marL="0" indent="0" algn="ctr">
              <a:buFont typeface="Arial" panose="020B0604020202020204" pitchFamily="34" charset="0"/>
              <a:buNone/>
              <a:defRPr sz="1000">
                <a:latin typeface="+mj-lt"/>
              </a:defRPr>
            </a:lvl5pPr>
          </a:lstStyle>
          <a:p>
            <a:pPr lvl="0"/>
            <a:r>
              <a:rPr lang="ja-JP" dirty="0"/>
              <a:t>Add text</a:t>
            </a:r>
            <a:endParaRPr lang="ja-JP"/>
          </a:p>
        </p:txBody>
      </p:sp>
      <p:sp>
        <p:nvSpPr>
          <p:cNvPr id="7" name="Quote">
            <a:extLst>
              <a:ext uri="{FF2B5EF4-FFF2-40B4-BE49-F238E27FC236}">
                <a16:creationId xmlns:a16="http://schemas.microsoft.com/office/drawing/2014/main" id="{700D726E-A1E6-4FF7-A8A0-FE82BDFA85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06638" y="1450975"/>
            <a:ext cx="7577137" cy="2497138"/>
          </a:xfrm>
        </p:spPr>
        <p:txBody>
          <a:bodyPr anchor="ctr" anchorCtr="0"/>
          <a:lstStyle>
            <a:lvl1pPr marL="0" indent="0" algn="ctr">
              <a:buNone/>
              <a:defRPr sz="4800"/>
            </a:lvl1pPr>
            <a:lvl2pPr marL="0" indent="0" algn="ctr">
              <a:buNone/>
              <a:defRPr sz="3200">
                <a:latin typeface="+mj-lt"/>
              </a:defRPr>
            </a:lvl2pPr>
            <a:lvl3pPr marL="0" indent="0" algn="ctr">
              <a:buNone/>
              <a:defRPr sz="2400">
                <a:latin typeface="+mj-lt"/>
              </a:defRPr>
            </a:lvl3pPr>
            <a:lvl4pPr marL="0" indent="0" algn="ctr">
              <a:buNone/>
              <a:defRPr sz="2000">
                <a:latin typeface="+mj-lt"/>
              </a:defRPr>
            </a:lvl4pPr>
            <a:lvl5pPr marL="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ja-JP" dirty="0"/>
              <a:t>Add text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2348493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1317">
          <p15:clr>
            <a:srgbClr val="FF96FF"/>
          </p15:clr>
        </p15:guide>
        <p15:guide id="7" pos="1453">
          <p15:clr>
            <a:srgbClr val="FF96FF"/>
          </p15:clr>
        </p15:guide>
        <p15:guide id="8" pos="2544">
          <p15:clr>
            <a:srgbClr val="FF96FF"/>
          </p15:clr>
        </p15:guide>
        <p15:guide id="9" pos="2680">
          <p15:clr>
            <a:srgbClr val="FF96FF"/>
          </p15:clr>
        </p15:guide>
        <p15:guide id="10" pos="3771">
          <p15:clr>
            <a:srgbClr val="FF96FF"/>
          </p15:clr>
        </p15:guide>
        <p15:guide id="11" pos="3908">
          <p15:clr>
            <a:srgbClr val="FF96FF"/>
          </p15:clr>
        </p15:guide>
        <p15:guide id="12" pos="4999">
          <p15:clr>
            <a:srgbClr val="FF96FF"/>
          </p15:clr>
        </p15:guide>
        <p15:guide id="13" pos="5135">
          <p15:clr>
            <a:srgbClr val="FF96FF"/>
          </p15:clr>
        </p15:guide>
        <p15:guide id="14" pos="6226">
          <p15:clr>
            <a:srgbClr val="FF96FF"/>
          </p15:clr>
        </p15:guide>
        <p15:guide id="15" pos="6362">
          <p15:clr>
            <a:srgbClr val="FF96FF"/>
          </p15:clr>
        </p15:guide>
        <p15:guide id="16" pos="7453">
          <p15:clr>
            <a:srgbClr val="FF96FF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extLst>
              <a:ext uri="{FF2B5EF4-FFF2-40B4-BE49-F238E27FC236}">
                <a16:creationId xmlns:a16="http://schemas.microsoft.com/office/drawing/2014/main" id="{AEAD339E-96C1-896B-0F67-589397A4ED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8717962" y="4099090"/>
            <a:ext cx="3474038" cy="2758910"/>
          </a:xfrm>
          <a:prstGeom prst="rect">
            <a:avLst/>
          </a:prstGeom>
        </p:spPr>
      </p:pic>
      <p:pic>
        <p:nvPicPr>
          <p:cNvPr id="11" name="Graphic 2">
            <a:extLst>
              <a:ext uri="{FF2B5EF4-FFF2-40B4-BE49-F238E27FC236}">
                <a16:creationId xmlns:a16="http://schemas.microsoft.com/office/drawing/2014/main" id="{25F4A53F-53F4-68B2-6491-D64857156D0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 flipH="1">
            <a:off x="6022109" y="0"/>
            <a:ext cx="6169891" cy="3172532"/>
          </a:xfrm>
          <a:prstGeom prst="rect">
            <a:avLst/>
          </a:prstGeom>
        </p:spPr>
      </p:pic>
      <p:pic>
        <p:nvPicPr>
          <p:cNvPr id="6" name="Graphic 1">
            <a:extLst>
              <a:ext uri="{FF2B5EF4-FFF2-40B4-BE49-F238E27FC236}">
                <a16:creationId xmlns:a16="http://schemas.microsoft.com/office/drawing/2014/main" id="{68B83754-8084-E3AB-7EA7-FA209E801C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r="20720" b="13037"/>
          <a:stretch/>
        </p:blipFill>
        <p:spPr>
          <a:xfrm rot="10800000" flipV="1">
            <a:off x="-1" y="4120825"/>
            <a:ext cx="4891457" cy="2758910"/>
          </a:xfrm>
          <a:prstGeom prst="rect">
            <a:avLst/>
          </a:prstGeom>
        </p:spPr>
      </p:pic>
      <p:sp>
        <p:nvSpPr>
          <p:cNvPr id="10" name="Source">
            <a:extLst>
              <a:ext uri="{FF2B5EF4-FFF2-40B4-BE49-F238E27FC236}">
                <a16:creationId xmlns:a16="http://schemas.microsoft.com/office/drawing/2014/main" id="{82117A63-744C-4E06-9EAE-5977547595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56000" y="4619567"/>
            <a:ext cx="3679999" cy="1331120"/>
          </a:xfrm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sz="1800">
                <a:latin typeface="+mj-lt"/>
              </a:defRPr>
            </a:lvl1pPr>
            <a:lvl2pPr marL="0" indent="0" algn="ctr">
              <a:buFont typeface="Arial" panose="020B0604020202020204" pitchFamily="34" charset="0"/>
              <a:buNone/>
              <a:defRPr sz="1800">
                <a:latin typeface="+mj-lt"/>
              </a:defRPr>
            </a:lvl2pPr>
            <a:lvl3pPr marL="0" indent="0" algn="ctr">
              <a:buFont typeface="Arial" panose="020B0604020202020204" pitchFamily="34" charset="0"/>
              <a:buNone/>
              <a:defRPr sz="1000">
                <a:latin typeface="+mj-lt"/>
              </a:defRPr>
            </a:lvl3pPr>
            <a:lvl4pPr marL="0" indent="0" algn="ctr">
              <a:buFont typeface="Arial" panose="020B0604020202020204" pitchFamily="34" charset="0"/>
              <a:buNone/>
              <a:defRPr sz="1000">
                <a:latin typeface="+mj-lt"/>
              </a:defRPr>
            </a:lvl4pPr>
            <a:lvl5pPr marL="0" indent="0" algn="ctr">
              <a:buFont typeface="Arial" panose="020B0604020202020204" pitchFamily="34" charset="0"/>
              <a:buNone/>
              <a:defRPr sz="1000">
                <a:latin typeface="+mj-lt"/>
              </a:defRPr>
            </a:lvl5pPr>
          </a:lstStyle>
          <a:p>
            <a:pPr lvl="0"/>
            <a:r>
              <a:rPr lang="ja-JP" dirty="0"/>
              <a:t>Add text</a:t>
            </a:r>
            <a:endParaRPr lang="ja-JP"/>
          </a:p>
        </p:txBody>
      </p:sp>
      <p:sp>
        <p:nvSpPr>
          <p:cNvPr id="7" name="Quote">
            <a:extLst>
              <a:ext uri="{FF2B5EF4-FFF2-40B4-BE49-F238E27FC236}">
                <a16:creationId xmlns:a16="http://schemas.microsoft.com/office/drawing/2014/main" id="{700D726E-A1E6-4FF7-A8A0-FE82BDFA85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06638" y="1450975"/>
            <a:ext cx="7577137" cy="2497138"/>
          </a:xfrm>
        </p:spPr>
        <p:txBody>
          <a:bodyPr anchor="ctr" anchorCtr="0"/>
          <a:lstStyle>
            <a:lvl1pPr marL="0" indent="0" algn="ctr">
              <a:buNone/>
              <a:defRPr sz="4800"/>
            </a:lvl1pPr>
            <a:lvl2pPr marL="0" indent="0" algn="ctr">
              <a:buNone/>
              <a:defRPr sz="3200">
                <a:latin typeface="+mj-lt"/>
              </a:defRPr>
            </a:lvl2pPr>
            <a:lvl3pPr marL="0" indent="0" algn="ctr">
              <a:buNone/>
              <a:defRPr sz="2400">
                <a:latin typeface="+mj-lt"/>
              </a:defRPr>
            </a:lvl3pPr>
            <a:lvl4pPr marL="0" indent="0" algn="ctr">
              <a:buNone/>
              <a:defRPr sz="2000">
                <a:latin typeface="+mj-lt"/>
              </a:defRPr>
            </a:lvl4pPr>
            <a:lvl5pPr marL="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ja-JP" dirty="0"/>
              <a:t>Add text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3436447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1317">
          <p15:clr>
            <a:srgbClr val="FF96FF"/>
          </p15:clr>
        </p15:guide>
        <p15:guide id="7" pos="1453">
          <p15:clr>
            <a:srgbClr val="FF96FF"/>
          </p15:clr>
        </p15:guide>
        <p15:guide id="8" pos="2544">
          <p15:clr>
            <a:srgbClr val="FF96FF"/>
          </p15:clr>
        </p15:guide>
        <p15:guide id="9" pos="2680">
          <p15:clr>
            <a:srgbClr val="FF96FF"/>
          </p15:clr>
        </p15:guide>
        <p15:guide id="10" pos="3771">
          <p15:clr>
            <a:srgbClr val="FF96FF"/>
          </p15:clr>
        </p15:guide>
        <p15:guide id="11" pos="3908">
          <p15:clr>
            <a:srgbClr val="FF96FF"/>
          </p15:clr>
        </p15:guide>
        <p15:guide id="12" pos="4999">
          <p15:clr>
            <a:srgbClr val="FF96FF"/>
          </p15:clr>
        </p15:guide>
        <p15:guide id="13" pos="5135">
          <p15:clr>
            <a:srgbClr val="FF96FF"/>
          </p15:clr>
        </p15:guide>
        <p15:guide id="14" pos="6226">
          <p15:clr>
            <a:srgbClr val="FF96FF"/>
          </p15:clr>
        </p15:guide>
        <p15:guide id="15" pos="6362">
          <p15:clr>
            <a:srgbClr val="FF96FF"/>
          </p15:clr>
        </p15:guide>
        <p15:guide id="16" pos="7453">
          <p15:clr>
            <a:srgbClr val="FF96FF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Clu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0">
            <a:extLst>
              <a:ext uri="{FF2B5EF4-FFF2-40B4-BE49-F238E27FC236}">
                <a16:creationId xmlns:a16="http://schemas.microsoft.com/office/drawing/2014/main" id="{CBD33412-F9C0-5229-E9FE-FED1FC905E88}"/>
              </a:ext>
            </a:extLst>
          </p:cNvPr>
          <p:cNvSpPr/>
          <p:nvPr userDrawn="1"/>
        </p:nvSpPr>
        <p:spPr>
          <a:xfrm>
            <a:off x="1722656" y="4963702"/>
            <a:ext cx="481069" cy="48106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ja-JP" dirty="0" err="1"/>
          </a:p>
        </p:txBody>
      </p:sp>
      <p:sp>
        <p:nvSpPr>
          <p:cNvPr id="13" name="Oval 9">
            <a:extLst>
              <a:ext uri="{FF2B5EF4-FFF2-40B4-BE49-F238E27FC236}">
                <a16:creationId xmlns:a16="http://schemas.microsoft.com/office/drawing/2014/main" id="{374E75F2-641B-920F-8770-3F82FC716CB8}"/>
              </a:ext>
            </a:extLst>
          </p:cNvPr>
          <p:cNvSpPr/>
          <p:nvPr userDrawn="1"/>
        </p:nvSpPr>
        <p:spPr>
          <a:xfrm>
            <a:off x="975981" y="3109761"/>
            <a:ext cx="357678" cy="35767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ja-JP" dirty="0" err="1"/>
          </a:p>
        </p:txBody>
      </p:sp>
      <p:sp>
        <p:nvSpPr>
          <p:cNvPr id="14" name="Oval 8">
            <a:extLst>
              <a:ext uri="{FF2B5EF4-FFF2-40B4-BE49-F238E27FC236}">
                <a16:creationId xmlns:a16="http://schemas.microsoft.com/office/drawing/2014/main" id="{278F52FC-FC20-0FAB-289C-F741B5EC6C8A}"/>
              </a:ext>
            </a:extLst>
          </p:cNvPr>
          <p:cNvSpPr/>
          <p:nvPr userDrawn="1"/>
        </p:nvSpPr>
        <p:spPr>
          <a:xfrm>
            <a:off x="7382373" y="953164"/>
            <a:ext cx="1867981" cy="1867981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ja-JP" dirty="0" err="1"/>
          </a:p>
        </p:txBody>
      </p:sp>
      <p:sp>
        <p:nvSpPr>
          <p:cNvPr id="15" name="Oval 7">
            <a:extLst>
              <a:ext uri="{FF2B5EF4-FFF2-40B4-BE49-F238E27FC236}">
                <a16:creationId xmlns:a16="http://schemas.microsoft.com/office/drawing/2014/main" id="{EEF0A11E-C1AA-F902-32AB-D5EF5E058E83}"/>
              </a:ext>
            </a:extLst>
          </p:cNvPr>
          <p:cNvSpPr/>
          <p:nvPr userDrawn="1"/>
        </p:nvSpPr>
        <p:spPr>
          <a:xfrm>
            <a:off x="9456203" y="2344111"/>
            <a:ext cx="477033" cy="47703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ja-JP" dirty="0" err="1"/>
          </a:p>
        </p:txBody>
      </p:sp>
      <p:sp>
        <p:nvSpPr>
          <p:cNvPr id="16" name="Oval 6">
            <a:extLst>
              <a:ext uri="{FF2B5EF4-FFF2-40B4-BE49-F238E27FC236}">
                <a16:creationId xmlns:a16="http://schemas.microsoft.com/office/drawing/2014/main" id="{4E662005-C1A4-FC15-3489-EBC12ABF9617}"/>
              </a:ext>
            </a:extLst>
          </p:cNvPr>
          <p:cNvSpPr/>
          <p:nvPr userDrawn="1"/>
        </p:nvSpPr>
        <p:spPr>
          <a:xfrm>
            <a:off x="10934700" y="3759983"/>
            <a:ext cx="240018" cy="240018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ja-JP" dirty="0" err="1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BFE347A-D4F0-9F77-89BC-3CA8CBBD8298}"/>
              </a:ext>
            </a:extLst>
          </p:cNvPr>
          <p:cNvSpPr/>
          <p:nvPr userDrawn="1"/>
        </p:nvSpPr>
        <p:spPr>
          <a:xfrm>
            <a:off x="2258764" y="1450975"/>
            <a:ext cx="4296754" cy="42967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ja-JP" dirty="0" err="1"/>
          </a:p>
        </p:txBody>
      </p:sp>
      <p:sp>
        <p:nvSpPr>
          <p:cNvPr id="9" name="Oval 4">
            <a:extLst>
              <a:ext uri="{FF2B5EF4-FFF2-40B4-BE49-F238E27FC236}">
                <a16:creationId xmlns:a16="http://schemas.microsoft.com/office/drawing/2014/main" id="{5723E6A6-88AB-77FC-6E24-A4AC412E36AE}"/>
              </a:ext>
            </a:extLst>
          </p:cNvPr>
          <p:cNvSpPr/>
          <p:nvPr userDrawn="1"/>
        </p:nvSpPr>
        <p:spPr>
          <a:xfrm>
            <a:off x="6921586" y="3378540"/>
            <a:ext cx="3170325" cy="31703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ja-JP" dirty="0" err="1"/>
          </a:p>
        </p:txBody>
      </p:sp>
      <p:sp>
        <p:nvSpPr>
          <p:cNvPr id="11" name="Oval 2">
            <a:extLst>
              <a:ext uri="{FF2B5EF4-FFF2-40B4-BE49-F238E27FC236}">
                <a16:creationId xmlns:a16="http://schemas.microsoft.com/office/drawing/2014/main" id="{1110F8AA-58CD-F3AC-44AE-8DB9F935671C}"/>
              </a:ext>
            </a:extLst>
          </p:cNvPr>
          <p:cNvSpPr/>
          <p:nvPr userDrawn="1"/>
        </p:nvSpPr>
        <p:spPr>
          <a:xfrm>
            <a:off x="2055641" y="1863042"/>
            <a:ext cx="962139" cy="96213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ja-JP" dirty="0" err="1"/>
          </a:p>
        </p:txBody>
      </p:sp>
      <p:sp>
        <p:nvSpPr>
          <p:cNvPr id="3" name="Oval 1">
            <a:extLst>
              <a:ext uri="{FF2B5EF4-FFF2-40B4-BE49-F238E27FC236}">
                <a16:creationId xmlns:a16="http://schemas.microsoft.com/office/drawing/2014/main" id="{6DD1E304-AE31-B71D-DF4A-D7CE728A9322}"/>
              </a:ext>
            </a:extLst>
          </p:cNvPr>
          <p:cNvSpPr/>
          <p:nvPr userDrawn="1"/>
        </p:nvSpPr>
        <p:spPr>
          <a:xfrm>
            <a:off x="3048173" y="414337"/>
            <a:ext cx="6029325" cy="60293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ja-JP" dirty="0" err="1"/>
          </a:p>
        </p:txBody>
      </p:sp>
      <p:sp>
        <p:nvSpPr>
          <p:cNvPr id="17" name="Oval 3">
            <a:extLst>
              <a:ext uri="{FF2B5EF4-FFF2-40B4-BE49-F238E27FC236}">
                <a16:creationId xmlns:a16="http://schemas.microsoft.com/office/drawing/2014/main" id="{06CC9643-273E-F9AE-D7FD-3047590242AF}"/>
              </a:ext>
            </a:extLst>
          </p:cNvPr>
          <p:cNvSpPr/>
          <p:nvPr userDrawn="1"/>
        </p:nvSpPr>
        <p:spPr>
          <a:xfrm>
            <a:off x="8059534" y="4694075"/>
            <a:ext cx="894429" cy="89442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ja-JP" dirty="0" err="1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879888B2-7164-4B4B-ABC7-B80668DB2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pPr/>
              <a:t>‹#›</a:t>
            </a:fld>
            <a:endParaRPr lang="ja-JP" dirty="0"/>
          </a:p>
        </p:txBody>
      </p:sp>
      <p:sp>
        <p:nvSpPr>
          <p:cNvPr id="10" name="Source">
            <a:extLst>
              <a:ext uri="{FF2B5EF4-FFF2-40B4-BE49-F238E27FC236}">
                <a16:creationId xmlns:a16="http://schemas.microsoft.com/office/drawing/2014/main" id="{82117A63-744C-4E06-9EAE-5977547595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56000" y="5153891"/>
            <a:ext cx="3679999" cy="796796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>
                <a:latin typeface="+mj-lt"/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>
                <a:latin typeface="+mj-lt"/>
              </a:defRPr>
            </a:lvl2pPr>
            <a:lvl3pPr marL="0" indent="0" algn="ctr">
              <a:buFont typeface="Arial" panose="020B0604020202020204" pitchFamily="34" charset="0"/>
              <a:buNone/>
              <a:defRPr sz="1000">
                <a:latin typeface="+mj-lt"/>
              </a:defRPr>
            </a:lvl3pPr>
            <a:lvl4pPr marL="0" indent="0" algn="ctr">
              <a:buFont typeface="Arial" panose="020B0604020202020204" pitchFamily="34" charset="0"/>
              <a:buNone/>
              <a:defRPr sz="1000">
                <a:latin typeface="+mj-lt"/>
              </a:defRPr>
            </a:lvl4pPr>
            <a:lvl5pPr marL="0" indent="0" algn="ctr">
              <a:buFont typeface="Arial" panose="020B0604020202020204" pitchFamily="34" charset="0"/>
              <a:buNone/>
              <a:defRPr sz="1000">
                <a:latin typeface="+mj-lt"/>
              </a:defRPr>
            </a:lvl5pPr>
          </a:lstStyle>
          <a:p>
            <a:pPr lvl="0"/>
            <a:r>
              <a:rPr lang="ja-JP" dirty="0"/>
              <a:t>Add text</a:t>
            </a:r>
            <a:endParaRPr lang="ja-JP"/>
          </a:p>
        </p:txBody>
      </p:sp>
      <p:sp>
        <p:nvSpPr>
          <p:cNvPr id="7" name="Quote">
            <a:extLst>
              <a:ext uri="{FF2B5EF4-FFF2-40B4-BE49-F238E27FC236}">
                <a16:creationId xmlns:a16="http://schemas.microsoft.com/office/drawing/2014/main" id="{700D726E-A1E6-4FF7-A8A0-FE82BDFA85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08959" y="1450975"/>
            <a:ext cx="5968539" cy="3413990"/>
          </a:xfrm>
        </p:spPr>
        <p:txBody>
          <a:bodyPr anchor="ctr" anchorCtr="0"/>
          <a:lstStyle>
            <a:lvl1pPr marL="0" indent="0" algn="ctr">
              <a:buNone/>
              <a:defRPr sz="4800"/>
            </a:lvl1pPr>
            <a:lvl2pPr marL="0" indent="0" algn="ctr">
              <a:buNone/>
              <a:defRPr sz="3200">
                <a:latin typeface="+mj-lt"/>
              </a:defRPr>
            </a:lvl2pPr>
            <a:lvl3pPr marL="0" indent="0" algn="ctr">
              <a:buNone/>
              <a:defRPr sz="2400">
                <a:latin typeface="+mj-lt"/>
              </a:defRPr>
            </a:lvl3pPr>
            <a:lvl4pPr marL="0" indent="0" algn="ctr">
              <a:buNone/>
              <a:defRPr sz="2000">
                <a:latin typeface="+mj-lt"/>
              </a:defRPr>
            </a:lvl4pPr>
            <a:lvl5pPr marL="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ja-JP" dirty="0"/>
              <a:t>Add text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2168514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1317">
          <p15:clr>
            <a:srgbClr val="FF96FF"/>
          </p15:clr>
        </p15:guide>
        <p15:guide id="7" pos="1453">
          <p15:clr>
            <a:srgbClr val="FF96FF"/>
          </p15:clr>
        </p15:guide>
        <p15:guide id="8" pos="2544">
          <p15:clr>
            <a:srgbClr val="FF96FF"/>
          </p15:clr>
        </p15:guide>
        <p15:guide id="9" pos="2680">
          <p15:clr>
            <a:srgbClr val="FF96FF"/>
          </p15:clr>
        </p15:guide>
        <p15:guide id="10" pos="3771">
          <p15:clr>
            <a:srgbClr val="FF96FF"/>
          </p15:clr>
        </p15:guide>
        <p15:guide id="11" pos="3908">
          <p15:clr>
            <a:srgbClr val="FF96FF"/>
          </p15:clr>
        </p15:guide>
        <p15:guide id="12" pos="4999">
          <p15:clr>
            <a:srgbClr val="FF96FF"/>
          </p15:clr>
        </p15:guide>
        <p15:guide id="13" pos="5135">
          <p15:clr>
            <a:srgbClr val="FF96FF"/>
          </p15:clr>
        </p15:guide>
        <p15:guide id="14" pos="6226">
          <p15:clr>
            <a:srgbClr val="FF96FF"/>
          </p15:clr>
        </p15:guide>
        <p15:guide id="15" pos="6362">
          <p15:clr>
            <a:srgbClr val="FF96FF"/>
          </p15:clr>
        </p15:guide>
        <p15:guide id="16" pos="7453">
          <p15:clr>
            <a:srgbClr val="FF96FF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lus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>
            <a:extLst>
              <a:ext uri="{FF2B5EF4-FFF2-40B4-BE49-F238E27FC236}">
                <a16:creationId xmlns:a16="http://schemas.microsoft.com/office/drawing/2014/main" id="{5ED246F0-BBF4-4152-BCCE-89F927A0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pPr/>
              <a:t>‹#›</a:t>
            </a:fld>
            <a:endParaRPr lang="ja-JP" dirty="0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53613299-2C19-4C4B-E3BC-EF29877FB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7950" y="6203950"/>
            <a:ext cx="6905625" cy="365125"/>
          </a:xfrm>
        </p:spPr>
        <p:txBody>
          <a:bodyPr/>
          <a:lstStyle/>
          <a:p>
            <a:r>
              <a:rPr lang="en-US" altLang="ja-JP"/>
              <a:t>P4H-SG meeting 3–4 April 2025</a:t>
            </a:r>
            <a:endParaRPr lang="ja-JP"/>
          </a:p>
        </p:txBody>
      </p:sp>
      <p:grpSp>
        <p:nvGrpSpPr>
          <p:cNvPr id="13" name="Yellow circle cluster">
            <a:extLst>
              <a:ext uri="{FF2B5EF4-FFF2-40B4-BE49-F238E27FC236}">
                <a16:creationId xmlns:a16="http://schemas.microsoft.com/office/drawing/2014/main" id="{C5057963-59B1-DC7E-3609-340FD77F190F}"/>
              </a:ext>
            </a:extLst>
          </p:cNvPr>
          <p:cNvGrpSpPr/>
          <p:nvPr userDrawn="1"/>
        </p:nvGrpSpPr>
        <p:grpSpPr>
          <a:xfrm>
            <a:off x="8373478" y="1867056"/>
            <a:ext cx="3464688" cy="4194223"/>
            <a:chOff x="8373478" y="1867056"/>
            <a:chExt cx="3464688" cy="4194223"/>
          </a:xfrm>
        </p:grpSpPr>
        <p:sp>
          <p:nvSpPr>
            <p:cNvPr id="34" name="Oval 10">
              <a:extLst>
                <a:ext uri="{FF2B5EF4-FFF2-40B4-BE49-F238E27FC236}">
                  <a16:creationId xmlns:a16="http://schemas.microsoft.com/office/drawing/2014/main" id="{9A6A11E8-436C-489C-47A6-CA772C63AD00}"/>
                </a:ext>
              </a:extLst>
            </p:cNvPr>
            <p:cNvSpPr/>
            <p:nvPr userDrawn="1"/>
          </p:nvSpPr>
          <p:spPr>
            <a:xfrm>
              <a:off x="8449729" y="1867056"/>
              <a:ext cx="2617223" cy="261722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/>
            </a:p>
          </p:txBody>
        </p:sp>
        <p:sp>
          <p:nvSpPr>
            <p:cNvPr id="30" name="Oval 10">
              <a:extLst>
                <a:ext uri="{FF2B5EF4-FFF2-40B4-BE49-F238E27FC236}">
                  <a16:creationId xmlns:a16="http://schemas.microsoft.com/office/drawing/2014/main" id="{84E52981-ECDB-6FB2-BC70-F32C95DA1040}"/>
                </a:ext>
              </a:extLst>
            </p:cNvPr>
            <p:cNvSpPr/>
            <p:nvPr userDrawn="1"/>
          </p:nvSpPr>
          <p:spPr>
            <a:xfrm>
              <a:off x="10105822" y="2298726"/>
              <a:ext cx="1701315" cy="17013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/>
            </a:p>
          </p:txBody>
        </p:sp>
        <p:sp>
          <p:nvSpPr>
            <p:cNvPr id="31" name="Oval 12">
              <a:extLst>
                <a:ext uri="{FF2B5EF4-FFF2-40B4-BE49-F238E27FC236}">
                  <a16:creationId xmlns:a16="http://schemas.microsoft.com/office/drawing/2014/main" id="{5F97E262-9B74-4FDA-C81A-5DF503762462}"/>
                </a:ext>
              </a:extLst>
            </p:cNvPr>
            <p:cNvSpPr/>
            <p:nvPr userDrawn="1"/>
          </p:nvSpPr>
          <p:spPr>
            <a:xfrm>
              <a:off x="8901051" y="3258261"/>
              <a:ext cx="2803018" cy="280301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/>
            </a:p>
          </p:txBody>
        </p:sp>
        <p:sp>
          <p:nvSpPr>
            <p:cNvPr id="32" name="Oval 13">
              <a:extLst>
                <a:ext uri="{FF2B5EF4-FFF2-40B4-BE49-F238E27FC236}">
                  <a16:creationId xmlns:a16="http://schemas.microsoft.com/office/drawing/2014/main" id="{E5302E9D-A329-39F7-620D-0440E31DC6ED}"/>
                </a:ext>
              </a:extLst>
            </p:cNvPr>
            <p:cNvSpPr/>
            <p:nvPr userDrawn="1"/>
          </p:nvSpPr>
          <p:spPr>
            <a:xfrm>
              <a:off x="8373478" y="2303159"/>
              <a:ext cx="3464688" cy="34646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dirty="0">
                <a:solidFill>
                  <a:schemeClr val="tx1"/>
                </a:solidFill>
              </a:endParaRPr>
            </a:p>
          </p:txBody>
        </p:sp>
        <p:sp>
          <p:nvSpPr>
            <p:cNvPr id="33" name="Oval 15">
              <a:extLst>
                <a:ext uri="{FF2B5EF4-FFF2-40B4-BE49-F238E27FC236}">
                  <a16:creationId xmlns:a16="http://schemas.microsoft.com/office/drawing/2014/main" id="{944A2F2B-8CF3-659C-C456-0974033BFA8E}"/>
                </a:ext>
              </a:extLst>
            </p:cNvPr>
            <p:cNvSpPr/>
            <p:nvPr userDrawn="1"/>
          </p:nvSpPr>
          <p:spPr>
            <a:xfrm>
              <a:off x="8721365" y="2680838"/>
              <a:ext cx="359371" cy="3593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/>
            </a:p>
          </p:txBody>
        </p:sp>
      </p:grpSp>
      <p:grpSp>
        <p:nvGrpSpPr>
          <p:cNvPr id="12" name="Blue circle cluster">
            <a:extLst>
              <a:ext uri="{FF2B5EF4-FFF2-40B4-BE49-F238E27FC236}">
                <a16:creationId xmlns:a16="http://schemas.microsoft.com/office/drawing/2014/main" id="{C81D7D4F-8C7D-400A-189D-B4C72AA14DDD}"/>
              </a:ext>
            </a:extLst>
          </p:cNvPr>
          <p:cNvGrpSpPr/>
          <p:nvPr userDrawn="1"/>
        </p:nvGrpSpPr>
        <p:grpSpPr>
          <a:xfrm>
            <a:off x="4363656" y="1975478"/>
            <a:ext cx="3789219" cy="3975014"/>
            <a:chOff x="4363656" y="1975478"/>
            <a:chExt cx="3789219" cy="3975014"/>
          </a:xfrm>
        </p:grpSpPr>
        <p:sp>
          <p:nvSpPr>
            <p:cNvPr id="25" name="Oval 10">
              <a:extLst>
                <a:ext uri="{FF2B5EF4-FFF2-40B4-BE49-F238E27FC236}">
                  <a16:creationId xmlns:a16="http://schemas.microsoft.com/office/drawing/2014/main" id="{65AE374A-1E35-DCEE-FB12-C1CCEE1FE039}"/>
                </a:ext>
              </a:extLst>
            </p:cNvPr>
            <p:cNvSpPr/>
            <p:nvPr userDrawn="1"/>
          </p:nvSpPr>
          <p:spPr>
            <a:xfrm>
              <a:off x="5084330" y="1975478"/>
              <a:ext cx="2617223" cy="2617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/>
            </a:p>
          </p:txBody>
        </p:sp>
        <p:sp>
          <p:nvSpPr>
            <p:cNvPr id="26" name="Oval 11">
              <a:extLst>
                <a:ext uri="{FF2B5EF4-FFF2-40B4-BE49-F238E27FC236}">
                  <a16:creationId xmlns:a16="http://schemas.microsoft.com/office/drawing/2014/main" id="{5CEEFF85-CC80-FC60-6B31-8827C2AC42F1}"/>
                </a:ext>
              </a:extLst>
            </p:cNvPr>
            <p:cNvSpPr/>
            <p:nvPr userDrawn="1"/>
          </p:nvSpPr>
          <p:spPr>
            <a:xfrm>
              <a:off x="5535653" y="3236362"/>
              <a:ext cx="2617222" cy="261722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/>
            </a:p>
          </p:txBody>
        </p:sp>
        <p:sp>
          <p:nvSpPr>
            <p:cNvPr id="27" name="Oval 12">
              <a:extLst>
                <a:ext uri="{FF2B5EF4-FFF2-40B4-BE49-F238E27FC236}">
                  <a16:creationId xmlns:a16="http://schemas.microsoft.com/office/drawing/2014/main" id="{1A63A129-6ED0-1F04-4583-556F752EF02C}"/>
                </a:ext>
              </a:extLst>
            </p:cNvPr>
            <p:cNvSpPr/>
            <p:nvPr userDrawn="1"/>
          </p:nvSpPr>
          <p:spPr>
            <a:xfrm>
              <a:off x="4454293" y="4097798"/>
              <a:ext cx="1852694" cy="185269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/>
            </a:p>
          </p:txBody>
        </p:sp>
        <p:sp>
          <p:nvSpPr>
            <p:cNvPr id="28" name="Oval 13">
              <a:extLst>
                <a:ext uri="{FF2B5EF4-FFF2-40B4-BE49-F238E27FC236}">
                  <a16:creationId xmlns:a16="http://schemas.microsoft.com/office/drawing/2014/main" id="{5B4054C6-424E-9434-97F0-894B18C1E4AA}"/>
                </a:ext>
              </a:extLst>
            </p:cNvPr>
            <p:cNvSpPr/>
            <p:nvPr userDrawn="1"/>
          </p:nvSpPr>
          <p:spPr>
            <a:xfrm>
              <a:off x="4363656" y="2303159"/>
              <a:ext cx="3464688" cy="34646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dirty="0"/>
            </a:p>
          </p:txBody>
        </p:sp>
        <p:sp>
          <p:nvSpPr>
            <p:cNvPr id="29" name="Oval 15">
              <a:extLst>
                <a:ext uri="{FF2B5EF4-FFF2-40B4-BE49-F238E27FC236}">
                  <a16:creationId xmlns:a16="http://schemas.microsoft.com/office/drawing/2014/main" id="{E600627C-8A79-974D-E534-04B8CA3E1F14}"/>
                </a:ext>
              </a:extLst>
            </p:cNvPr>
            <p:cNvSpPr/>
            <p:nvPr userDrawn="1"/>
          </p:nvSpPr>
          <p:spPr>
            <a:xfrm>
              <a:off x="6977095" y="5177543"/>
              <a:ext cx="359371" cy="3593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/>
            </a:p>
          </p:txBody>
        </p:sp>
      </p:grpSp>
      <p:grpSp>
        <p:nvGrpSpPr>
          <p:cNvPr id="2" name="Red circle cluster">
            <a:extLst>
              <a:ext uri="{FF2B5EF4-FFF2-40B4-BE49-F238E27FC236}">
                <a16:creationId xmlns:a16="http://schemas.microsoft.com/office/drawing/2014/main" id="{7FFFAD14-14C4-22CA-8917-95871DE98192}"/>
              </a:ext>
            </a:extLst>
          </p:cNvPr>
          <p:cNvGrpSpPr/>
          <p:nvPr userDrawn="1"/>
        </p:nvGrpSpPr>
        <p:grpSpPr>
          <a:xfrm>
            <a:off x="353834" y="1871631"/>
            <a:ext cx="3561130" cy="4189648"/>
            <a:chOff x="353834" y="1871631"/>
            <a:chExt cx="3561130" cy="4189648"/>
          </a:xfrm>
        </p:grpSpPr>
        <p:sp>
          <p:nvSpPr>
            <p:cNvPr id="3" name="Oval 10">
              <a:extLst>
                <a:ext uri="{FF2B5EF4-FFF2-40B4-BE49-F238E27FC236}">
                  <a16:creationId xmlns:a16="http://schemas.microsoft.com/office/drawing/2014/main" id="{9319F740-1857-50E1-C47E-1DD95B60ABC0}"/>
                </a:ext>
              </a:extLst>
            </p:cNvPr>
            <p:cNvSpPr/>
            <p:nvPr/>
          </p:nvSpPr>
          <p:spPr>
            <a:xfrm>
              <a:off x="358808" y="1871631"/>
              <a:ext cx="2617223" cy="261722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/>
            </a:p>
          </p:txBody>
        </p:sp>
        <p:sp>
          <p:nvSpPr>
            <p:cNvPr id="4" name="Oval 11">
              <a:extLst>
                <a:ext uri="{FF2B5EF4-FFF2-40B4-BE49-F238E27FC236}">
                  <a16:creationId xmlns:a16="http://schemas.microsoft.com/office/drawing/2014/main" id="{0EAF440A-DDF1-D9B9-3F49-8F374BF8058E}"/>
                </a:ext>
              </a:extLst>
            </p:cNvPr>
            <p:cNvSpPr/>
            <p:nvPr/>
          </p:nvSpPr>
          <p:spPr>
            <a:xfrm>
              <a:off x="644159" y="3772565"/>
              <a:ext cx="2288714" cy="22887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/>
            </a:p>
          </p:txBody>
        </p:sp>
        <p:sp>
          <p:nvSpPr>
            <p:cNvPr id="8" name="Oval 12">
              <a:extLst>
                <a:ext uri="{FF2B5EF4-FFF2-40B4-BE49-F238E27FC236}">
                  <a16:creationId xmlns:a16="http://schemas.microsoft.com/office/drawing/2014/main" id="{F88693D0-D35A-AD2D-C55B-E3C4F36DB5CD}"/>
                </a:ext>
              </a:extLst>
            </p:cNvPr>
            <p:cNvSpPr/>
            <p:nvPr/>
          </p:nvSpPr>
          <p:spPr>
            <a:xfrm>
              <a:off x="1760891" y="2413494"/>
              <a:ext cx="2154073" cy="215407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/>
            </a:p>
          </p:txBody>
        </p:sp>
        <p:sp>
          <p:nvSpPr>
            <p:cNvPr id="10" name="Oval 13">
              <a:extLst>
                <a:ext uri="{FF2B5EF4-FFF2-40B4-BE49-F238E27FC236}">
                  <a16:creationId xmlns:a16="http://schemas.microsoft.com/office/drawing/2014/main" id="{DC49DB85-C79B-F96D-2CE6-F93152842489}"/>
                </a:ext>
              </a:extLst>
            </p:cNvPr>
            <p:cNvSpPr/>
            <p:nvPr/>
          </p:nvSpPr>
          <p:spPr>
            <a:xfrm>
              <a:off x="353834" y="2303159"/>
              <a:ext cx="3464688" cy="34646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dirty="0"/>
            </a:p>
          </p:txBody>
        </p:sp>
        <p:sp>
          <p:nvSpPr>
            <p:cNvPr id="11" name="Oval 15">
              <a:extLst>
                <a:ext uri="{FF2B5EF4-FFF2-40B4-BE49-F238E27FC236}">
                  <a16:creationId xmlns:a16="http://schemas.microsoft.com/office/drawing/2014/main" id="{AFDF44ED-B6BC-D8C5-2EF5-676E2AFF20B9}"/>
                </a:ext>
              </a:extLst>
            </p:cNvPr>
            <p:cNvSpPr/>
            <p:nvPr/>
          </p:nvSpPr>
          <p:spPr>
            <a:xfrm>
              <a:off x="1415086" y="2178181"/>
              <a:ext cx="470626" cy="4706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/>
            </a:p>
          </p:txBody>
        </p:sp>
      </p:grp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8CF131F-284F-1B80-D252-0B97A67B9B89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983252" y="2772583"/>
            <a:ext cx="2245140" cy="252584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ja-JP" dirty="0"/>
              <a:t>Add text</a:t>
            </a:r>
            <a:endParaRPr lang="ja-JP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5A78C65-B96A-C40F-C830-3419105BE1F7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4973430" y="2772583"/>
            <a:ext cx="2245140" cy="252584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ja-JP" dirty="0"/>
              <a:t>Add text</a:t>
            </a:r>
            <a:endParaRPr lang="ja-JP"/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858E4738-6AC8-22AE-216A-09AFC863B1DB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963608" y="2772583"/>
            <a:ext cx="2245140" cy="252584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ja-JP" dirty="0"/>
              <a:t>Add text</a:t>
            </a:r>
            <a:endParaRPr lang="ja-JP"/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0903E37F-1C65-4A6B-BC1A-06099BEA66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639" y="742950"/>
            <a:ext cx="11471999" cy="46800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2pPr>
            <a:lvl3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3pPr>
            <a:lvl4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4pPr>
            <a:lvl5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Add subtitle</a:t>
            </a:r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68C366B9-0297-413E-8878-727A083710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0001"/>
            <a:ext cx="11471638" cy="4680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ja-JP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2009553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1317">
          <p15:clr>
            <a:srgbClr val="FF96FF"/>
          </p15:clr>
        </p15:guide>
        <p15:guide id="7" pos="1453">
          <p15:clr>
            <a:srgbClr val="FF96FF"/>
          </p15:clr>
        </p15:guide>
        <p15:guide id="8" pos="2544">
          <p15:clr>
            <a:srgbClr val="FF96FF"/>
          </p15:clr>
        </p15:guide>
        <p15:guide id="9" pos="2680">
          <p15:clr>
            <a:srgbClr val="FF96FF"/>
          </p15:clr>
        </p15:guide>
        <p15:guide id="10" pos="3771">
          <p15:clr>
            <a:srgbClr val="FF96FF"/>
          </p15:clr>
        </p15:guide>
        <p15:guide id="11" pos="3908">
          <p15:clr>
            <a:srgbClr val="FF96FF"/>
          </p15:clr>
        </p15:guide>
        <p15:guide id="12" pos="4999">
          <p15:clr>
            <a:srgbClr val="FF96FF"/>
          </p15:clr>
        </p15:guide>
        <p15:guide id="13" pos="5135">
          <p15:clr>
            <a:srgbClr val="FF96FF"/>
          </p15:clr>
        </p15:guide>
        <p15:guide id="14" pos="6226">
          <p15:clr>
            <a:srgbClr val="FF96FF"/>
          </p15:clr>
        </p15:guide>
        <p15:guide id="15" pos="6362">
          <p15:clr>
            <a:srgbClr val="FF96FF"/>
          </p15:clr>
        </p15:guide>
        <p15:guide id="16" pos="7453">
          <p15:clr>
            <a:srgbClr val="FF96FF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 Righ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B94182E6-4E4D-4619-8935-1EE0C5AA0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t>‹#›</a:t>
            </a:fld>
            <a:endParaRPr lang="ja-JP"/>
          </a:p>
        </p:txBody>
      </p:sp>
      <p:sp>
        <p:nvSpPr>
          <p:cNvPr id="12" name="Picture Placeholder">
            <a:extLst>
              <a:ext uri="{FF2B5EF4-FFF2-40B4-BE49-F238E27FC236}">
                <a16:creationId xmlns:a16="http://schemas.microsoft.com/office/drawing/2014/main" id="{81A47700-3237-48CD-894B-F3605A0352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50" cy="6858000"/>
          </a:xfrm>
        </p:spPr>
        <p:txBody>
          <a:bodyPr tIns="144000"/>
          <a:lstStyle>
            <a:lvl1pPr marL="0" indent="0" algn="ctr">
              <a:buFontTx/>
              <a:buNone/>
              <a:defRPr/>
            </a:lvl1pPr>
          </a:lstStyle>
          <a:p>
            <a:r>
              <a:rPr lang="ja-JP" dirty="0"/>
              <a:t>Add image</a:t>
            </a:r>
            <a:endParaRPr lang="ja-JP"/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5B28B228-E5B9-4DB5-A4AC-57DC32B1D1A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58464" y="1584000"/>
            <a:ext cx="5626800" cy="4330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dirty="0"/>
              <a:t>Add text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  <a:p>
            <a:pPr lvl="3"/>
            <a:r>
              <a:rPr lang="ja-JP" dirty="0"/>
              <a:t>Fourth level</a:t>
            </a:r>
            <a:endParaRPr lang="ja-JP"/>
          </a:p>
          <a:p>
            <a:pPr lvl="4"/>
            <a:r>
              <a:rPr lang="ja-JP" dirty="0"/>
              <a:t>Fifth level</a:t>
            </a:r>
            <a:endParaRPr lang="ja-JP"/>
          </a:p>
        </p:txBody>
      </p:sp>
      <p:cxnSp>
        <p:nvCxnSpPr>
          <p:cNvPr id="3" name="Straight Connector">
            <a:extLst>
              <a:ext uri="{FF2B5EF4-FFF2-40B4-BE49-F238E27FC236}">
                <a16:creationId xmlns:a16="http://schemas.microsoft.com/office/drawing/2014/main" id="{4CC74F80-B417-A075-A844-EC4164E4E5B7}"/>
              </a:ext>
            </a:extLst>
          </p:cNvPr>
          <p:cNvCxnSpPr>
            <a:cxnSpLocks/>
          </p:cNvCxnSpPr>
          <p:nvPr userDrawn="1"/>
        </p:nvCxnSpPr>
        <p:spPr>
          <a:xfrm>
            <a:off x="358775" y="1363482"/>
            <a:ext cx="562958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>
            <a:extLst>
              <a:ext uri="{FF2B5EF4-FFF2-40B4-BE49-F238E27FC236}">
                <a16:creationId xmlns:a16="http://schemas.microsoft.com/office/drawing/2014/main" id="{D520EB4D-FDD6-4013-AD88-C01CFF8DE6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0001"/>
            <a:ext cx="5626463" cy="939674"/>
          </a:xfrm>
        </p:spPr>
        <p:txBody>
          <a:bodyPr/>
          <a:lstStyle>
            <a:lvl1pPr>
              <a:defRPr/>
            </a:lvl1pPr>
          </a:lstStyle>
          <a:p>
            <a:r>
              <a:rPr lang="ja-JP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445867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3771">
          <p15:clr>
            <a:srgbClr val="FF96FF"/>
          </p15:clr>
        </p15:guide>
        <p15:guide id="7" pos="3908">
          <p15:clr>
            <a:srgbClr val="FF96FF"/>
          </p15:clr>
        </p15:guide>
        <p15:guide id="8" pos="7453">
          <p15:clr>
            <a:srgbClr val="FF96FF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 Lef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B94182E6-4E4D-4619-8935-1EE0C5AA0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t>‹#›</a:t>
            </a:fld>
            <a:endParaRPr lang="ja-JP"/>
          </a:p>
        </p:txBody>
      </p:sp>
      <p:sp>
        <p:nvSpPr>
          <p:cNvPr id="12" name="Picture Placeholder">
            <a:extLst>
              <a:ext uri="{FF2B5EF4-FFF2-40B4-BE49-F238E27FC236}">
                <a16:creationId xmlns:a16="http://schemas.microsoft.com/office/drawing/2014/main" id="{81A47700-3237-48CD-894B-F3605A0352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5988050" cy="6858000"/>
          </a:xfrm>
        </p:spPr>
        <p:txBody>
          <a:bodyPr tIns="144000"/>
          <a:lstStyle>
            <a:lvl1pPr marL="0" indent="0" algn="ctr">
              <a:buFontTx/>
              <a:buNone/>
              <a:defRPr/>
            </a:lvl1pPr>
          </a:lstStyle>
          <a:p>
            <a:r>
              <a:rPr lang="ja-JP" dirty="0"/>
              <a:t>Add image</a:t>
            </a:r>
            <a:endParaRPr lang="ja-JP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18752D61-3823-C73A-3CFE-9C22496DF47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04001" y="1584000"/>
            <a:ext cx="5626800" cy="433080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ja-JP" dirty="0"/>
              <a:t>Add text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  <a:p>
            <a:pPr lvl="3"/>
            <a:r>
              <a:rPr lang="ja-JP" dirty="0"/>
              <a:t>Fourth level</a:t>
            </a:r>
            <a:endParaRPr lang="ja-JP"/>
          </a:p>
          <a:p>
            <a:pPr lvl="4"/>
            <a:r>
              <a:rPr lang="ja-JP" dirty="0"/>
              <a:t>Fifth level</a:t>
            </a:r>
            <a:endParaRPr lang="ja-JP"/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5947D142-1FAA-A2E2-CD98-295822FEF9DB}"/>
              </a:ext>
            </a:extLst>
          </p:cNvPr>
          <p:cNvCxnSpPr>
            <a:cxnSpLocks/>
          </p:cNvCxnSpPr>
          <p:nvPr userDrawn="1"/>
        </p:nvCxnSpPr>
        <p:spPr>
          <a:xfrm>
            <a:off x="6204312" y="1363482"/>
            <a:ext cx="562958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>
            <a:extLst>
              <a:ext uri="{FF2B5EF4-FFF2-40B4-BE49-F238E27FC236}">
                <a16:creationId xmlns:a16="http://schemas.microsoft.com/office/drawing/2014/main" id="{ACBFF27E-7ED4-AE11-37BD-3846954CB7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3952" y="270001"/>
            <a:ext cx="5626463" cy="939674"/>
          </a:xfrm>
        </p:spPr>
        <p:txBody>
          <a:bodyPr/>
          <a:lstStyle>
            <a:lvl1pPr>
              <a:defRPr/>
            </a:lvl1pPr>
          </a:lstStyle>
          <a:p>
            <a:r>
              <a:rPr lang="ja-JP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1339744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3771">
          <p15:clr>
            <a:srgbClr val="FF96FF"/>
          </p15:clr>
        </p15:guide>
        <p15:guide id="7" pos="3908">
          <p15:clr>
            <a:srgbClr val="FF96FF"/>
          </p15:clr>
        </p15:guide>
        <p15:guide id="8" pos="7453">
          <p15:clr>
            <a:srgbClr val="FF96FF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Lef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>
            <a:extLst>
              <a:ext uri="{FF2B5EF4-FFF2-40B4-BE49-F238E27FC236}">
                <a16:creationId xmlns:a16="http://schemas.microsoft.com/office/drawing/2014/main" id="{5ED246F0-BBF4-4152-BCCE-89F927A0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pPr/>
              <a:t>‹#›</a:t>
            </a:fld>
            <a:endParaRPr lang="ja-JP" dirty="0"/>
          </a:p>
        </p:txBody>
      </p:sp>
      <p:sp>
        <p:nvSpPr>
          <p:cNvPr id="10" name="Picture Placeholder">
            <a:extLst>
              <a:ext uri="{FF2B5EF4-FFF2-40B4-BE49-F238E27FC236}">
                <a16:creationId xmlns:a16="http://schemas.microsoft.com/office/drawing/2014/main" id="{85ECFE03-6EEB-4D4C-98E1-8AA0B08B206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306638" y="0"/>
            <a:ext cx="9885362" cy="6858000"/>
          </a:xfrm>
        </p:spPr>
        <p:txBody>
          <a:bodyPr tIns="144000"/>
          <a:lstStyle>
            <a:lvl1pPr marL="0" indent="0" algn="ctr">
              <a:buNone/>
              <a:defRPr/>
            </a:lvl1pPr>
          </a:lstStyle>
          <a:p>
            <a:r>
              <a:rPr lang="ja-JP" dirty="0"/>
              <a:t>Add image</a:t>
            </a:r>
            <a:endParaRPr lang="ja-JP"/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FBB49A15-B275-43D0-A0CB-A5A482CA9D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5" y="435711"/>
            <a:ext cx="1732000" cy="4081575"/>
          </a:xfrm>
        </p:spPr>
        <p:txBody>
          <a:bodyPr/>
          <a:lstStyle>
            <a:lvl1pPr marL="0" indent="0" defTabSz="1701800">
              <a:buFont typeface="Arial" panose="020B0604020202020204" pitchFamily="34" charset="0"/>
              <a:buNone/>
              <a:tabLst/>
              <a:defRPr sz="1200">
                <a:latin typeface="Arial Black" panose="020B0A040201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000">
                <a:latin typeface="+mj-lt"/>
              </a:defRPr>
            </a:lvl2pPr>
            <a:lvl3pPr marL="0" indent="0">
              <a:buFont typeface="Arial" panose="020B0604020202020204" pitchFamily="34" charset="0"/>
              <a:buNone/>
              <a:defRPr sz="1000">
                <a:latin typeface="+mj-lt"/>
              </a:defRPr>
            </a:lvl3pPr>
            <a:lvl4pPr marL="0" indent="0">
              <a:buFont typeface="Arial" panose="020B0604020202020204" pitchFamily="34" charset="0"/>
              <a:buNone/>
              <a:defRPr sz="1000">
                <a:latin typeface="+mj-lt"/>
              </a:defRPr>
            </a:lvl4pPr>
            <a:lvl5pPr marL="0" indent="0">
              <a:buFont typeface="Arial" panose="020B0604020202020204" pitchFamily="34" charset="0"/>
              <a:buNone/>
              <a:defRPr sz="1000">
                <a:latin typeface="+mj-lt"/>
              </a:defRPr>
            </a:lvl5pPr>
          </a:lstStyle>
          <a:p>
            <a:pPr lvl="0"/>
            <a:r>
              <a:rPr lang="ja-JP" dirty="0"/>
              <a:t>Add supporting caption for image</a:t>
            </a:r>
            <a:endParaRPr lang="ja-JP"/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1972A1B9-9317-49E0-94A8-DED1FC1E693B}"/>
              </a:ext>
            </a:extLst>
          </p:cNvPr>
          <p:cNvCxnSpPr>
            <a:cxnSpLocks/>
          </p:cNvCxnSpPr>
          <p:nvPr userDrawn="1"/>
        </p:nvCxnSpPr>
        <p:spPr>
          <a:xfrm>
            <a:off x="358775" y="269875"/>
            <a:ext cx="1732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0566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1317">
          <p15:clr>
            <a:srgbClr val="FF96FF"/>
          </p15:clr>
        </p15:guide>
        <p15:guide id="7" pos="1453">
          <p15:clr>
            <a:srgbClr val="FF96FF"/>
          </p15:clr>
        </p15:guide>
        <p15:guide id="8" pos="2544">
          <p15:clr>
            <a:srgbClr val="FF96FF"/>
          </p15:clr>
        </p15:guide>
        <p15:guide id="9" pos="2680">
          <p15:clr>
            <a:srgbClr val="FF96FF"/>
          </p15:clr>
        </p15:guide>
        <p15:guide id="10" pos="3771">
          <p15:clr>
            <a:srgbClr val="FF96FF"/>
          </p15:clr>
        </p15:guide>
        <p15:guide id="11" pos="3908">
          <p15:clr>
            <a:srgbClr val="FF96FF"/>
          </p15:clr>
        </p15:guide>
        <p15:guide id="12" pos="4999">
          <p15:clr>
            <a:srgbClr val="FF96FF"/>
          </p15:clr>
        </p15:guide>
        <p15:guide id="13" pos="5135">
          <p15:clr>
            <a:srgbClr val="FF96FF"/>
          </p15:clr>
        </p15:guide>
        <p15:guide id="14" pos="6226">
          <p15:clr>
            <a:srgbClr val="FF96FF"/>
          </p15:clr>
        </p15:guide>
        <p15:guide id="15" pos="6362">
          <p15:clr>
            <a:srgbClr val="FF96FF"/>
          </p15:clr>
        </p15:guide>
        <p15:guide id="16" pos="7453">
          <p15:clr>
            <a:srgbClr val="FF96FF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Bottom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8E895DAA-4BE2-2CCB-0C6F-4F2577F69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7950" y="6203950"/>
            <a:ext cx="6905625" cy="365125"/>
          </a:xfrm>
        </p:spPr>
        <p:txBody>
          <a:bodyPr/>
          <a:lstStyle/>
          <a:p>
            <a:r>
              <a:rPr lang="en-US" altLang="ja-JP"/>
              <a:t>P4H-SG meeting 3–4 April 2025</a:t>
            </a:r>
            <a:endParaRPr lang="ja-JP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5ED246F0-BBF4-4152-BCCE-89F927A0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pPr/>
              <a:t>‹#›</a:t>
            </a:fld>
            <a:endParaRPr lang="ja-JP" dirty="0"/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FBB49A15-B275-43D0-A0CB-A5A482CA9D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99276" y="4890575"/>
            <a:ext cx="1732000" cy="1067313"/>
          </a:xfrm>
        </p:spPr>
        <p:txBody>
          <a:bodyPr/>
          <a:lstStyle>
            <a:lvl1pPr marL="0" indent="0" defTabSz="1701800">
              <a:buFont typeface="Arial" panose="020B0604020202020204" pitchFamily="34" charset="0"/>
              <a:buNone/>
              <a:defRPr sz="1200">
                <a:latin typeface="Arial Black" panose="020B0A040201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000">
                <a:latin typeface="+mj-lt"/>
              </a:defRPr>
            </a:lvl2pPr>
            <a:lvl3pPr marL="0" indent="0">
              <a:buFont typeface="Arial" panose="020B0604020202020204" pitchFamily="34" charset="0"/>
              <a:buNone/>
              <a:defRPr sz="1000">
                <a:latin typeface="+mj-lt"/>
              </a:defRPr>
            </a:lvl3pPr>
            <a:lvl4pPr marL="0" indent="0">
              <a:buFont typeface="Arial" panose="020B0604020202020204" pitchFamily="34" charset="0"/>
              <a:buNone/>
              <a:defRPr sz="1000">
                <a:latin typeface="+mj-lt"/>
              </a:defRPr>
            </a:lvl4pPr>
            <a:lvl5pPr marL="0" indent="0">
              <a:buFont typeface="Arial" panose="020B0604020202020204" pitchFamily="34" charset="0"/>
              <a:buNone/>
              <a:defRPr sz="1000">
                <a:latin typeface="+mj-lt"/>
              </a:defRPr>
            </a:lvl5pPr>
          </a:lstStyle>
          <a:p>
            <a:pPr lvl="0"/>
            <a:r>
              <a:rPr lang="ja-JP" dirty="0"/>
              <a:t>Add supporting caption for image</a:t>
            </a:r>
            <a:endParaRPr lang="ja-JP"/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912F1A23-2FB0-4130-A2FF-259BFB6E4D44}"/>
              </a:ext>
            </a:extLst>
          </p:cNvPr>
          <p:cNvCxnSpPr>
            <a:cxnSpLocks/>
          </p:cNvCxnSpPr>
          <p:nvPr userDrawn="1"/>
        </p:nvCxnSpPr>
        <p:spPr>
          <a:xfrm>
            <a:off x="10099276" y="4712775"/>
            <a:ext cx="1732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">
            <a:extLst>
              <a:ext uri="{FF2B5EF4-FFF2-40B4-BE49-F238E27FC236}">
                <a16:creationId xmlns:a16="http://schemas.microsoft.com/office/drawing/2014/main" id="{85ECFE03-6EEB-4D4C-98E1-8AA0B08B206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4491775"/>
          </a:xfrm>
        </p:spPr>
        <p:txBody>
          <a:bodyPr tIns="144000"/>
          <a:lstStyle>
            <a:lvl1pPr marL="0" indent="0" algn="ctr">
              <a:buNone/>
              <a:defRPr/>
            </a:lvl1pPr>
          </a:lstStyle>
          <a:p>
            <a:r>
              <a:rPr lang="ja-JP" dirty="0"/>
              <a:t>Add image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2235364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7453">
          <p15:clr>
            <a:srgbClr val="FF96FF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ated Photo with Lef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icture Placeholder">
            <a:extLst>
              <a:ext uri="{FF2B5EF4-FFF2-40B4-BE49-F238E27FC236}">
                <a16:creationId xmlns:a16="http://schemas.microsoft.com/office/drawing/2014/main" id="{41AB6888-D532-42E9-A06A-F92BB898554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580845" y="352425"/>
            <a:ext cx="9611155" cy="6505574"/>
          </a:xfrm>
          <a:custGeom>
            <a:avLst/>
            <a:gdLst>
              <a:gd name="connsiteX0" fmla="*/ 1169593 w 9907829"/>
              <a:gd name="connsiteY0" fmla="*/ 6629618 h 6706386"/>
              <a:gd name="connsiteX1" fmla="*/ 1309450 w 9907829"/>
              <a:gd name="connsiteY1" fmla="*/ 6687585 h 6706386"/>
              <a:gd name="connsiteX2" fmla="*/ 1322130 w 9907829"/>
              <a:gd name="connsiteY2" fmla="*/ 6706386 h 6706386"/>
              <a:gd name="connsiteX3" fmla="*/ 1017056 w 9907829"/>
              <a:gd name="connsiteY3" fmla="*/ 6706386 h 6706386"/>
              <a:gd name="connsiteX4" fmla="*/ 1029737 w 9907829"/>
              <a:gd name="connsiteY4" fmla="*/ 6687585 h 6706386"/>
              <a:gd name="connsiteX5" fmla="*/ 1169593 w 9907829"/>
              <a:gd name="connsiteY5" fmla="*/ 6629618 h 6706386"/>
              <a:gd name="connsiteX6" fmla="*/ 55237 w 9907829"/>
              <a:gd name="connsiteY6" fmla="*/ 6215347 h 6706386"/>
              <a:gd name="connsiteX7" fmla="*/ 55307 w 9907829"/>
              <a:gd name="connsiteY7" fmla="*/ 6215361 h 6706386"/>
              <a:gd name="connsiteX8" fmla="*/ 76965 w 9907829"/>
              <a:gd name="connsiteY8" fmla="*/ 6219732 h 6706386"/>
              <a:gd name="connsiteX9" fmla="*/ 110472 w 9907829"/>
              <a:gd name="connsiteY9" fmla="*/ 6270583 h 6706386"/>
              <a:gd name="connsiteX10" fmla="*/ 55237 w 9907829"/>
              <a:gd name="connsiteY10" fmla="*/ 6325821 h 6706386"/>
              <a:gd name="connsiteX11" fmla="*/ 33871 w 9907829"/>
              <a:gd name="connsiteY11" fmla="*/ 6321525 h 6706386"/>
              <a:gd name="connsiteX12" fmla="*/ 33795 w 9907829"/>
              <a:gd name="connsiteY12" fmla="*/ 6321474 h 6706386"/>
              <a:gd name="connsiteX13" fmla="*/ 33600 w 9907829"/>
              <a:gd name="connsiteY13" fmla="*/ 6321435 h 6706386"/>
              <a:gd name="connsiteX14" fmla="*/ 24284 w 9907829"/>
              <a:gd name="connsiteY14" fmla="*/ 6315109 h 6706386"/>
              <a:gd name="connsiteX15" fmla="*/ 16299 w 9907829"/>
              <a:gd name="connsiteY15" fmla="*/ 6309763 h 6706386"/>
              <a:gd name="connsiteX16" fmla="*/ 16253 w 9907829"/>
              <a:gd name="connsiteY16" fmla="*/ 6309654 h 6706386"/>
              <a:gd name="connsiteX17" fmla="*/ 16058 w 9907829"/>
              <a:gd name="connsiteY17" fmla="*/ 6309523 h 6706386"/>
              <a:gd name="connsiteX18" fmla="*/ 0 w 9907829"/>
              <a:gd name="connsiteY18" fmla="*/ 6270583 h 6706386"/>
              <a:gd name="connsiteX19" fmla="*/ 16058 w 9907829"/>
              <a:gd name="connsiteY19" fmla="*/ 6231646 h 6706386"/>
              <a:gd name="connsiteX20" fmla="*/ 16253 w 9907829"/>
              <a:gd name="connsiteY20" fmla="*/ 6231513 h 6706386"/>
              <a:gd name="connsiteX21" fmla="*/ 16299 w 9907829"/>
              <a:gd name="connsiteY21" fmla="*/ 6231404 h 6706386"/>
              <a:gd name="connsiteX22" fmla="*/ 24276 w 9907829"/>
              <a:gd name="connsiteY22" fmla="*/ 6226065 h 6706386"/>
              <a:gd name="connsiteX23" fmla="*/ 33600 w 9907829"/>
              <a:gd name="connsiteY23" fmla="*/ 6219732 h 6706386"/>
              <a:gd name="connsiteX24" fmla="*/ 33795 w 9907829"/>
              <a:gd name="connsiteY24" fmla="*/ 6219693 h 6706386"/>
              <a:gd name="connsiteX25" fmla="*/ 33871 w 9907829"/>
              <a:gd name="connsiteY25" fmla="*/ 6219642 h 6706386"/>
              <a:gd name="connsiteX26" fmla="*/ 55202 w 9907829"/>
              <a:gd name="connsiteY26" fmla="*/ 6215355 h 6706386"/>
              <a:gd name="connsiteX27" fmla="*/ 612736 w 9907829"/>
              <a:gd name="connsiteY27" fmla="*/ 6148550 h 6706386"/>
              <a:gd name="connsiteX28" fmla="*/ 734770 w 9907829"/>
              <a:gd name="connsiteY28" fmla="*/ 6270583 h 6706386"/>
              <a:gd name="connsiteX29" fmla="*/ 612736 w 9907829"/>
              <a:gd name="connsiteY29" fmla="*/ 6392617 h 6706386"/>
              <a:gd name="connsiteX30" fmla="*/ 490703 w 9907829"/>
              <a:gd name="connsiteY30" fmla="*/ 6270583 h 6706386"/>
              <a:gd name="connsiteX31" fmla="*/ 612736 w 9907829"/>
              <a:gd name="connsiteY31" fmla="*/ 6148550 h 6706386"/>
              <a:gd name="connsiteX32" fmla="*/ 1169594 w 9907829"/>
              <a:gd name="connsiteY32" fmla="*/ 6059273 h 6706386"/>
              <a:gd name="connsiteX33" fmla="*/ 1380904 w 9907829"/>
              <a:gd name="connsiteY33" fmla="*/ 6270583 h 6706386"/>
              <a:gd name="connsiteX34" fmla="*/ 1380838 w 9907829"/>
              <a:gd name="connsiteY34" fmla="*/ 6270905 h 6706386"/>
              <a:gd name="connsiteX35" fmla="*/ 1380904 w 9907829"/>
              <a:gd name="connsiteY35" fmla="*/ 6271227 h 6706386"/>
              <a:gd name="connsiteX36" fmla="*/ 1169594 w 9907829"/>
              <a:gd name="connsiteY36" fmla="*/ 6482537 h 6706386"/>
              <a:gd name="connsiteX37" fmla="*/ 958283 w 9907829"/>
              <a:gd name="connsiteY37" fmla="*/ 6271227 h 6706386"/>
              <a:gd name="connsiteX38" fmla="*/ 958349 w 9907829"/>
              <a:gd name="connsiteY38" fmla="*/ 6270905 h 6706386"/>
              <a:gd name="connsiteX39" fmla="*/ 958283 w 9907829"/>
              <a:gd name="connsiteY39" fmla="*/ 6270583 h 6706386"/>
              <a:gd name="connsiteX40" fmla="*/ 1169594 w 9907829"/>
              <a:gd name="connsiteY40" fmla="*/ 6059273 h 6706386"/>
              <a:gd name="connsiteX41" fmla="*/ 55237 w 9907829"/>
              <a:gd name="connsiteY41" fmla="*/ 5658490 h 6706386"/>
              <a:gd name="connsiteX42" fmla="*/ 55274 w 9907829"/>
              <a:gd name="connsiteY42" fmla="*/ 5658497 h 6706386"/>
              <a:gd name="connsiteX43" fmla="*/ 76604 w 9907829"/>
              <a:gd name="connsiteY43" fmla="*/ 5662785 h 6706386"/>
              <a:gd name="connsiteX44" fmla="*/ 76679 w 9907829"/>
              <a:gd name="connsiteY44" fmla="*/ 5662836 h 6706386"/>
              <a:gd name="connsiteX45" fmla="*/ 76875 w 9907829"/>
              <a:gd name="connsiteY45" fmla="*/ 5662875 h 6706386"/>
              <a:gd name="connsiteX46" fmla="*/ 86311 w 9907829"/>
              <a:gd name="connsiteY46" fmla="*/ 5669282 h 6706386"/>
              <a:gd name="connsiteX47" fmla="*/ 94175 w 9907829"/>
              <a:gd name="connsiteY47" fmla="*/ 5674547 h 6706386"/>
              <a:gd name="connsiteX48" fmla="*/ 94219 w 9907829"/>
              <a:gd name="connsiteY48" fmla="*/ 5674653 h 6706386"/>
              <a:gd name="connsiteX49" fmla="*/ 94417 w 9907829"/>
              <a:gd name="connsiteY49" fmla="*/ 5674787 h 6706386"/>
              <a:gd name="connsiteX50" fmla="*/ 110472 w 9907829"/>
              <a:gd name="connsiteY50" fmla="*/ 5713725 h 6706386"/>
              <a:gd name="connsiteX51" fmla="*/ 94417 w 9907829"/>
              <a:gd name="connsiteY51" fmla="*/ 5752664 h 6706386"/>
              <a:gd name="connsiteX52" fmla="*/ 94219 w 9907829"/>
              <a:gd name="connsiteY52" fmla="*/ 5752798 h 6706386"/>
              <a:gd name="connsiteX53" fmla="*/ 94175 w 9907829"/>
              <a:gd name="connsiteY53" fmla="*/ 5752904 h 6706386"/>
              <a:gd name="connsiteX54" fmla="*/ 86269 w 9907829"/>
              <a:gd name="connsiteY54" fmla="*/ 5758197 h 6706386"/>
              <a:gd name="connsiteX55" fmla="*/ 76874 w 9907829"/>
              <a:gd name="connsiteY55" fmla="*/ 5764576 h 6706386"/>
              <a:gd name="connsiteX56" fmla="*/ 76679 w 9907829"/>
              <a:gd name="connsiteY56" fmla="*/ 5764616 h 6706386"/>
              <a:gd name="connsiteX57" fmla="*/ 76604 w 9907829"/>
              <a:gd name="connsiteY57" fmla="*/ 5764666 h 6706386"/>
              <a:gd name="connsiteX58" fmla="*/ 55237 w 9907829"/>
              <a:gd name="connsiteY58" fmla="*/ 5768962 h 6706386"/>
              <a:gd name="connsiteX59" fmla="*/ 33871 w 9907829"/>
              <a:gd name="connsiteY59" fmla="*/ 5764666 h 6706386"/>
              <a:gd name="connsiteX60" fmla="*/ 33795 w 9907829"/>
              <a:gd name="connsiteY60" fmla="*/ 5764616 h 6706386"/>
              <a:gd name="connsiteX61" fmla="*/ 33600 w 9907829"/>
              <a:gd name="connsiteY61" fmla="*/ 5764576 h 6706386"/>
              <a:gd name="connsiteX62" fmla="*/ 24251 w 9907829"/>
              <a:gd name="connsiteY62" fmla="*/ 5758228 h 6706386"/>
              <a:gd name="connsiteX63" fmla="*/ 16299 w 9907829"/>
              <a:gd name="connsiteY63" fmla="*/ 5752904 h 6706386"/>
              <a:gd name="connsiteX64" fmla="*/ 16255 w 9907829"/>
              <a:gd name="connsiteY64" fmla="*/ 5752797 h 6706386"/>
              <a:gd name="connsiteX65" fmla="*/ 16058 w 9907829"/>
              <a:gd name="connsiteY65" fmla="*/ 5752664 h 6706386"/>
              <a:gd name="connsiteX66" fmla="*/ 0 w 9907829"/>
              <a:gd name="connsiteY66" fmla="*/ 5713725 h 6706386"/>
              <a:gd name="connsiteX67" fmla="*/ 16058 w 9907829"/>
              <a:gd name="connsiteY67" fmla="*/ 5674787 h 6706386"/>
              <a:gd name="connsiteX68" fmla="*/ 16255 w 9907829"/>
              <a:gd name="connsiteY68" fmla="*/ 5674654 h 6706386"/>
              <a:gd name="connsiteX69" fmla="*/ 16299 w 9907829"/>
              <a:gd name="connsiteY69" fmla="*/ 5674547 h 6706386"/>
              <a:gd name="connsiteX70" fmla="*/ 24238 w 9907829"/>
              <a:gd name="connsiteY70" fmla="*/ 5669234 h 6706386"/>
              <a:gd name="connsiteX71" fmla="*/ 33600 w 9907829"/>
              <a:gd name="connsiteY71" fmla="*/ 5662875 h 6706386"/>
              <a:gd name="connsiteX72" fmla="*/ 33795 w 9907829"/>
              <a:gd name="connsiteY72" fmla="*/ 5662836 h 6706386"/>
              <a:gd name="connsiteX73" fmla="*/ 33871 w 9907829"/>
              <a:gd name="connsiteY73" fmla="*/ 5662785 h 6706386"/>
              <a:gd name="connsiteX74" fmla="*/ 55202 w 9907829"/>
              <a:gd name="connsiteY74" fmla="*/ 5658497 h 6706386"/>
              <a:gd name="connsiteX75" fmla="*/ 612736 w 9907829"/>
              <a:gd name="connsiteY75" fmla="*/ 5590407 h 6706386"/>
              <a:gd name="connsiteX76" fmla="*/ 736054 w 9907829"/>
              <a:gd name="connsiteY76" fmla="*/ 5713725 h 6706386"/>
              <a:gd name="connsiteX77" fmla="*/ 612736 w 9907829"/>
              <a:gd name="connsiteY77" fmla="*/ 5837044 h 6706386"/>
              <a:gd name="connsiteX78" fmla="*/ 489419 w 9907829"/>
              <a:gd name="connsiteY78" fmla="*/ 5713725 h 6706386"/>
              <a:gd name="connsiteX79" fmla="*/ 612736 w 9907829"/>
              <a:gd name="connsiteY79" fmla="*/ 5590407 h 6706386"/>
              <a:gd name="connsiteX80" fmla="*/ 1163664 w 9907829"/>
              <a:gd name="connsiteY80" fmla="*/ 5500788 h 6706386"/>
              <a:gd name="connsiteX81" fmla="*/ 1168703 w 9907829"/>
              <a:gd name="connsiteY81" fmla="*/ 5501137 h 6706386"/>
              <a:gd name="connsiteX82" fmla="*/ 1169494 w 9907829"/>
              <a:gd name="connsiteY82" fmla="*/ 5500982 h 6706386"/>
              <a:gd name="connsiteX83" fmla="*/ 1171160 w 9907829"/>
              <a:gd name="connsiteY83" fmla="*/ 5501306 h 6706386"/>
              <a:gd name="connsiteX84" fmla="*/ 1205348 w 9907829"/>
              <a:gd name="connsiteY84" fmla="*/ 5503673 h 6706386"/>
              <a:gd name="connsiteX85" fmla="*/ 1228727 w 9907829"/>
              <a:gd name="connsiteY85" fmla="*/ 5512507 h 6706386"/>
              <a:gd name="connsiteX86" fmla="*/ 1249493 w 9907829"/>
              <a:gd name="connsiteY86" fmla="*/ 5516548 h 6706386"/>
              <a:gd name="connsiteX87" fmla="*/ 1262800 w 9907829"/>
              <a:gd name="connsiteY87" fmla="*/ 5525385 h 6706386"/>
              <a:gd name="connsiteX88" fmla="*/ 1281583 w 9907829"/>
              <a:gd name="connsiteY88" fmla="*/ 5532483 h 6706386"/>
              <a:gd name="connsiteX89" fmla="*/ 1302288 w 9907829"/>
              <a:gd name="connsiteY89" fmla="*/ 5551608 h 6706386"/>
              <a:gd name="connsiteX90" fmla="*/ 1319819 w 9907829"/>
              <a:gd name="connsiteY90" fmla="*/ 5563249 h 6706386"/>
              <a:gd name="connsiteX91" fmla="*/ 1327634 w 9907829"/>
              <a:gd name="connsiteY91" fmla="*/ 5575016 h 6706386"/>
              <a:gd name="connsiteX92" fmla="*/ 1341451 w 9907829"/>
              <a:gd name="connsiteY92" fmla="*/ 5587778 h 6706386"/>
              <a:gd name="connsiteX93" fmla="*/ 1353491 w 9907829"/>
              <a:gd name="connsiteY93" fmla="*/ 5613955 h 6706386"/>
              <a:gd name="connsiteX94" fmla="*/ 1366520 w 9907829"/>
              <a:gd name="connsiteY94" fmla="*/ 5633576 h 6706386"/>
              <a:gd name="connsiteX95" fmla="*/ 1369458 w 9907829"/>
              <a:gd name="connsiteY95" fmla="*/ 5648668 h 6706386"/>
              <a:gd name="connsiteX96" fmla="*/ 1376727 w 9907829"/>
              <a:gd name="connsiteY96" fmla="*/ 5664474 h 6706386"/>
              <a:gd name="connsiteX97" fmla="*/ 1377574 w 9907829"/>
              <a:gd name="connsiteY97" fmla="*/ 5690377 h 6706386"/>
              <a:gd name="connsiteX98" fmla="*/ 1382088 w 9907829"/>
              <a:gd name="connsiteY98" fmla="*/ 5713576 h 6706386"/>
              <a:gd name="connsiteX99" fmla="*/ 1378872 w 9907829"/>
              <a:gd name="connsiteY99" fmla="*/ 5730102 h 6706386"/>
              <a:gd name="connsiteX100" fmla="*/ 1379484 w 9907829"/>
              <a:gd name="connsiteY100" fmla="*/ 5748846 h 6706386"/>
              <a:gd name="connsiteX101" fmla="*/ 1370703 w 9907829"/>
              <a:gd name="connsiteY101" fmla="*/ 5772081 h 6706386"/>
              <a:gd name="connsiteX102" fmla="*/ 1366520 w 9907829"/>
              <a:gd name="connsiteY102" fmla="*/ 5793574 h 6706386"/>
              <a:gd name="connsiteX103" fmla="*/ 1357375 w 9907829"/>
              <a:gd name="connsiteY103" fmla="*/ 5807346 h 6706386"/>
              <a:gd name="connsiteX104" fmla="*/ 1350673 w 9907829"/>
              <a:gd name="connsiteY104" fmla="*/ 5825080 h 6706386"/>
              <a:gd name="connsiteX105" fmla="*/ 1332617 w 9907829"/>
              <a:gd name="connsiteY105" fmla="*/ 5844631 h 6706386"/>
              <a:gd name="connsiteX106" fmla="*/ 1319819 w 9907829"/>
              <a:gd name="connsiteY106" fmla="*/ 5863902 h 6706386"/>
              <a:gd name="connsiteX107" fmla="*/ 1306885 w 9907829"/>
              <a:gd name="connsiteY107" fmla="*/ 5872491 h 6706386"/>
              <a:gd name="connsiteX108" fmla="*/ 1295378 w 9907829"/>
              <a:gd name="connsiteY108" fmla="*/ 5884949 h 6706386"/>
              <a:gd name="connsiteX109" fmla="*/ 1271775 w 9907829"/>
              <a:gd name="connsiteY109" fmla="*/ 5895806 h 6706386"/>
              <a:gd name="connsiteX110" fmla="*/ 1249493 w 9907829"/>
              <a:gd name="connsiteY110" fmla="*/ 5910602 h 6706386"/>
              <a:gd name="connsiteX111" fmla="*/ 1232357 w 9907829"/>
              <a:gd name="connsiteY111" fmla="*/ 5913937 h 6706386"/>
              <a:gd name="connsiteX112" fmla="*/ 1218684 w 9907829"/>
              <a:gd name="connsiteY112" fmla="*/ 5920225 h 6706386"/>
              <a:gd name="connsiteX113" fmla="*/ 1175995 w 9907829"/>
              <a:gd name="connsiteY113" fmla="*/ 5925867 h 6706386"/>
              <a:gd name="connsiteX114" fmla="*/ 1172342 w 9907829"/>
              <a:gd name="connsiteY114" fmla="*/ 5925615 h 6706386"/>
              <a:gd name="connsiteX115" fmla="*/ 1169494 w 9907829"/>
              <a:gd name="connsiteY115" fmla="*/ 5926168 h 6706386"/>
              <a:gd name="connsiteX116" fmla="*/ 1163502 w 9907829"/>
              <a:gd name="connsiteY116" fmla="*/ 5925002 h 6706386"/>
              <a:gd name="connsiteX117" fmla="*/ 1134312 w 9907829"/>
              <a:gd name="connsiteY117" fmla="*/ 5922982 h 6706386"/>
              <a:gd name="connsiteX118" fmla="*/ 1114348 w 9907829"/>
              <a:gd name="connsiteY118" fmla="*/ 5915438 h 6706386"/>
              <a:gd name="connsiteX119" fmla="*/ 1089495 w 9907829"/>
              <a:gd name="connsiteY119" fmla="*/ 5910602 h 6706386"/>
              <a:gd name="connsiteX120" fmla="*/ 1073571 w 9907829"/>
              <a:gd name="connsiteY120" fmla="*/ 5900026 h 6706386"/>
              <a:gd name="connsiteX121" fmla="*/ 1058076 w 9907829"/>
              <a:gd name="connsiteY121" fmla="*/ 5894170 h 6706386"/>
              <a:gd name="connsiteX122" fmla="*/ 1040996 w 9907829"/>
              <a:gd name="connsiteY122" fmla="*/ 5878397 h 6706386"/>
              <a:gd name="connsiteX123" fmla="*/ 1019168 w 9907829"/>
              <a:gd name="connsiteY123" fmla="*/ 5863901 h 6706386"/>
              <a:gd name="connsiteX124" fmla="*/ 1009439 w 9907829"/>
              <a:gd name="connsiteY124" fmla="*/ 5849250 h 6706386"/>
              <a:gd name="connsiteX125" fmla="*/ 998208 w 9907829"/>
              <a:gd name="connsiteY125" fmla="*/ 5838876 h 6706386"/>
              <a:gd name="connsiteX126" fmla="*/ 988420 w 9907829"/>
              <a:gd name="connsiteY126" fmla="*/ 5817597 h 6706386"/>
              <a:gd name="connsiteX127" fmla="*/ 972468 w 9907829"/>
              <a:gd name="connsiteY127" fmla="*/ 5793574 h 6706386"/>
              <a:gd name="connsiteX128" fmla="*/ 968872 w 9907829"/>
              <a:gd name="connsiteY128" fmla="*/ 5775098 h 6706386"/>
              <a:gd name="connsiteX129" fmla="*/ 962932 w 9907829"/>
              <a:gd name="connsiteY129" fmla="*/ 5762182 h 6706386"/>
              <a:gd name="connsiteX130" fmla="*/ 962240 w 9907829"/>
              <a:gd name="connsiteY130" fmla="*/ 5741014 h 6706386"/>
              <a:gd name="connsiteX131" fmla="*/ 956901 w 9907829"/>
              <a:gd name="connsiteY131" fmla="*/ 5713576 h 6706386"/>
              <a:gd name="connsiteX132" fmla="*/ 960705 w 9907829"/>
              <a:gd name="connsiteY132" fmla="*/ 5694026 h 6706386"/>
              <a:gd name="connsiteX133" fmla="*/ 960175 w 9907829"/>
              <a:gd name="connsiteY133" fmla="*/ 5677809 h 6706386"/>
              <a:gd name="connsiteX134" fmla="*/ 967773 w 9907829"/>
              <a:gd name="connsiteY134" fmla="*/ 5657705 h 6706386"/>
              <a:gd name="connsiteX135" fmla="*/ 972468 w 9907829"/>
              <a:gd name="connsiteY135" fmla="*/ 5633577 h 6706386"/>
              <a:gd name="connsiteX136" fmla="*/ 982734 w 9907829"/>
              <a:gd name="connsiteY136" fmla="*/ 5618115 h 6706386"/>
              <a:gd name="connsiteX137" fmla="*/ 988986 w 9907829"/>
              <a:gd name="connsiteY137" fmla="*/ 5601574 h 6706386"/>
              <a:gd name="connsiteX138" fmla="*/ 1005827 w 9907829"/>
              <a:gd name="connsiteY138" fmla="*/ 5583340 h 6706386"/>
              <a:gd name="connsiteX139" fmla="*/ 1019168 w 9907829"/>
              <a:gd name="connsiteY139" fmla="*/ 5563249 h 6706386"/>
              <a:gd name="connsiteX140" fmla="*/ 1032653 w 9907829"/>
              <a:gd name="connsiteY140" fmla="*/ 5554295 h 6706386"/>
              <a:gd name="connsiteX141" fmla="*/ 1044281 w 9907829"/>
              <a:gd name="connsiteY141" fmla="*/ 5541705 h 6706386"/>
              <a:gd name="connsiteX142" fmla="*/ 1068135 w 9907829"/>
              <a:gd name="connsiteY142" fmla="*/ 5530733 h 6706386"/>
              <a:gd name="connsiteX143" fmla="*/ 1089496 w 9907829"/>
              <a:gd name="connsiteY143" fmla="*/ 5516549 h 6706386"/>
              <a:gd name="connsiteX144" fmla="*/ 1105926 w 9907829"/>
              <a:gd name="connsiteY144" fmla="*/ 5513352 h 6706386"/>
              <a:gd name="connsiteX145" fmla="*/ 1120975 w 9907829"/>
              <a:gd name="connsiteY145" fmla="*/ 5506430 h 6706386"/>
              <a:gd name="connsiteX146" fmla="*/ 1163664 w 9907829"/>
              <a:gd name="connsiteY146" fmla="*/ 5500788 h 6706386"/>
              <a:gd name="connsiteX147" fmla="*/ 55236 w 9907829"/>
              <a:gd name="connsiteY147" fmla="*/ 5103558 h 6706386"/>
              <a:gd name="connsiteX148" fmla="*/ 108546 w 9907829"/>
              <a:gd name="connsiteY148" fmla="*/ 5156867 h 6706386"/>
              <a:gd name="connsiteX149" fmla="*/ 55236 w 9907829"/>
              <a:gd name="connsiteY149" fmla="*/ 5210177 h 6706386"/>
              <a:gd name="connsiteX150" fmla="*/ 1928 w 9907829"/>
              <a:gd name="connsiteY150" fmla="*/ 5156867 h 6706386"/>
              <a:gd name="connsiteX151" fmla="*/ 55236 w 9907829"/>
              <a:gd name="connsiteY151" fmla="*/ 5103558 h 6706386"/>
              <a:gd name="connsiteX152" fmla="*/ 612737 w 9907829"/>
              <a:gd name="connsiteY152" fmla="*/ 5039330 h 6706386"/>
              <a:gd name="connsiteX153" fmla="*/ 729632 w 9907829"/>
              <a:gd name="connsiteY153" fmla="*/ 5156225 h 6706386"/>
              <a:gd name="connsiteX154" fmla="*/ 729567 w 9907829"/>
              <a:gd name="connsiteY154" fmla="*/ 5156546 h 6706386"/>
              <a:gd name="connsiteX155" fmla="*/ 729632 w 9907829"/>
              <a:gd name="connsiteY155" fmla="*/ 5156868 h 6706386"/>
              <a:gd name="connsiteX156" fmla="*/ 612737 w 9907829"/>
              <a:gd name="connsiteY156" fmla="*/ 5273763 h 6706386"/>
              <a:gd name="connsiteX157" fmla="*/ 495841 w 9907829"/>
              <a:gd name="connsiteY157" fmla="*/ 5156868 h 6706386"/>
              <a:gd name="connsiteX158" fmla="*/ 495906 w 9907829"/>
              <a:gd name="connsiteY158" fmla="*/ 5156546 h 6706386"/>
              <a:gd name="connsiteX159" fmla="*/ 495841 w 9907829"/>
              <a:gd name="connsiteY159" fmla="*/ 5156225 h 6706386"/>
              <a:gd name="connsiteX160" fmla="*/ 612737 w 9907829"/>
              <a:gd name="connsiteY160" fmla="*/ 5039330 h 6706386"/>
              <a:gd name="connsiteX161" fmla="*/ 1169613 w 9907829"/>
              <a:gd name="connsiteY161" fmla="*/ 4950499 h 6706386"/>
              <a:gd name="connsiteX162" fmla="*/ 1195685 w 9907829"/>
              <a:gd name="connsiteY162" fmla="*/ 4955573 h 6706386"/>
              <a:gd name="connsiteX163" fmla="*/ 1216778 w 9907829"/>
              <a:gd name="connsiteY163" fmla="*/ 4956262 h 6706386"/>
              <a:gd name="connsiteX164" fmla="*/ 1229649 w 9907829"/>
              <a:gd name="connsiteY164" fmla="*/ 4962181 h 6706386"/>
              <a:gd name="connsiteX165" fmla="*/ 1247196 w 9907829"/>
              <a:gd name="connsiteY165" fmla="*/ 4965595 h 6706386"/>
              <a:gd name="connsiteX166" fmla="*/ 1270009 w 9907829"/>
              <a:gd name="connsiteY166" fmla="*/ 4980745 h 6706386"/>
              <a:gd name="connsiteX167" fmla="*/ 1291155 w 9907829"/>
              <a:gd name="connsiteY167" fmla="*/ 4990472 h 6706386"/>
              <a:gd name="connsiteX168" fmla="*/ 1301465 w 9907829"/>
              <a:gd name="connsiteY168" fmla="*/ 5001633 h 6706386"/>
              <a:gd name="connsiteX169" fmla="*/ 1315397 w 9907829"/>
              <a:gd name="connsiteY169" fmla="*/ 5010885 h 6706386"/>
              <a:gd name="connsiteX170" fmla="*/ 1329181 w 9907829"/>
              <a:gd name="connsiteY170" fmla="*/ 5031642 h 6706386"/>
              <a:gd name="connsiteX171" fmla="*/ 1344780 w 9907829"/>
              <a:gd name="connsiteY171" fmla="*/ 5048532 h 6706386"/>
              <a:gd name="connsiteX172" fmla="*/ 1350571 w 9907829"/>
              <a:gd name="connsiteY172" fmla="*/ 5063854 h 6706386"/>
              <a:gd name="connsiteX173" fmla="*/ 1360687 w 9907829"/>
              <a:gd name="connsiteY173" fmla="*/ 5079086 h 6706386"/>
              <a:gd name="connsiteX174" fmla="*/ 1365312 w 9907829"/>
              <a:gd name="connsiteY174" fmla="*/ 5102861 h 6706386"/>
              <a:gd name="connsiteX175" fmla="*/ 1372721 w 9907829"/>
              <a:gd name="connsiteY175" fmla="*/ 5122463 h 6706386"/>
              <a:gd name="connsiteX176" fmla="*/ 1372204 w 9907829"/>
              <a:gd name="connsiteY176" fmla="*/ 5138277 h 6706386"/>
              <a:gd name="connsiteX177" fmla="*/ 1375783 w 9907829"/>
              <a:gd name="connsiteY177" fmla="*/ 5156669 h 6706386"/>
              <a:gd name="connsiteX178" fmla="*/ 1370760 w 9907829"/>
              <a:gd name="connsiteY178" fmla="*/ 5182484 h 6706386"/>
              <a:gd name="connsiteX179" fmla="*/ 1370047 w 9907829"/>
              <a:gd name="connsiteY179" fmla="*/ 5204287 h 6706386"/>
              <a:gd name="connsiteX180" fmla="*/ 1363928 w 9907829"/>
              <a:gd name="connsiteY180" fmla="*/ 5217591 h 6706386"/>
              <a:gd name="connsiteX181" fmla="*/ 1360687 w 9907829"/>
              <a:gd name="connsiteY181" fmla="*/ 5234251 h 6706386"/>
              <a:gd name="connsiteX182" fmla="*/ 1346303 w 9907829"/>
              <a:gd name="connsiteY182" fmla="*/ 5255911 h 6706386"/>
              <a:gd name="connsiteX183" fmla="*/ 1335838 w 9907829"/>
              <a:gd name="connsiteY183" fmla="*/ 5278665 h 6706386"/>
              <a:gd name="connsiteX184" fmla="*/ 1323828 w 9907829"/>
              <a:gd name="connsiteY184" fmla="*/ 5289757 h 6706386"/>
              <a:gd name="connsiteX185" fmla="*/ 1315397 w 9907829"/>
              <a:gd name="connsiteY185" fmla="*/ 5302453 h 6706386"/>
              <a:gd name="connsiteX186" fmla="*/ 1296482 w 9907829"/>
              <a:gd name="connsiteY186" fmla="*/ 5315014 h 6706386"/>
              <a:gd name="connsiteX187" fmla="*/ 1277778 w 9907829"/>
              <a:gd name="connsiteY187" fmla="*/ 5332289 h 6706386"/>
              <a:gd name="connsiteX188" fmla="*/ 1260811 w 9907829"/>
              <a:gd name="connsiteY188" fmla="*/ 5338701 h 6706386"/>
              <a:gd name="connsiteX189" fmla="*/ 1247196 w 9907829"/>
              <a:gd name="connsiteY189" fmla="*/ 5347742 h 6706386"/>
              <a:gd name="connsiteX190" fmla="*/ 1225945 w 9907829"/>
              <a:gd name="connsiteY190" fmla="*/ 5351877 h 6706386"/>
              <a:gd name="connsiteX191" fmla="*/ 1203846 w 9907829"/>
              <a:gd name="connsiteY191" fmla="*/ 5360229 h 6706386"/>
              <a:gd name="connsiteX192" fmla="*/ 1186017 w 9907829"/>
              <a:gd name="connsiteY192" fmla="*/ 5359647 h 6706386"/>
              <a:gd name="connsiteX193" fmla="*/ 1169613 w 9907829"/>
              <a:gd name="connsiteY193" fmla="*/ 5362838 h 6706386"/>
              <a:gd name="connsiteX194" fmla="*/ 1146587 w 9907829"/>
              <a:gd name="connsiteY194" fmla="*/ 5358358 h 6706386"/>
              <a:gd name="connsiteX195" fmla="*/ 1122022 w 9907829"/>
              <a:gd name="connsiteY195" fmla="*/ 5357556 h 6706386"/>
              <a:gd name="connsiteX196" fmla="*/ 1107032 w 9907829"/>
              <a:gd name="connsiteY196" fmla="*/ 5350662 h 6706386"/>
              <a:gd name="connsiteX197" fmla="*/ 1092031 w 9907829"/>
              <a:gd name="connsiteY197" fmla="*/ 5347742 h 6706386"/>
              <a:gd name="connsiteX198" fmla="*/ 1072527 w 9907829"/>
              <a:gd name="connsiteY198" fmla="*/ 5334791 h 6706386"/>
              <a:gd name="connsiteX199" fmla="*/ 1047644 w 9907829"/>
              <a:gd name="connsiteY199" fmla="*/ 5323346 h 6706386"/>
              <a:gd name="connsiteX200" fmla="*/ 1035514 w 9907829"/>
              <a:gd name="connsiteY200" fmla="*/ 5310212 h 6706386"/>
              <a:gd name="connsiteX201" fmla="*/ 1023829 w 9907829"/>
              <a:gd name="connsiteY201" fmla="*/ 5302453 h 6706386"/>
              <a:gd name="connsiteX202" fmla="*/ 1012269 w 9907829"/>
              <a:gd name="connsiteY202" fmla="*/ 5285044 h 6706386"/>
              <a:gd name="connsiteX203" fmla="*/ 994020 w 9907829"/>
              <a:gd name="connsiteY203" fmla="*/ 5265285 h 6706386"/>
              <a:gd name="connsiteX204" fmla="*/ 987246 w 9907829"/>
              <a:gd name="connsiteY204" fmla="*/ 5247363 h 6706386"/>
              <a:gd name="connsiteX205" fmla="*/ 978540 w 9907829"/>
              <a:gd name="connsiteY205" fmla="*/ 5234251 h 6706386"/>
              <a:gd name="connsiteX206" fmla="*/ 974558 w 9907829"/>
              <a:gd name="connsiteY206" fmla="*/ 5213789 h 6706386"/>
              <a:gd name="connsiteX207" fmla="*/ 966080 w 9907829"/>
              <a:gd name="connsiteY207" fmla="*/ 5191355 h 6706386"/>
              <a:gd name="connsiteX208" fmla="*/ 966671 w 9907829"/>
              <a:gd name="connsiteY208" fmla="*/ 5173257 h 6706386"/>
              <a:gd name="connsiteX209" fmla="*/ 963444 w 9907829"/>
              <a:gd name="connsiteY209" fmla="*/ 5156669 h 6706386"/>
              <a:gd name="connsiteX210" fmla="*/ 967974 w 9907829"/>
              <a:gd name="connsiteY210" fmla="*/ 5133385 h 6706386"/>
              <a:gd name="connsiteX211" fmla="*/ 968753 w 9907829"/>
              <a:gd name="connsiteY211" fmla="*/ 5109531 h 6706386"/>
              <a:gd name="connsiteX212" fmla="*/ 976245 w 9907829"/>
              <a:gd name="connsiteY212" fmla="*/ 5090879 h 6706386"/>
              <a:gd name="connsiteX213" fmla="*/ 978540 w 9907829"/>
              <a:gd name="connsiteY213" fmla="*/ 5079086 h 6706386"/>
              <a:gd name="connsiteX214" fmla="*/ 984720 w 9907829"/>
              <a:gd name="connsiteY214" fmla="*/ 5069781 h 6706386"/>
              <a:gd name="connsiteX215" fmla="*/ 991864 w 9907829"/>
              <a:gd name="connsiteY215" fmla="*/ 5051994 h 6706386"/>
              <a:gd name="connsiteX216" fmla="*/ 1017963 w 9907829"/>
              <a:gd name="connsiteY216" fmla="*/ 5019720 h 6706386"/>
              <a:gd name="connsiteX217" fmla="*/ 1023829 w 9907829"/>
              <a:gd name="connsiteY217" fmla="*/ 5010885 h 6706386"/>
              <a:gd name="connsiteX218" fmla="*/ 1026588 w 9907829"/>
              <a:gd name="connsiteY218" fmla="*/ 5009053 h 6706386"/>
              <a:gd name="connsiteX219" fmla="*/ 1029511 w 9907829"/>
              <a:gd name="connsiteY219" fmla="*/ 5005438 h 6706386"/>
              <a:gd name="connsiteX220" fmla="*/ 1078330 w 9907829"/>
              <a:gd name="connsiteY220" fmla="*/ 4971943 h 6706386"/>
              <a:gd name="connsiteX221" fmla="*/ 1086423 w 9907829"/>
              <a:gd name="connsiteY221" fmla="*/ 4969319 h 6706386"/>
              <a:gd name="connsiteX222" fmla="*/ 1092031 w 9907829"/>
              <a:gd name="connsiteY222" fmla="*/ 4965595 h 6706386"/>
              <a:gd name="connsiteX223" fmla="*/ 1106743 w 9907829"/>
              <a:gd name="connsiteY223" fmla="*/ 4962733 h 6706386"/>
              <a:gd name="connsiteX224" fmla="*/ 1134954 w 9907829"/>
              <a:gd name="connsiteY224" fmla="*/ 4953588 h 6706386"/>
              <a:gd name="connsiteX225" fmla="*/ 1151038 w 9907829"/>
              <a:gd name="connsiteY225" fmla="*/ 4954113 h 6706386"/>
              <a:gd name="connsiteX226" fmla="*/ 55236 w 9907829"/>
              <a:gd name="connsiteY226" fmla="*/ 4551839 h 6706386"/>
              <a:gd name="connsiteX227" fmla="*/ 102766 w 9907829"/>
              <a:gd name="connsiteY227" fmla="*/ 4599368 h 6706386"/>
              <a:gd name="connsiteX228" fmla="*/ 102633 w 9907829"/>
              <a:gd name="connsiteY228" fmla="*/ 4599689 h 6706386"/>
              <a:gd name="connsiteX229" fmla="*/ 102766 w 9907829"/>
              <a:gd name="connsiteY229" fmla="*/ 4600011 h 6706386"/>
              <a:gd name="connsiteX230" fmla="*/ 55236 w 9907829"/>
              <a:gd name="connsiteY230" fmla="*/ 4647540 h 6706386"/>
              <a:gd name="connsiteX231" fmla="*/ 7709 w 9907829"/>
              <a:gd name="connsiteY231" fmla="*/ 4600011 h 6706386"/>
              <a:gd name="connsiteX232" fmla="*/ 7841 w 9907829"/>
              <a:gd name="connsiteY232" fmla="*/ 4599690 h 6706386"/>
              <a:gd name="connsiteX233" fmla="*/ 7709 w 9907829"/>
              <a:gd name="connsiteY233" fmla="*/ 4599368 h 6706386"/>
              <a:gd name="connsiteX234" fmla="*/ 55236 w 9907829"/>
              <a:gd name="connsiteY234" fmla="*/ 4551839 h 6706386"/>
              <a:gd name="connsiteX235" fmla="*/ 612736 w 9907829"/>
              <a:gd name="connsiteY235" fmla="*/ 4495318 h 6706386"/>
              <a:gd name="connsiteX236" fmla="*/ 716785 w 9907829"/>
              <a:gd name="connsiteY236" fmla="*/ 4599368 h 6706386"/>
              <a:gd name="connsiteX237" fmla="*/ 716721 w 9907829"/>
              <a:gd name="connsiteY237" fmla="*/ 4599689 h 6706386"/>
              <a:gd name="connsiteX238" fmla="*/ 716785 w 9907829"/>
              <a:gd name="connsiteY238" fmla="*/ 4600011 h 6706386"/>
              <a:gd name="connsiteX239" fmla="*/ 612736 w 9907829"/>
              <a:gd name="connsiteY239" fmla="*/ 4704060 h 6706386"/>
              <a:gd name="connsiteX240" fmla="*/ 508686 w 9907829"/>
              <a:gd name="connsiteY240" fmla="*/ 4600011 h 6706386"/>
              <a:gd name="connsiteX241" fmla="*/ 508751 w 9907829"/>
              <a:gd name="connsiteY241" fmla="*/ 4599689 h 6706386"/>
              <a:gd name="connsiteX242" fmla="*/ 508686 w 9907829"/>
              <a:gd name="connsiteY242" fmla="*/ 4599368 h 6706386"/>
              <a:gd name="connsiteX243" fmla="*/ 612736 w 9907829"/>
              <a:gd name="connsiteY243" fmla="*/ 4495318 h 6706386"/>
              <a:gd name="connsiteX244" fmla="*/ 1169593 w 9907829"/>
              <a:gd name="connsiteY244" fmla="*/ 4413107 h 6706386"/>
              <a:gd name="connsiteX245" fmla="*/ 1355855 w 9907829"/>
              <a:gd name="connsiteY245" fmla="*/ 4599368 h 6706386"/>
              <a:gd name="connsiteX246" fmla="*/ 1355790 w 9907829"/>
              <a:gd name="connsiteY246" fmla="*/ 4599689 h 6706386"/>
              <a:gd name="connsiteX247" fmla="*/ 1355855 w 9907829"/>
              <a:gd name="connsiteY247" fmla="*/ 4600009 h 6706386"/>
              <a:gd name="connsiteX248" fmla="*/ 1169593 w 9907829"/>
              <a:gd name="connsiteY248" fmla="*/ 4786271 h 6706386"/>
              <a:gd name="connsiteX249" fmla="*/ 983332 w 9907829"/>
              <a:gd name="connsiteY249" fmla="*/ 4600009 h 6706386"/>
              <a:gd name="connsiteX250" fmla="*/ 983398 w 9907829"/>
              <a:gd name="connsiteY250" fmla="*/ 4599689 h 6706386"/>
              <a:gd name="connsiteX251" fmla="*/ 983332 w 9907829"/>
              <a:gd name="connsiteY251" fmla="*/ 4599368 h 6706386"/>
              <a:gd name="connsiteX252" fmla="*/ 1169593 w 9907829"/>
              <a:gd name="connsiteY252" fmla="*/ 4413107 h 6706386"/>
              <a:gd name="connsiteX253" fmla="*/ 55236 w 9907829"/>
              <a:gd name="connsiteY253" fmla="*/ 4004616 h 6706386"/>
              <a:gd name="connsiteX254" fmla="*/ 93132 w 9907829"/>
              <a:gd name="connsiteY254" fmla="*/ 4042511 h 6706386"/>
              <a:gd name="connsiteX255" fmla="*/ 92996 w 9907829"/>
              <a:gd name="connsiteY255" fmla="*/ 4042831 h 6706386"/>
              <a:gd name="connsiteX256" fmla="*/ 93132 w 9907829"/>
              <a:gd name="connsiteY256" fmla="*/ 4043152 h 6706386"/>
              <a:gd name="connsiteX257" fmla="*/ 55236 w 9907829"/>
              <a:gd name="connsiteY257" fmla="*/ 4081047 h 6706386"/>
              <a:gd name="connsiteX258" fmla="*/ 17342 w 9907829"/>
              <a:gd name="connsiteY258" fmla="*/ 4043152 h 6706386"/>
              <a:gd name="connsiteX259" fmla="*/ 17479 w 9907829"/>
              <a:gd name="connsiteY259" fmla="*/ 4042833 h 6706386"/>
              <a:gd name="connsiteX260" fmla="*/ 17342 w 9907829"/>
              <a:gd name="connsiteY260" fmla="*/ 4042511 h 6706386"/>
              <a:gd name="connsiteX261" fmla="*/ 55236 w 9907829"/>
              <a:gd name="connsiteY261" fmla="*/ 4004616 h 6706386"/>
              <a:gd name="connsiteX262" fmla="*/ 612736 w 9907829"/>
              <a:gd name="connsiteY262" fmla="*/ 3957728 h 6706386"/>
              <a:gd name="connsiteX263" fmla="*/ 697517 w 9907829"/>
              <a:gd name="connsiteY263" fmla="*/ 4042509 h 6706386"/>
              <a:gd name="connsiteX264" fmla="*/ 697452 w 9907829"/>
              <a:gd name="connsiteY264" fmla="*/ 4042830 h 6706386"/>
              <a:gd name="connsiteX265" fmla="*/ 697517 w 9907829"/>
              <a:gd name="connsiteY265" fmla="*/ 4043152 h 6706386"/>
              <a:gd name="connsiteX266" fmla="*/ 612736 w 9907829"/>
              <a:gd name="connsiteY266" fmla="*/ 4127933 h 6706386"/>
              <a:gd name="connsiteX267" fmla="*/ 527955 w 9907829"/>
              <a:gd name="connsiteY267" fmla="*/ 4043152 h 6706386"/>
              <a:gd name="connsiteX268" fmla="*/ 528019 w 9907829"/>
              <a:gd name="connsiteY268" fmla="*/ 4042830 h 6706386"/>
              <a:gd name="connsiteX269" fmla="*/ 527955 w 9907829"/>
              <a:gd name="connsiteY269" fmla="*/ 4042509 h 6706386"/>
              <a:gd name="connsiteX270" fmla="*/ 612736 w 9907829"/>
              <a:gd name="connsiteY270" fmla="*/ 3957728 h 6706386"/>
              <a:gd name="connsiteX271" fmla="*/ 1169594 w 9907829"/>
              <a:gd name="connsiteY271" fmla="*/ 3880655 h 6706386"/>
              <a:gd name="connsiteX272" fmla="*/ 1331449 w 9907829"/>
              <a:gd name="connsiteY272" fmla="*/ 4042511 h 6706386"/>
              <a:gd name="connsiteX273" fmla="*/ 1331384 w 9907829"/>
              <a:gd name="connsiteY273" fmla="*/ 4042831 h 6706386"/>
              <a:gd name="connsiteX274" fmla="*/ 1331449 w 9907829"/>
              <a:gd name="connsiteY274" fmla="*/ 4043153 h 6706386"/>
              <a:gd name="connsiteX275" fmla="*/ 1169594 w 9907829"/>
              <a:gd name="connsiteY275" fmla="*/ 4205007 h 6706386"/>
              <a:gd name="connsiteX276" fmla="*/ 1007739 w 9907829"/>
              <a:gd name="connsiteY276" fmla="*/ 4043153 h 6706386"/>
              <a:gd name="connsiteX277" fmla="*/ 1007805 w 9907829"/>
              <a:gd name="connsiteY277" fmla="*/ 4042831 h 6706386"/>
              <a:gd name="connsiteX278" fmla="*/ 1007739 w 9907829"/>
              <a:gd name="connsiteY278" fmla="*/ 4042511 h 6706386"/>
              <a:gd name="connsiteX279" fmla="*/ 1169594 w 9907829"/>
              <a:gd name="connsiteY279" fmla="*/ 3880655 h 6706386"/>
              <a:gd name="connsiteX280" fmla="*/ 612736 w 9907829"/>
              <a:gd name="connsiteY280" fmla="*/ 3420142 h 6706386"/>
              <a:gd name="connsiteX281" fmla="*/ 678891 w 9907829"/>
              <a:gd name="connsiteY281" fmla="*/ 3486296 h 6706386"/>
              <a:gd name="connsiteX282" fmla="*/ 678891 w 9907829"/>
              <a:gd name="connsiteY282" fmla="*/ 3486300 h 6706386"/>
              <a:gd name="connsiteX283" fmla="*/ 678891 w 9907829"/>
              <a:gd name="connsiteY283" fmla="*/ 3486302 h 6706386"/>
              <a:gd name="connsiteX284" fmla="*/ 612736 w 9907829"/>
              <a:gd name="connsiteY284" fmla="*/ 3551814 h 6706386"/>
              <a:gd name="connsiteX285" fmla="*/ 546581 w 9907829"/>
              <a:gd name="connsiteY285" fmla="*/ 3486302 h 6706386"/>
              <a:gd name="connsiteX286" fmla="*/ 546582 w 9907829"/>
              <a:gd name="connsiteY286" fmla="*/ 3486300 h 6706386"/>
              <a:gd name="connsiteX287" fmla="*/ 546581 w 9907829"/>
              <a:gd name="connsiteY287" fmla="*/ 3486296 h 6706386"/>
              <a:gd name="connsiteX288" fmla="*/ 546680 w 9907829"/>
              <a:gd name="connsiteY288" fmla="*/ 3485811 h 6706386"/>
              <a:gd name="connsiteX289" fmla="*/ 551769 w 9907829"/>
              <a:gd name="connsiteY289" fmla="*/ 3460250 h 6706386"/>
              <a:gd name="connsiteX290" fmla="*/ 586954 w 9907829"/>
              <a:gd name="connsiteY290" fmla="*/ 3425244 h 6706386"/>
              <a:gd name="connsiteX291" fmla="*/ 611347 w 9907829"/>
              <a:gd name="connsiteY291" fmla="*/ 3420421 h 6706386"/>
              <a:gd name="connsiteX292" fmla="*/ 1169593 w 9907829"/>
              <a:gd name="connsiteY292" fmla="*/ 3357198 h 6706386"/>
              <a:gd name="connsiteX293" fmla="*/ 1219471 w 9907829"/>
              <a:gd name="connsiteY293" fmla="*/ 3367244 h 6706386"/>
              <a:gd name="connsiteX294" fmla="*/ 1219560 w 9907829"/>
              <a:gd name="connsiteY294" fmla="*/ 3367304 h 6706386"/>
              <a:gd name="connsiteX295" fmla="*/ 1219741 w 9907829"/>
              <a:gd name="connsiteY295" fmla="*/ 3367341 h 6706386"/>
              <a:gd name="connsiteX296" fmla="*/ 1240198 w 9907829"/>
              <a:gd name="connsiteY296" fmla="*/ 3381172 h 6706386"/>
              <a:gd name="connsiteX297" fmla="*/ 1260316 w 9907829"/>
              <a:gd name="connsiteY297" fmla="*/ 3394691 h 6706386"/>
              <a:gd name="connsiteX298" fmla="*/ 1260421 w 9907829"/>
              <a:gd name="connsiteY298" fmla="*/ 3394846 h 6706386"/>
              <a:gd name="connsiteX299" fmla="*/ 1260556 w 9907829"/>
              <a:gd name="connsiteY299" fmla="*/ 3394939 h 6706386"/>
              <a:gd name="connsiteX300" fmla="*/ 1272451 w 9907829"/>
              <a:gd name="connsiteY300" fmla="*/ 3412638 h 6706386"/>
              <a:gd name="connsiteX301" fmla="*/ 1287914 w 9907829"/>
              <a:gd name="connsiteY301" fmla="*/ 3435505 h 6706386"/>
              <a:gd name="connsiteX302" fmla="*/ 1287956 w 9907829"/>
              <a:gd name="connsiteY302" fmla="*/ 3435710 h 6706386"/>
              <a:gd name="connsiteX303" fmla="*/ 1288005 w 9907829"/>
              <a:gd name="connsiteY303" fmla="*/ 3435783 h 6706386"/>
              <a:gd name="connsiteX304" fmla="*/ 1297800 w 9907829"/>
              <a:gd name="connsiteY304" fmla="*/ 3484414 h 6706386"/>
              <a:gd name="connsiteX305" fmla="*/ 1298050 w 9907829"/>
              <a:gd name="connsiteY305" fmla="*/ 3485654 h 6706386"/>
              <a:gd name="connsiteX306" fmla="*/ 1298050 w 9907829"/>
              <a:gd name="connsiteY306" fmla="*/ 3485657 h 6706386"/>
              <a:gd name="connsiteX307" fmla="*/ 1298050 w 9907829"/>
              <a:gd name="connsiteY307" fmla="*/ 3485659 h 6706386"/>
              <a:gd name="connsiteX308" fmla="*/ 1297801 w 9907829"/>
              <a:gd name="connsiteY308" fmla="*/ 3486892 h 6706386"/>
              <a:gd name="connsiteX309" fmla="*/ 1288005 w 9907829"/>
              <a:gd name="connsiteY309" fmla="*/ 3535531 h 6706386"/>
              <a:gd name="connsiteX310" fmla="*/ 1287955 w 9907829"/>
              <a:gd name="connsiteY310" fmla="*/ 3535604 h 6706386"/>
              <a:gd name="connsiteX311" fmla="*/ 1287914 w 9907829"/>
              <a:gd name="connsiteY311" fmla="*/ 3535806 h 6706386"/>
              <a:gd name="connsiteX312" fmla="*/ 1272620 w 9907829"/>
              <a:gd name="connsiteY312" fmla="*/ 3558425 h 6706386"/>
              <a:gd name="connsiteX313" fmla="*/ 1260556 w 9907829"/>
              <a:gd name="connsiteY313" fmla="*/ 3576375 h 6706386"/>
              <a:gd name="connsiteX314" fmla="*/ 1260419 w 9907829"/>
              <a:gd name="connsiteY314" fmla="*/ 3576469 h 6706386"/>
              <a:gd name="connsiteX315" fmla="*/ 1260316 w 9907829"/>
              <a:gd name="connsiteY315" fmla="*/ 3576620 h 6706386"/>
              <a:gd name="connsiteX316" fmla="*/ 1240760 w 9907829"/>
              <a:gd name="connsiteY316" fmla="*/ 3589763 h 6706386"/>
              <a:gd name="connsiteX317" fmla="*/ 1219741 w 9907829"/>
              <a:gd name="connsiteY317" fmla="*/ 3603973 h 6706386"/>
              <a:gd name="connsiteX318" fmla="*/ 1219554 w 9907829"/>
              <a:gd name="connsiteY318" fmla="*/ 3604012 h 6706386"/>
              <a:gd name="connsiteX319" fmla="*/ 1219471 w 9907829"/>
              <a:gd name="connsiteY319" fmla="*/ 3604067 h 6706386"/>
              <a:gd name="connsiteX320" fmla="*/ 1169593 w 9907829"/>
              <a:gd name="connsiteY320" fmla="*/ 3614112 h 6706386"/>
              <a:gd name="connsiteX321" fmla="*/ 1168035 w 9907829"/>
              <a:gd name="connsiteY321" fmla="*/ 3613798 h 6706386"/>
              <a:gd name="connsiteX322" fmla="*/ 1119355 w 9907829"/>
              <a:gd name="connsiteY322" fmla="*/ 3604063 h 6706386"/>
              <a:gd name="connsiteX323" fmla="*/ 1050912 w 9907829"/>
              <a:gd name="connsiteY323" fmla="*/ 3535803 h 6706386"/>
              <a:gd name="connsiteX324" fmla="*/ 1041163 w 9907829"/>
              <a:gd name="connsiteY324" fmla="*/ 3485790 h 6706386"/>
              <a:gd name="connsiteX325" fmla="*/ 1041137 w 9907829"/>
              <a:gd name="connsiteY325" fmla="*/ 3485659 h 6706386"/>
              <a:gd name="connsiteX326" fmla="*/ 1041138 w 9907829"/>
              <a:gd name="connsiteY326" fmla="*/ 3485657 h 6706386"/>
              <a:gd name="connsiteX327" fmla="*/ 1041137 w 9907829"/>
              <a:gd name="connsiteY327" fmla="*/ 3485654 h 6706386"/>
              <a:gd name="connsiteX328" fmla="*/ 1041163 w 9907829"/>
              <a:gd name="connsiteY328" fmla="*/ 3485523 h 6706386"/>
              <a:gd name="connsiteX329" fmla="*/ 1050912 w 9907829"/>
              <a:gd name="connsiteY329" fmla="*/ 3435511 h 6706386"/>
              <a:gd name="connsiteX330" fmla="*/ 1119355 w 9907829"/>
              <a:gd name="connsiteY330" fmla="*/ 3367250 h 6706386"/>
              <a:gd name="connsiteX331" fmla="*/ 1166602 w 9907829"/>
              <a:gd name="connsiteY331" fmla="*/ 3357803 h 6706386"/>
              <a:gd name="connsiteX332" fmla="*/ 1726451 w 9907829"/>
              <a:gd name="connsiteY332" fmla="*/ 3271775 h 6706386"/>
              <a:gd name="connsiteX333" fmla="*/ 1940331 w 9907829"/>
              <a:gd name="connsiteY333" fmla="*/ 3485654 h 6706386"/>
              <a:gd name="connsiteX334" fmla="*/ 1940331 w 9907829"/>
              <a:gd name="connsiteY334" fmla="*/ 3485657 h 6706386"/>
              <a:gd name="connsiteX335" fmla="*/ 1940331 w 9907829"/>
              <a:gd name="connsiteY335" fmla="*/ 3485659 h 6706386"/>
              <a:gd name="connsiteX336" fmla="*/ 1726451 w 9907829"/>
              <a:gd name="connsiteY336" fmla="*/ 3699535 h 6706386"/>
              <a:gd name="connsiteX337" fmla="*/ 1512572 w 9907829"/>
              <a:gd name="connsiteY337" fmla="*/ 3485659 h 6706386"/>
              <a:gd name="connsiteX338" fmla="*/ 1512573 w 9907829"/>
              <a:gd name="connsiteY338" fmla="*/ 3485657 h 6706386"/>
              <a:gd name="connsiteX339" fmla="*/ 1512572 w 9907829"/>
              <a:gd name="connsiteY339" fmla="*/ 3485654 h 6706386"/>
              <a:gd name="connsiteX340" fmla="*/ 1726451 w 9907829"/>
              <a:gd name="connsiteY340" fmla="*/ 3271775 h 6706386"/>
              <a:gd name="connsiteX341" fmla="*/ 612736 w 9907829"/>
              <a:gd name="connsiteY341" fmla="*/ 2881269 h 6706386"/>
              <a:gd name="connsiteX342" fmla="*/ 659622 w 9907829"/>
              <a:gd name="connsiteY342" fmla="*/ 2928156 h 6706386"/>
              <a:gd name="connsiteX343" fmla="*/ 659487 w 9907829"/>
              <a:gd name="connsiteY343" fmla="*/ 2928480 h 6706386"/>
              <a:gd name="connsiteX344" fmla="*/ 659622 w 9907829"/>
              <a:gd name="connsiteY344" fmla="*/ 2928804 h 6706386"/>
              <a:gd name="connsiteX345" fmla="*/ 612736 w 9907829"/>
              <a:gd name="connsiteY345" fmla="*/ 2975691 h 6706386"/>
              <a:gd name="connsiteX346" fmla="*/ 579659 w 9907829"/>
              <a:gd name="connsiteY346" fmla="*/ 2961882 h 6706386"/>
              <a:gd name="connsiteX347" fmla="*/ 579503 w 9907829"/>
              <a:gd name="connsiteY347" fmla="*/ 2961508 h 6706386"/>
              <a:gd name="connsiteX348" fmla="*/ 579417 w 9907829"/>
              <a:gd name="connsiteY348" fmla="*/ 2961474 h 6706386"/>
              <a:gd name="connsiteX349" fmla="*/ 576618 w 9907829"/>
              <a:gd name="connsiteY349" fmla="*/ 2954598 h 6706386"/>
              <a:gd name="connsiteX350" fmla="*/ 565849 w 9907829"/>
              <a:gd name="connsiteY350" fmla="*/ 2928804 h 6706386"/>
              <a:gd name="connsiteX351" fmla="*/ 565982 w 9907829"/>
              <a:gd name="connsiteY351" fmla="*/ 2928480 h 6706386"/>
              <a:gd name="connsiteX352" fmla="*/ 565849 w 9907829"/>
              <a:gd name="connsiteY352" fmla="*/ 2928156 h 6706386"/>
              <a:gd name="connsiteX353" fmla="*/ 612736 w 9907829"/>
              <a:gd name="connsiteY353" fmla="*/ 2881269 h 6706386"/>
              <a:gd name="connsiteX354" fmla="*/ 1169593 w 9907829"/>
              <a:gd name="connsiteY354" fmla="*/ 2834388 h 6706386"/>
              <a:gd name="connsiteX355" fmla="*/ 1263367 w 9907829"/>
              <a:gd name="connsiteY355" fmla="*/ 2928162 h 6706386"/>
              <a:gd name="connsiteX356" fmla="*/ 1263302 w 9907829"/>
              <a:gd name="connsiteY356" fmla="*/ 2928480 h 6706386"/>
              <a:gd name="connsiteX357" fmla="*/ 1263367 w 9907829"/>
              <a:gd name="connsiteY357" fmla="*/ 2928800 h 6706386"/>
              <a:gd name="connsiteX358" fmla="*/ 1169593 w 9907829"/>
              <a:gd name="connsiteY358" fmla="*/ 3022571 h 6706386"/>
              <a:gd name="connsiteX359" fmla="*/ 1075821 w 9907829"/>
              <a:gd name="connsiteY359" fmla="*/ 2928800 h 6706386"/>
              <a:gd name="connsiteX360" fmla="*/ 1075886 w 9907829"/>
              <a:gd name="connsiteY360" fmla="*/ 2928480 h 6706386"/>
              <a:gd name="connsiteX361" fmla="*/ 1075821 w 9907829"/>
              <a:gd name="connsiteY361" fmla="*/ 2928162 h 6706386"/>
              <a:gd name="connsiteX362" fmla="*/ 1169593 w 9907829"/>
              <a:gd name="connsiteY362" fmla="*/ 2834388 h 6706386"/>
              <a:gd name="connsiteX363" fmla="*/ 1726451 w 9907829"/>
              <a:gd name="connsiteY363" fmla="*/ 2766301 h 6706386"/>
              <a:gd name="connsiteX364" fmla="*/ 1888947 w 9907829"/>
              <a:gd name="connsiteY364" fmla="*/ 2928798 h 6706386"/>
              <a:gd name="connsiteX365" fmla="*/ 1888947 w 9907829"/>
              <a:gd name="connsiteY365" fmla="*/ 2928802 h 6706386"/>
              <a:gd name="connsiteX366" fmla="*/ 1888947 w 9907829"/>
              <a:gd name="connsiteY366" fmla="*/ 2928807 h 6706386"/>
              <a:gd name="connsiteX367" fmla="*/ 1726451 w 9907829"/>
              <a:gd name="connsiteY367" fmla="*/ 3091304 h 6706386"/>
              <a:gd name="connsiteX368" fmla="*/ 1563954 w 9907829"/>
              <a:gd name="connsiteY368" fmla="*/ 2928807 h 6706386"/>
              <a:gd name="connsiteX369" fmla="*/ 1563955 w 9907829"/>
              <a:gd name="connsiteY369" fmla="*/ 2928802 h 6706386"/>
              <a:gd name="connsiteX370" fmla="*/ 1563954 w 9907829"/>
              <a:gd name="connsiteY370" fmla="*/ 2928798 h 6706386"/>
              <a:gd name="connsiteX371" fmla="*/ 1726451 w 9907829"/>
              <a:gd name="connsiteY371" fmla="*/ 2766301 h 6706386"/>
              <a:gd name="connsiteX372" fmla="*/ 1169593 w 9907829"/>
              <a:gd name="connsiteY372" fmla="*/ 2310279 h 6706386"/>
              <a:gd name="connsiteX373" fmla="*/ 1230610 w 9907829"/>
              <a:gd name="connsiteY373" fmla="*/ 2371297 h 6706386"/>
              <a:gd name="connsiteX374" fmla="*/ 1230476 w 9907829"/>
              <a:gd name="connsiteY374" fmla="*/ 2371620 h 6706386"/>
              <a:gd name="connsiteX375" fmla="*/ 1230610 w 9907829"/>
              <a:gd name="connsiteY375" fmla="*/ 2371944 h 6706386"/>
              <a:gd name="connsiteX376" fmla="*/ 1169593 w 9907829"/>
              <a:gd name="connsiteY376" fmla="*/ 2432962 h 6706386"/>
              <a:gd name="connsiteX377" fmla="*/ 1108577 w 9907829"/>
              <a:gd name="connsiteY377" fmla="*/ 2371944 h 6706386"/>
              <a:gd name="connsiteX378" fmla="*/ 1108712 w 9907829"/>
              <a:gd name="connsiteY378" fmla="*/ 2371620 h 6706386"/>
              <a:gd name="connsiteX379" fmla="*/ 1108577 w 9907829"/>
              <a:gd name="connsiteY379" fmla="*/ 2371297 h 6706386"/>
              <a:gd name="connsiteX380" fmla="*/ 1169593 w 9907829"/>
              <a:gd name="connsiteY380" fmla="*/ 2310279 h 6706386"/>
              <a:gd name="connsiteX381" fmla="*/ 1726451 w 9907829"/>
              <a:gd name="connsiteY381" fmla="*/ 2253761 h 6706386"/>
              <a:gd name="connsiteX382" fmla="*/ 1843989 w 9907829"/>
              <a:gd name="connsiteY382" fmla="*/ 2371298 h 6706386"/>
              <a:gd name="connsiteX383" fmla="*/ 1843924 w 9907829"/>
              <a:gd name="connsiteY383" fmla="*/ 2371620 h 6706386"/>
              <a:gd name="connsiteX384" fmla="*/ 1843989 w 9907829"/>
              <a:gd name="connsiteY384" fmla="*/ 2371944 h 6706386"/>
              <a:gd name="connsiteX385" fmla="*/ 1726451 w 9907829"/>
              <a:gd name="connsiteY385" fmla="*/ 2489484 h 6706386"/>
              <a:gd name="connsiteX386" fmla="*/ 1608913 w 9907829"/>
              <a:gd name="connsiteY386" fmla="*/ 2371944 h 6706386"/>
              <a:gd name="connsiteX387" fmla="*/ 1608979 w 9907829"/>
              <a:gd name="connsiteY387" fmla="*/ 2371620 h 6706386"/>
              <a:gd name="connsiteX388" fmla="*/ 1608913 w 9907829"/>
              <a:gd name="connsiteY388" fmla="*/ 2371298 h 6706386"/>
              <a:gd name="connsiteX389" fmla="*/ 1726451 w 9907829"/>
              <a:gd name="connsiteY389" fmla="*/ 2253761 h 6706386"/>
              <a:gd name="connsiteX390" fmla="*/ 2283309 w 9907829"/>
              <a:gd name="connsiteY390" fmla="*/ 2185682 h 6706386"/>
              <a:gd name="connsiteX391" fmla="*/ 2468929 w 9907829"/>
              <a:gd name="connsiteY391" fmla="*/ 2371298 h 6706386"/>
              <a:gd name="connsiteX392" fmla="*/ 2468866 w 9907829"/>
              <a:gd name="connsiteY392" fmla="*/ 2371620 h 6706386"/>
              <a:gd name="connsiteX393" fmla="*/ 2468929 w 9907829"/>
              <a:gd name="connsiteY393" fmla="*/ 2371946 h 6706386"/>
              <a:gd name="connsiteX394" fmla="*/ 2283309 w 9907829"/>
              <a:gd name="connsiteY394" fmla="*/ 2557571 h 6706386"/>
              <a:gd name="connsiteX395" fmla="*/ 2097690 w 9907829"/>
              <a:gd name="connsiteY395" fmla="*/ 2371946 h 6706386"/>
              <a:gd name="connsiteX396" fmla="*/ 2097756 w 9907829"/>
              <a:gd name="connsiteY396" fmla="*/ 2371620 h 6706386"/>
              <a:gd name="connsiteX397" fmla="*/ 2097690 w 9907829"/>
              <a:gd name="connsiteY397" fmla="*/ 2371298 h 6706386"/>
              <a:gd name="connsiteX398" fmla="*/ 2283309 w 9907829"/>
              <a:gd name="connsiteY398" fmla="*/ 2185682 h 6706386"/>
              <a:gd name="connsiteX399" fmla="*/ 1169594 w 9907829"/>
              <a:gd name="connsiteY399" fmla="*/ 1778474 h 6706386"/>
              <a:gd name="connsiteX400" fmla="*/ 1205562 w 9907829"/>
              <a:gd name="connsiteY400" fmla="*/ 1814442 h 6706386"/>
              <a:gd name="connsiteX401" fmla="*/ 1205428 w 9907829"/>
              <a:gd name="connsiteY401" fmla="*/ 1814767 h 6706386"/>
              <a:gd name="connsiteX402" fmla="*/ 1205562 w 9907829"/>
              <a:gd name="connsiteY402" fmla="*/ 1815092 h 6706386"/>
              <a:gd name="connsiteX403" fmla="*/ 1169594 w 9907829"/>
              <a:gd name="connsiteY403" fmla="*/ 1851060 h 6706386"/>
              <a:gd name="connsiteX404" fmla="*/ 1133626 w 9907829"/>
              <a:gd name="connsiteY404" fmla="*/ 1815092 h 6706386"/>
              <a:gd name="connsiteX405" fmla="*/ 1133762 w 9907829"/>
              <a:gd name="connsiteY405" fmla="*/ 1814767 h 6706386"/>
              <a:gd name="connsiteX406" fmla="*/ 1133626 w 9907829"/>
              <a:gd name="connsiteY406" fmla="*/ 1814442 h 6706386"/>
              <a:gd name="connsiteX407" fmla="*/ 1169594 w 9907829"/>
              <a:gd name="connsiteY407" fmla="*/ 1778474 h 6706386"/>
              <a:gd name="connsiteX408" fmla="*/ 1726452 w 9907829"/>
              <a:gd name="connsiteY408" fmla="*/ 1741232 h 6706386"/>
              <a:gd name="connsiteX409" fmla="*/ 1799672 w 9907829"/>
              <a:gd name="connsiteY409" fmla="*/ 1814452 h 6706386"/>
              <a:gd name="connsiteX410" fmla="*/ 1799608 w 9907829"/>
              <a:gd name="connsiteY410" fmla="*/ 1814767 h 6706386"/>
              <a:gd name="connsiteX411" fmla="*/ 1799672 w 9907829"/>
              <a:gd name="connsiteY411" fmla="*/ 1815083 h 6706386"/>
              <a:gd name="connsiteX412" fmla="*/ 1726452 w 9907829"/>
              <a:gd name="connsiteY412" fmla="*/ 1888303 h 6706386"/>
              <a:gd name="connsiteX413" fmla="*/ 1653232 w 9907829"/>
              <a:gd name="connsiteY413" fmla="*/ 1815083 h 6706386"/>
              <a:gd name="connsiteX414" fmla="*/ 1653296 w 9907829"/>
              <a:gd name="connsiteY414" fmla="*/ 1814767 h 6706386"/>
              <a:gd name="connsiteX415" fmla="*/ 1653232 w 9907829"/>
              <a:gd name="connsiteY415" fmla="*/ 1814452 h 6706386"/>
              <a:gd name="connsiteX416" fmla="*/ 1726452 w 9907829"/>
              <a:gd name="connsiteY416" fmla="*/ 1741232 h 6706386"/>
              <a:gd name="connsiteX417" fmla="*/ 9907829 w 9907829"/>
              <a:gd name="connsiteY417" fmla="*/ 1731583 h 6706386"/>
              <a:gd name="connsiteX418" fmla="*/ 9907829 w 9907829"/>
              <a:gd name="connsiteY418" fmla="*/ 1898575 h 6706386"/>
              <a:gd name="connsiteX419" fmla="*/ 9888560 w 9907829"/>
              <a:gd name="connsiteY419" fmla="*/ 1815080 h 6706386"/>
              <a:gd name="connsiteX420" fmla="*/ 9907829 w 9907829"/>
              <a:gd name="connsiteY420" fmla="*/ 1731583 h 6706386"/>
              <a:gd name="connsiteX421" fmla="*/ 2283183 w 9907829"/>
              <a:gd name="connsiteY421" fmla="*/ 1688074 h 6706386"/>
              <a:gd name="connsiteX422" fmla="*/ 2372650 w 9907829"/>
              <a:gd name="connsiteY422" fmla="*/ 1725132 h 6706386"/>
              <a:gd name="connsiteX423" fmla="*/ 2409711 w 9907829"/>
              <a:gd name="connsiteY423" fmla="*/ 1814602 h 6706386"/>
              <a:gd name="connsiteX424" fmla="*/ 2409710 w 9907829"/>
              <a:gd name="connsiteY424" fmla="*/ 1814607 h 6706386"/>
              <a:gd name="connsiteX425" fmla="*/ 2409711 w 9907829"/>
              <a:gd name="connsiteY425" fmla="*/ 1814611 h 6706386"/>
              <a:gd name="connsiteX426" fmla="*/ 2372650 w 9907829"/>
              <a:gd name="connsiteY426" fmla="*/ 1904081 h 6706386"/>
              <a:gd name="connsiteX427" fmla="*/ 2193714 w 9907829"/>
              <a:gd name="connsiteY427" fmla="*/ 1904081 h 6706386"/>
              <a:gd name="connsiteX428" fmla="*/ 2156655 w 9907829"/>
              <a:gd name="connsiteY428" fmla="*/ 1814611 h 6706386"/>
              <a:gd name="connsiteX429" fmla="*/ 2156655 w 9907829"/>
              <a:gd name="connsiteY429" fmla="*/ 1814607 h 6706386"/>
              <a:gd name="connsiteX430" fmla="*/ 2156655 w 9907829"/>
              <a:gd name="connsiteY430" fmla="*/ 1814602 h 6706386"/>
              <a:gd name="connsiteX431" fmla="*/ 2193714 w 9907829"/>
              <a:gd name="connsiteY431" fmla="*/ 1725133 h 6706386"/>
              <a:gd name="connsiteX432" fmla="*/ 2283183 w 9907829"/>
              <a:gd name="connsiteY432" fmla="*/ 1688074 h 6706386"/>
              <a:gd name="connsiteX433" fmla="*/ 2840168 w 9907829"/>
              <a:gd name="connsiteY433" fmla="*/ 1624326 h 6706386"/>
              <a:gd name="connsiteX434" fmla="*/ 2859379 w 9907829"/>
              <a:gd name="connsiteY434" fmla="*/ 1628209 h 6706386"/>
              <a:gd name="connsiteX435" fmla="*/ 2914040 w 9907829"/>
              <a:gd name="connsiteY435" fmla="*/ 1639228 h 6706386"/>
              <a:gd name="connsiteX436" fmla="*/ 2914096 w 9907829"/>
              <a:gd name="connsiteY436" fmla="*/ 1639266 h 6706386"/>
              <a:gd name="connsiteX437" fmla="*/ 2914312 w 9907829"/>
              <a:gd name="connsiteY437" fmla="*/ 1639310 h 6706386"/>
              <a:gd name="connsiteX438" fmla="*/ 2950154 w 9907829"/>
              <a:gd name="connsiteY438" fmla="*/ 1663524 h 6706386"/>
              <a:gd name="connsiteX439" fmla="*/ 2974485 w 9907829"/>
              <a:gd name="connsiteY439" fmla="*/ 1679893 h 6706386"/>
              <a:gd name="connsiteX440" fmla="*/ 2974572 w 9907829"/>
              <a:gd name="connsiteY440" fmla="*/ 1680020 h 6706386"/>
              <a:gd name="connsiteX441" fmla="*/ 2974726 w 9907829"/>
              <a:gd name="connsiteY441" fmla="*/ 1680125 h 6706386"/>
              <a:gd name="connsiteX442" fmla="*/ 2994843 w 9907829"/>
              <a:gd name="connsiteY442" fmla="*/ 1710029 h 6706386"/>
              <a:gd name="connsiteX443" fmla="*/ 3015300 w 9907829"/>
              <a:gd name="connsiteY443" fmla="*/ 1740308 h 6706386"/>
              <a:gd name="connsiteX444" fmla="*/ 3015336 w 9907829"/>
              <a:gd name="connsiteY444" fmla="*/ 1740490 h 6706386"/>
              <a:gd name="connsiteX445" fmla="*/ 3015391 w 9907829"/>
              <a:gd name="connsiteY445" fmla="*/ 1740569 h 6706386"/>
              <a:gd name="connsiteX446" fmla="*/ 3030282 w 9907829"/>
              <a:gd name="connsiteY446" fmla="*/ 1814442 h 6706386"/>
              <a:gd name="connsiteX447" fmla="*/ 3030281 w 9907829"/>
              <a:gd name="connsiteY447" fmla="*/ 1814448 h 6706386"/>
              <a:gd name="connsiteX448" fmla="*/ 3030282 w 9907829"/>
              <a:gd name="connsiteY448" fmla="*/ 1814453 h 6706386"/>
              <a:gd name="connsiteX449" fmla="*/ 3015391 w 9907829"/>
              <a:gd name="connsiteY449" fmla="*/ 1888324 h 6706386"/>
              <a:gd name="connsiteX450" fmla="*/ 3015336 w 9907829"/>
              <a:gd name="connsiteY450" fmla="*/ 1888403 h 6706386"/>
              <a:gd name="connsiteX451" fmla="*/ 3015300 w 9907829"/>
              <a:gd name="connsiteY451" fmla="*/ 1888585 h 6706386"/>
              <a:gd name="connsiteX452" fmla="*/ 2994895 w 9907829"/>
              <a:gd name="connsiteY452" fmla="*/ 1918790 h 6706386"/>
              <a:gd name="connsiteX453" fmla="*/ 2974726 w 9907829"/>
              <a:gd name="connsiteY453" fmla="*/ 1948769 h 6706386"/>
              <a:gd name="connsiteX454" fmla="*/ 2974572 w 9907829"/>
              <a:gd name="connsiteY454" fmla="*/ 1948874 h 6706386"/>
              <a:gd name="connsiteX455" fmla="*/ 2974485 w 9907829"/>
              <a:gd name="connsiteY455" fmla="*/ 1948999 h 6706386"/>
              <a:gd name="connsiteX456" fmla="*/ 2950250 w 9907829"/>
              <a:gd name="connsiteY456" fmla="*/ 1965305 h 6706386"/>
              <a:gd name="connsiteX457" fmla="*/ 2914312 w 9907829"/>
              <a:gd name="connsiteY457" fmla="*/ 1989583 h 6706386"/>
              <a:gd name="connsiteX458" fmla="*/ 2914096 w 9907829"/>
              <a:gd name="connsiteY458" fmla="*/ 1989627 h 6706386"/>
              <a:gd name="connsiteX459" fmla="*/ 2914040 w 9907829"/>
              <a:gd name="connsiteY459" fmla="*/ 1989664 h 6706386"/>
              <a:gd name="connsiteX460" fmla="*/ 2859639 w 9907829"/>
              <a:gd name="connsiteY460" fmla="*/ 2000631 h 6706386"/>
              <a:gd name="connsiteX461" fmla="*/ 2840168 w 9907829"/>
              <a:gd name="connsiteY461" fmla="*/ 2004566 h 6706386"/>
              <a:gd name="connsiteX462" fmla="*/ 2650053 w 9907829"/>
              <a:gd name="connsiteY462" fmla="*/ 1814453 h 6706386"/>
              <a:gd name="connsiteX463" fmla="*/ 2650055 w 9907829"/>
              <a:gd name="connsiteY463" fmla="*/ 1814448 h 6706386"/>
              <a:gd name="connsiteX464" fmla="*/ 2650053 w 9907829"/>
              <a:gd name="connsiteY464" fmla="*/ 1814442 h 6706386"/>
              <a:gd name="connsiteX465" fmla="*/ 2840168 w 9907829"/>
              <a:gd name="connsiteY465" fmla="*/ 1624326 h 6706386"/>
              <a:gd name="connsiteX466" fmla="*/ 1726452 w 9907829"/>
              <a:gd name="connsiteY466" fmla="*/ 1217762 h 6706386"/>
              <a:gd name="connsiteX467" fmla="*/ 1766273 w 9907829"/>
              <a:gd name="connsiteY467" fmla="*/ 1257583 h 6706386"/>
              <a:gd name="connsiteX468" fmla="*/ 1766272 w 9907829"/>
              <a:gd name="connsiteY468" fmla="*/ 1257587 h 6706386"/>
              <a:gd name="connsiteX469" fmla="*/ 1766273 w 9907829"/>
              <a:gd name="connsiteY469" fmla="*/ 1257592 h 6706386"/>
              <a:gd name="connsiteX470" fmla="*/ 1726452 w 9907829"/>
              <a:gd name="connsiteY470" fmla="*/ 1297412 h 6706386"/>
              <a:gd name="connsiteX471" fmla="*/ 1686631 w 9907829"/>
              <a:gd name="connsiteY471" fmla="*/ 1257592 h 6706386"/>
              <a:gd name="connsiteX472" fmla="*/ 1686633 w 9907829"/>
              <a:gd name="connsiteY472" fmla="*/ 1257587 h 6706386"/>
              <a:gd name="connsiteX473" fmla="*/ 1686631 w 9907829"/>
              <a:gd name="connsiteY473" fmla="*/ 1257583 h 6706386"/>
              <a:gd name="connsiteX474" fmla="*/ 1726452 w 9907829"/>
              <a:gd name="connsiteY474" fmla="*/ 1217762 h 6706386"/>
              <a:gd name="connsiteX475" fmla="*/ 2283309 w 9907829"/>
              <a:gd name="connsiteY475" fmla="*/ 1183722 h 6706386"/>
              <a:gd name="connsiteX476" fmla="*/ 2289931 w 9907829"/>
              <a:gd name="connsiteY476" fmla="*/ 1185063 h 6706386"/>
              <a:gd name="connsiteX477" fmla="*/ 2311921 w 9907829"/>
              <a:gd name="connsiteY477" fmla="*/ 1189491 h 6706386"/>
              <a:gd name="connsiteX478" fmla="*/ 2311979 w 9907829"/>
              <a:gd name="connsiteY478" fmla="*/ 1189530 h 6706386"/>
              <a:gd name="connsiteX479" fmla="*/ 2312191 w 9907829"/>
              <a:gd name="connsiteY479" fmla="*/ 1189572 h 6706386"/>
              <a:gd name="connsiteX480" fmla="*/ 2325865 w 9907829"/>
              <a:gd name="connsiteY480" fmla="*/ 1198842 h 6706386"/>
              <a:gd name="connsiteX481" fmla="*/ 2335415 w 9907829"/>
              <a:gd name="connsiteY481" fmla="*/ 1205247 h 6706386"/>
              <a:gd name="connsiteX482" fmla="*/ 2335503 w 9907829"/>
              <a:gd name="connsiteY482" fmla="*/ 1205376 h 6706386"/>
              <a:gd name="connsiteX483" fmla="*/ 2335655 w 9907829"/>
              <a:gd name="connsiteY483" fmla="*/ 1205479 h 6706386"/>
              <a:gd name="connsiteX484" fmla="*/ 2343315 w 9907829"/>
              <a:gd name="connsiteY484" fmla="*/ 1216902 h 6706386"/>
              <a:gd name="connsiteX485" fmla="*/ 2351320 w 9907829"/>
              <a:gd name="connsiteY485" fmla="*/ 1228711 h 6706386"/>
              <a:gd name="connsiteX486" fmla="*/ 2351358 w 9907829"/>
              <a:gd name="connsiteY486" fmla="*/ 1228894 h 6706386"/>
              <a:gd name="connsiteX487" fmla="*/ 2351411 w 9907829"/>
              <a:gd name="connsiteY487" fmla="*/ 1228973 h 6706386"/>
              <a:gd name="connsiteX488" fmla="*/ 2357170 w 9907829"/>
              <a:gd name="connsiteY488" fmla="*/ 1257585 h 6706386"/>
              <a:gd name="connsiteX489" fmla="*/ 2357170 w 9907829"/>
              <a:gd name="connsiteY489" fmla="*/ 1257589 h 6706386"/>
              <a:gd name="connsiteX490" fmla="*/ 2357170 w 9907829"/>
              <a:gd name="connsiteY490" fmla="*/ 1257593 h 6706386"/>
              <a:gd name="connsiteX491" fmla="*/ 2351411 w 9907829"/>
              <a:gd name="connsiteY491" fmla="*/ 1286203 h 6706386"/>
              <a:gd name="connsiteX492" fmla="*/ 2351358 w 9907829"/>
              <a:gd name="connsiteY492" fmla="*/ 1286284 h 6706386"/>
              <a:gd name="connsiteX493" fmla="*/ 2351320 w 9907829"/>
              <a:gd name="connsiteY493" fmla="*/ 1286467 h 6706386"/>
              <a:gd name="connsiteX494" fmla="*/ 2343311 w 9907829"/>
              <a:gd name="connsiteY494" fmla="*/ 1298281 h 6706386"/>
              <a:gd name="connsiteX495" fmla="*/ 2335655 w 9907829"/>
              <a:gd name="connsiteY495" fmla="*/ 1309697 h 6706386"/>
              <a:gd name="connsiteX496" fmla="*/ 2335503 w 9907829"/>
              <a:gd name="connsiteY496" fmla="*/ 1309802 h 6706386"/>
              <a:gd name="connsiteX497" fmla="*/ 2335415 w 9907829"/>
              <a:gd name="connsiteY497" fmla="*/ 1309930 h 6706386"/>
              <a:gd name="connsiteX498" fmla="*/ 2325840 w 9907829"/>
              <a:gd name="connsiteY498" fmla="*/ 1316351 h 6706386"/>
              <a:gd name="connsiteX499" fmla="*/ 2312191 w 9907829"/>
              <a:gd name="connsiteY499" fmla="*/ 1325604 h 6706386"/>
              <a:gd name="connsiteX500" fmla="*/ 2311981 w 9907829"/>
              <a:gd name="connsiteY500" fmla="*/ 1325647 h 6706386"/>
              <a:gd name="connsiteX501" fmla="*/ 2311921 w 9907829"/>
              <a:gd name="connsiteY501" fmla="*/ 1325687 h 6706386"/>
              <a:gd name="connsiteX502" fmla="*/ 2289573 w 9907829"/>
              <a:gd name="connsiteY502" fmla="*/ 1330186 h 6706386"/>
              <a:gd name="connsiteX503" fmla="*/ 2283309 w 9907829"/>
              <a:gd name="connsiteY503" fmla="*/ 1331454 h 6706386"/>
              <a:gd name="connsiteX504" fmla="*/ 2209446 w 9907829"/>
              <a:gd name="connsiteY504" fmla="*/ 1257593 h 6706386"/>
              <a:gd name="connsiteX505" fmla="*/ 2209449 w 9907829"/>
              <a:gd name="connsiteY505" fmla="*/ 1257589 h 6706386"/>
              <a:gd name="connsiteX506" fmla="*/ 2209446 w 9907829"/>
              <a:gd name="connsiteY506" fmla="*/ 1257585 h 6706386"/>
              <a:gd name="connsiteX507" fmla="*/ 2283309 w 9907829"/>
              <a:gd name="connsiteY507" fmla="*/ 1183722 h 6706386"/>
              <a:gd name="connsiteX508" fmla="*/ 2840166 w 9907829"/>
              <a:gd name="connsiteY508" fmla="*/ 1135550 h 6706386"/>
              <a:gd name="connsiteX509" fmla="*/ 2962201 w 9907829"/>
              <a:gd name="connsiteY509" fmla="*/ 1257583 h 6706386"/>
              <a:gd name="connsiteX510" fmla="*/ 2962201 w 9907829"/>
              <a:gd name="connsiteY510" fmla="*/ 1257588 h 6706386"/>
              <a:gd name="connsiteX511" fmla="*/ 2962201 w 9907829"/>
              <a:gd name="connsiteY511" fmla="*/ 1257592 h 6706386"/>
              <a:gd name="connsiteX512" fmla="*/ 2840166 w 9907829"/>
              <a:gd name="connsiteY512" fmla="*/ 1379625 h 6706386"/>
              <a:gd name="connsiteX513" fmla="*/ 2718134 w 9907829"/>
              <a:gd name="connsiteY513" fmla="*/ 1257592 h 6706386"/>
              <a:gd name="connsiteX514" fmla="*/ 2718135 w 9907829"/>
              <a:gd name="connsiteY514" fmla="*/ 1257588 h 6706386"/>
              <a:gd name="connsiteX515" fmla="*/ 2718134 w 9907829"/>
              <a:gd name="connsiteY515" fmla="*/ 1257583 h 6706386"/>
              <a:gd name="connsiteX516" fmla="*/ 2840166 w 9907829"/>
              <a:gd name="connsiteY516" fmla="*/ 1135550 h 6706386"/>
              <a:gd name="connsiteX517" fmla="*/ 9524387 w 9907829"/>
              <a:gd name="connsiteY517" fmla="*/ 1083526 h 6706386"/>
              <a:gd name="connsiteX518" fmla="*/ 9698445 w 9907829"/>
              <a:gd name="connsiteY518" fmla="*/ 1257586 h 6706386"/>
              <a:gd name="connsiteX519" fmla="*/ 9698379 w 9907829"/>
              <a:gd name="connsiteY519" fmla="*/ 1257912 h 6706386"/>
              <a:gd name="connsiteX520" fmla="*/ 9698445 w 9907829"/>
              <a:gd name="connsiteY520" fmla="*/ 1258239 h 6706386"/>
              <a:gd name="connsiteX521" fmla="*/ 9524387 w 9907829"/>
              <a:gd name="connsiteY521" fmla="*/ 1432296 h 6706386"/>
              <a:gd name="connsiteX522" fmla="*/ 9350329 w 9907829"/>
              <a:gd name="connsiteY522" fmla="*/ 1258239 h 6706386"/>
              <a:gd name="connsiteX523" fmla="*/ 9350396 w 9907829"/>
              <a:gd name="connsiteY523" fmla="*/ 1257911 h 6706386"/>
              <a:gd name="connsiteX524" fmla="*/ 9350329 w 9907829"/>
              <a:gd name="connsiteY524" fmla="*/ 1257586 h 6706386"/>
              <a:gd name="connsiteX525" fmla="*/ 9524387 w 9907829"/>
              <a:gd name="connsiteY525" fmla="*/ 1083526 h 6706386"/>
              <a:gd name="connsiteX526" fmla="*/ 3397667 w 9907829"/>
              <a:gd name="connsiteY526" fmla="*/ 1083526 h 6706386"/>
              <a:gd name="connsiteX527" fmla="*/ 3571726 w 9907829"/>
              <a:gd name="connsiteY527" fmla="*/ 1257583 h 6706386"/>
              <a:gd name="connsiteX528" fmla="*/ 3571660 w 9907829"/>
              <a:gd name="connsiteY528" fmla="*/ 1257910 h 6706386"/>
              <a:gd name="connsiteX529" fmla="*/ 3571726 w 9907829"/>
              <a:gd name="connsiteY529" fmla="*/ 1258237 h 6706386"/>
              <a:gd name="connsiteX530" fmla="*/ 3397667 w 9907829"/>
              <a:gd name="connsiteY530" fmla="*/ 1432293 h 6706386"/>
              <a:gd name="connsiteX531" fmla="*/ 3223609 w 9907829"/>
              <a:gd name="connsiteY531" fmla="*/ 1258237 h 6706386"/>
              <a:gd name="connsiteX532" fmla="*/ 3223676 w 9907829"/>
              <a:gd name="connsiteY532" fmla="*/ 1257910 h 6706386"/>
              <a:gd name="connsiteX533" fmla="*/ 3223609 w 9907829"/>
              <a:gd name="connsiteY533" fmla="*/ 1257583 h 6706386"/>
              <a:gd name="connsiteX534" fmla="*/ 3397667 w 9907829"/>
              <a:gd name="connsiteY534" fmla="*/ 1083526 h 6706386"/>
              <a:gd name="connsiteX535" fmla="*/ 3985091 w 9907829"/>
              <a:gd name="connsiteY535" fmla="*/ 1035050 h 6706386"/>
              <a:gd name="connsiteX536" fmla="*/ 3999885 w 9907829"/>
              <a:gd name="connsiteY536" fmla="*/ 1038730 h 6706386"/>
              <a:gd name="connsiteX537" fmla="*/ 4006300 w 9907829"/>
              <a:gd name="connsiteY537" fmla="*/ 1038985 h 6706386"/>
              <a:gd name="connsiteX538" fmla="*/ 4012914 w 9907829"/>
              <a:gd name="connsiteY538" fmla="*/ 1041971 h 6706386"/>
              <a:gd name="connsiteX539" fmla="*/ 4032126 w 9907829"/>
              <a:gd name="connsiteY539" fmla="*/ 1046750 h 6706386"/>
              <a:gd name="connsiteX540" fmla="*/ 4075781 w 9907829"/>
              <a:gd name="connsiteY540" fmla="*/ 1068355 h 6706386"/>
              <a:gd name="connsiteX541" fmla="*/ 4081393 w 9907829"/>
              <a:gd name="connsiteY541" fmla="*/ 1072885 h 6706386"/>
              <a:gd name="connsiteX542" fmla="*/ 4084846 w 9907829"/>
              <a:gd name="connsiteY542" fmla="*/ 1074445 h 6706386"/>
              <a:gd name="connsiteX543" fmla="*/ 4089571 w 9907829"/>
              <a:gd name="connsiteY543" fmla="*/ 1079489 h 6706386"/>
              <a:gd name="connsiteX544" fmla="*/ 4114288 w 9907829"/>
              <a:gd name="connsiteY544" fmla="*/ 1099448 h 6706386"/>
              <a:gd name="connsiteX545" fmla="*/ 4145805 w 9907829"/>
              <a:gd name="connsiteY545" fmla="*/ 1139522 h 6706386"/>
              <a:gd name="connsiteX546" fmla="*/ 4145875 w 9907829"/>
              <a:gd name="connsiteY546" fmla="*/ 1139595 h 6706386"/>
              <a:gd name="connsiteX547" fmla="*/ 4176845 w 9907829"/>
              <a:gd name="connsiteY547" fmla="*/ 1223321 h 6706386"/>
              <a:gd name="connsiteX548" fmla="*/ 4176845 w 9907829"/>
              <a:gd name="connsiteY548" fmla="*/ 1223333 h 6706386"/>
              <a:gd name="connsiteX549" fmla="*/ 4176845 w 9907829"/>
              <a:gd name="connsiteY549" fmla="*/ 1223336 h 6706386"/>
              <a:gd name="connsiteX550" fmla="*/ 4072815 w 9907829"/>
              <a:gd name="connsiteY550" fmla="*/ 1449022 h 6706386"/>
              <a:gd name="connsiteX551" fmla="*/ 3763402 w 9907829"/>
              <a:gd name="connsiteY551" fmla="*/ 1375963 h 6706386"/>
              <a:gd name="connsiteX552" fmla="*/ 3732430 w 9907829"/>
              <a:gd name="connsiteY552" fmla="*/ 1292239 h 6706386"/>
              <a:gd name="connsiteX553" fmla="*/ 3732432 w 9907829"/>
              <a:gd name="connsiteY553" fmla="*/ 1292226 h 6706386"/>
              <a:gd name="connsiteX554" fmla="*/ 3732430 w 9907829"/>
              <a:gd name="connsiteY554" fmla="*/ 1292225 h 6706386"/>
              <a:gd name="connsiteX555" fmla="*/ 3836462 w 9907829"/>
              <a:gd name="connsiteY555" fmla="*/ 1066536 h 6706386"/>
              <a:gd name="connsiteX556" fmla="*/ 3920187 w 9907829"/>
              <a:gd name="connsiteY556" fmla="*/ 1035565 h 6706386"/>
              <a:gd name="connsiteX557" fmla="*/ 3920506 w 9907829"/>
              <a:gd name="connsiteY557" fmla="*/ 1035578 h 6706386"/>
              <a:gd name="connsiteX558" fmla="*/ 8967529 w 9907829"/>
              <a:gd name="connsiteY558" fmla="*/ 1032788 h 6706386"/>
              <a:gd name="connsiteX559" fmla="*/ 9192327 w 9907829"/>
              <a:gd name="connsiteY559" fmla="*/ 1257587 h 6706386"/>
              <a:gd name="connsiteX560" fmla="*/ 9192326 w 9907829"/>
              <a:gd name="connsiteY560" fmla="*/ 1257592 h 6706386"/>
              <a:gd name="connsiteX561" fmla="*/ 9192327 w 9907829"/>
              <a:gd name="connsiteY561" fmla="*/ 1257597 h 6706386"/>
              <a:gd name="connsiteX562" fmla="*/ 8967529 w 9907829"/>
              <a:gd name="connsiteY562" fmla="*/ 1482394 h 6706386"/>
              <a:gd name="connsiteX563" fmla="*/ 8742731 w 9907829"/>
              <a:gd name="connsiteY563" fmla="*/ 1257597 h 6706386"/>
              <a:gd name="connsiteX564" fmla="*/ 8742732 w 9907829"/>
              <a:gd name="connsiteY564" fmla="*/ 1257592 h 6706386"/>
              <a:gd name="connsiteX565" fmla="*/ 8742731 w 9907829"/>
              <a:gd name="connsiteY565" fmla="*/ 1257587 h 6706386"/>
              <a:gd name="connsiteX566" fmla="*/ 8967529 w 9907829"/>
              <a:gd name="connsiteY566" fmla="*/ 1032788 h 6706386"/>
              <a:gd name="connsiteX567" fmla="*/ 2283309 w 9907829"/>
              <a:gd name="connsiteY567" fmla="*/ 662831 h 6706386"/>
              <a:gd name="connsiteX568" fmla="*/ 2309964 w 9907829"/>
              <a:gd name="connsiteY568" fmla="*/ 673830 h 6706386"/>
              <a:gd name="connsiteX569" fmla="*/ 2310039 w 9907829"/>
              <a:gd name="connsiteY569" fmla="*/ 674008 h 6706386"/>
              <a:gd name="connsiteX570" fmla="*/ 2310206 w 9907829"/>
              <a:gd name="connsiteY570" fmla="*/ 674077 h 6706386"/>
              <a:gd name="connsiteX571" fmla="*/ 2320996 w 9907829"/>
              <a:gd name="connsiteY571" fmla="*/ 700227 h 6706386"/>
              <a:gd name="connsiteX572" fmla="*/ 2321205 w 9907829"/>
              <a:gd name="connsiteY572" fmla="*/ 700726 h 6706386"/>
              <a:gd name="connsiteX573" fmla="*/ 2321202 w 9907829"/>
              <a:gd name="connsiteY573" fmla="*/ 700728 h 6706386"/>
              <a:gd name="connsiteX574" fmla="*/ 2321205 w 9907829"/>
              <a:gd name="connsiteY574" fmla="*/ 700732 h 6706386"/>
              <a:gd name="connsiteX575" fmla="*/ 2320996 w 9907829"/>
              <a:gd name="connsiteY575" fmla="*/ 701231 h 6706386"/>
              <a:gd name="connsiteX576" fmla="*/ 2310206 w 9907829"/>
              <a:gd name="connsiteY576" fmla="*/ 727380 h 6706386"/>
              <a:gd name="connsiteX577" fmla="*/ 2310039 w 9907829"/>
              <a:gd name="connsiteY577" fmla="*/ 727450 h 6706386"/>
              <a:gd name="connsiteX578" fmla="*/ 2309964 w 9907829"/>
              <a:gd name="connsiteY578" fmla="*/ 727628 h 6706386"/>
              <a:gd name="connsiteX579" fmla="*/ 2283309 w 9907829"/>
              <a:gd name="connsiteY579" fmla="*/ 738627 h 6706386"/>
              <a:gd name="connsiteX580" fmla="*/ 2282587 w 9907829"/>
              <a:gd name="connsiteY580" fmla="*/ 738324 h 6706386"/>
              <a:gd name="connsiteX581" fmla="*/ 2256415 w 9907829"/>
              <a:gd name="connsiteY581" fmla="*/ 727622 h 6706386"/>
              <a:gd name="connsiteX582" fmla="*/ 2245705 w 9907829"/>
              <a:gd name="connsiteY582" fmla="*/ 701435 h 6706386"/>
              <a:gd name="connsiteX583" fmla="*/ 2245414 w 9907829"/>
              <a:gd name="connsiteY583" fmla="*/ 700732 h 6706386"/>
              <a:gd name="connsiteX584" fmla="*/ 2245417 w 9907829"/>
              <a:gd name="connsiteY584" fmla="*/ 700728 h 6706386"/>
              <a:gd name="connsiteX585" fmla="*/ 2245414 w 9907829"/>
              <a:gd name="connsiteY585" fmla="*/ 700726 h 6706386"/>
              <a:gd name="connsiteX586" fmla="*/ 2245705 w 9907829"/>
              <a:gd name="connsiteY586" fmla="*/ 700022 h 6706386"/>
              <a:gd name="connsiteX587" fmla="*/ 2256415 w 9907829"/>
              <a:gd name="connsiteY587" fmla="*/ 673836 h 6706386"/>
              <a:gd name="connsiteX588" fmla="*/ 2282587 w 9907829"/>
              <a:gd name="connsiteY588" fmla="*/ 663133 h 6706386"/>
              <a:gd name="connsiteX589" fmla="*/ 2840166 w 9907829"/>
              <a:gd name="connsiteY589" fmla="*/ 635213 h 6706386"/>
              <a:gd name="connsiteX590" fmla="*/ 2905681 w 9907829"/>
              <a:gd name="connsiteY590" fmla="*/ 700726 h 6706386"/>
              <a:gd name="connsiteX591" fmla="*/ 2905681 w 9907829"/>
              <a:gd name="connsiteY591" fmla="*/ 700729 h 6706386"/>
              <a:gd name="connsiteX592" fmla="*/ 2905681 w 9907829"/>
              <a:gd name="connsiteY592" fmla="*/ 700732 h 6706386"/>
              <a:gd name="connsiteX593" fmla="*/ 2840166 w 9907829"/>
              <a:gd name="connsiteY593" fmla="*/ 766245 h 6706386"/>
              <a:gd name="connsiteX594" fmla="*/ 2774655 w 9907829"/>
              <a:gd name="connsiteY594" fmla="*/ 700732 h 6706386"/>
              <a:gd name="connsiteX595" fmla="*/ 2774657 w 9907829"/>
              <a:gd name="connsiteY595" fmla="*/ 700729 h 6706386"/>
              <a:gd name="connsiteX596" fmla="*/ 2774655 w 9907829"/>
              <a:gd name="connsiteY596" fmla="*/ 700726 h 6706386"/>
              <a:gd name="connsiteX597" fmla="*/ 2840166 w 9907829"/>
              <a:gd name="connsiteY597" fmla="*/ 635213 h 6706386"/>
              <a:gd name="connsiteX598" fmla="*/ 9524387 w 9907829"/>
              <a:gd name="connsiteY598" fmla="*/ 601816 h 6706386"/>
              <a:gd name="connsiteX599" fmla="*/ 9623299 w 9907829"/>
              <a:gd name="connsiteY599" fmla="*/ 700727 h 6706386"/>
              <a:gd name="connsiteX600" fmla="*/ 9623298 w 9907829"/>
              <a:gd name="connsiteY600" fmla="*/ 700731 h 6706386"/>
              <a:gd name="connsiteX601" fmla="*/ 9623299 w 9907829"/>
              <a:gd name="connsiteY601" fmla="*/ 700734 h 6706386"/>
              <a:gd name="connsiteX602" fmla="*/ 9524387 w 9907829"/>
              <a:gd name="connsiteY602" fmla="*/ 799647 h 6706386"/>
              <a:gd name="connsiteX603" fmla="*/ 9425476 w 9907829"/>
              <a:gd name="connsiteY603" fmla="*/ 700734 h 6706386"/>
              <a:gd name="connsiteX604" fmla="*/ 9425477 w 9907829"/>
              <a:gd name="connsiteY604" fmla="*/ 700731 h 6706386"/>
              <a:gd name="connsiteX605" fmla="*/ 9425476 w 9907829"/>
              <a:gd name="connsiteY605" fmla="*/ 700727 h 6706386"/>
              <a:gd name="connsiteX606" fmla="*/ 9524387 w 9907829"/>
              <a:gd name="connsiteY606" fmla="*/ 601816 h 6706386"/>
              <a:gd name="connsiteX607" fmla="*/ 3397667 w 9907829"/>
              <a:gd name="connsiteY607" fmla="*/ 601815 h 6706386"/>
              <a:gd name="connsiteX608" fmla="*/ 3496579 w 9907829"/>
              <a:gd name="connsiteY608" fmla="*/ 700726 h 6706386"/>
              <a:gd name="connsiteX609" fmla="*/ 3496579 w 9907829"/>
              <a:gd name="connsiteY609" fmla="*/ 700729 h 6706386"/>
              <a:gd name="connsiteX610" fmla="*/ 3496579 w 9907829"/>
              <a:gd name="connsiteY610" fmla="*/ 700733 h 6706386"/>
              <a:gd name="connsiteX611" fmla="*/ 3397667 w 9907829"/>
              <a:gd name="connsiteY611" fmla="*/ 799643 h 6706386"/>
              <a:gd name="connsiteX612" fmla="*/ 3383469 w 9907829"/>
              <a:gd name="connsiteY612" fmla="*/ 796774 h 6706386"/>
              <a:gd name="connsiteX613" fmla="*/ 3359090 w 9907829"/>
              <a:gd name="connsiteY613" fmla="*/ 791860 h 6706386"/>
              <a:gd name="connsiteX614" fmla="*/ 3306263 w 9907829"/>
              <a:gd name="connsiteY614" fmla="*/ 739212 h 6706386"/>
              <a:gd name="connsiteX615" fmla="*/ 3298794 w 9907829"/>
              <a:gd name="connsiteY615" fmla="*/ 700922 h 6706386"/>
              <a:gd name="connsiteX616" fmla="*/ 3298756 w 9907829"/>
              <a:gd name="connsiteY616" fmla="*/ 700733 h 6706386"/>
              <a:gd name="connsiteX617" fmla="*/ 3298757 w 9907829"/>
              <a:gd name="connsiteY617" fmla="*/ 700729 h 6706386"/>
              <a:gd name="connsiteX618" fmla="*/ 3298756 w 9907829"/>
              <a:gd name="connsiteY618" fmla="*/ 700726 h 6706386"/>
              <a:gd name="connsiteX619" fmla="*/ 3298794 w 9907829"/>
              <a:gd name="connsiteY619" fmla="*/ 700536 h 6706386"/>
              <a:gd name="connsiteX620" fmla="*/ 3306263 w 9907829"/>
              <a:gd name="connsiteY620" fmla="*/ 662246 h 6706386"/>
              <a:gd name="connsiteX621" fmla="*/ 3359090 w 9907829"/>
              <a:gd name="connsiteY621" fmla="*/ 609599 h 6706386"/>
              <a:gd name="connsiteX622" fmla="*/ 3382942 w 9907829"/>
              <a:gd name="connsiteY622" fmla="*/ 604790 h 6706386"/>
              <a:gd name="connsiteX623" fmla="*/ 8967528 w 9907829"/>
              <a:gd name="connsiteY623" fmla="*/ 560709 h 6706386"/>
              <a:gd name="connsiteX624" fmla="*/ 9107546 w 9907829"/>
              <a:gd name="connsiteY624" fmla="*/ 700727 h 6706386"/>
              <a:gd name="connsiteX625" fmla="*/ 9107545 w 9907829"/>
              <a:gd name="connsiteY625" fmla="*/ 700731 h 6706386"/>
              <a:gd name="connsiteX626" fmla="*/ 9107546 w 9907829"/>
              <a:gd name="connsiteY626" fmla="*/ 700734 h 6706386"/>
              <a:gd name="connsiteX627" fmla="*/ 8967528 w 9907829"/>
              <a:gd name="connsiteY627" fmla="*/ 840753 h 6706386"/>
              <a:gd name="connsiteX628" fmla="*/ 8827512 w 9907829"/>
              <a:gd name="connsiteY628" fmla="*/ 700734 h 6706386"/>
              <a:gd name="connsiteX629" fmla="*/ 8827513 w 9907829"/>
              <a:gd name="connsiteY629" fmla="*/ 700731 h 6706386"/>
              <a:gd name="connsiteX630" fmla="*/ 8827512 w 9907829"/>
              <a:gd name="connsiteY630" fmla="*/ 700727 h 6706386"/>
              <a:gd name="connsiteX631" fmla="*/ 8827837 w 9907829"/>
              <a:gd name="connsiteY631" fmla="*/ 699122 h 6706386"/>
              <a:gd name="connsiteX632" fmla="*/ 8838551 w 9907829"/>
              <a:gd name="connsiteY632" fmla="*/ 646071 h 6706386"/>
              <a:gd name="connsiteX633" fmla="*/ 8913135 w 9907829"/>
              <a:gd name="connsiteY633" fmla="*/ 571667 h 6706386"/>
              <a:gd name="connsiteX634" fmla="*/ 8962419 w 9907829"/>
              <a:gd name="connsiteY634" fmla="*/ 561746 h 6706386"/>
              <a:gd name="connsiteX635" fmla="*/ 3954526 w 9907829"/>
              <a:gd name="connsiteY635" fmla="*/ 560708 h 6706386"/>
              <a:gd name="connsiteX636" fmla="*/ 4094542 w 9907829"/>
              <a:gd name="connsiteY636" fmla="*/ 700726 h 6706386"/>
              <a:gd name="connsiteX637" fmla="*/ 4094542 w 9907829"/>
              <a:gd name="connsiteY637" fmla="*/ 700729 h 6706386"/>
              <a:gd name="connsiteX638" fmla="*/ 4094542 w 9907829"/>
              <a:gd name="connsiteY638" fmla="*/ 700733 h 6706386"/>
              <a:gd name="connsiteX639" fmla="*/ 3954526 w 9907829"/>
              <a:gd name="connsiteY639" fmla="*/ 840752 h 6706386"/>
              <a:gd name="connsiteX640" fmla="*/ 3814508 w 9907829"/>
              <a:gd name="connsiteY640" fmla="*/ 700733 h 6706386"/>
              <a:gd name="connsiteX641" fmla="*/ 3814509 w 9907829"/>
              <a:gd name="connsiteY641" fmla="*/ 700729 h 6706386"/>
              <a:gd name="connsiteX642" fmla="*/ 3814508 w 9907829"/>
              <a:gd name="connsiteY642" fmla="*/ 700726 h 6706386"/>
              <a:gd name="connsiteX643" fmla="*/ 3814798 w 9907829"/>
              <a:gd name="connsiteY643" fmla="*/ 699297 h 6706386"/>
              <a:gd name="connsiteX644" fmla="*/ 3825547 w 9907829"/>
              <a:gd name="connsiteY644" fmla="*/ 646068 h 6706386"/>
              <a:gd name="connsiteX645" fmla="*/ 3900132 w 9907829"/>
              <a:gd name="connsiteY645" fmla="*/ 571664 h 6706386"/>
              <a:gd name="connsiteX646" fmla="*/ 3950168 w 9907829"/>
              <a:gd name="connsiteY646" fmla="*/ 561592 h 6706386"/>
              <a:gd name="connsiteX647" fmla="*/ 8410672 w 9907829"/>
              <a:gd name="connsiteY647" fmla="*/ 526027 h 6706386"/>
              <a:gd name="connsiteX648" fmla="*/ 8585372 w 9907829"/>
              <a:gd name="connsiteY648" fmla="*/ 700727 h 6706386"/>
              <a:gd name="connsiteX649" fmla="*/ 8585371 w 9907829"/>
              <a:gd name="connsiteY649" fmla="*/ 700731 h 6706386"/>
              <a:gd name="connsiteX650" fmla="*/ 8585372 w 9907829"/>
              <a:gd name="connsiteY650" fmla="*/ 700734 h 6706386"/>
              <a:gd name="connsiteX651" fmla="*/ 8410672 w 9907829"/>
              <a:gd name="connsiteY651" fmla="*/ 875437 h 6706386"/>
              <a:gd name="connsiteX652" fmla="*/ 8235971 w 9907829"/>
              <a:gd name="connsiteY652" fmla="*/ 700734 h 6706386"/>
              <a:gd name="connsiteX653" fmla="*/ 8235973 w 9907829"/>
              <a:gd name="connsiteY653" fmla="*/ 700731 h 6706386"/>
              <a:gd name="connsiteX654" fmla="*/ 8235971 w 9907829"/>
              <a:gd name="connsiteY654" fmla="*/ 700727 h 6706386"/>
              <a:gd name="connsiteX655" fmla="*/ 8410672 w 9907829"/>
              <a:gd name="connsiteY655" fmla="*/ 526027 h 6706386"/>
              <a:gd name="connsiteX656" fmla="*/ 4511383 w 9907829"/>
              <a:gd name="connsiteY656" fmla="*/ 523456 h 6706386"/>
              <a:gd name="connsiteX657" fmla="*/ 4525910 w 9907829"/>
              <a:gd name="connsiteY657" fmla="*/ 526391 h 6706386"/>
              <a:gd name="connsiteX658" fmla="*/ 4580269 w 9907829"/>
              <a:gd name="connsiteY658" fmla="*/ 537344 h 6706386"/>
              <a:gd name="connsiteX659" fmla="*/ 4580329 w 9907829"/>
              <a:gd name="connsiteY659" fmla="*/ 537384 h 6706386"/>
              <a:gd name="connsiteX660" fmla="*/ 4580539 w 9907829"/>
              <a:gd name="connsiteY660" fmla="*/ 537427 h 6706386"/>
              <a:gd name="connsiteX661" fmla="*/ 4613420 w 9907829"/>
              <a:gd name="connsiteY661" fmla="*/ 559640 h 6706386"/>
              <a:gd name="connsiteX662" fmla="*/ 4636628 w 9907829"/>
              <a:gd name="connsiteY662" fmla="*/ 575248 h 6706386"/>
              <a:gd name="connsiteX663" fmla="*/ 4636716 w 9907829"/>
              <a:gd name="connsiteY663" fmla="*/ 575377 h 6706386"/>
              <a:gd name="connsiteX664" fmla="*/ 4636869 w 9907829"/>
              <a:gd name="connsiteY664" fmla="*/ 575481 h 6706386"/>
              <a:gd name="connsiteX665" fmla="*/ 4655387 w 9907829"/>
              <a:gd name="connsiteY665" fmla="*/ 603014 h 6706386"/>
              <a:gd name="connsiteX666" fmla="*/ 4674683 w 9907829"/>
              <a:gd name="connsiteY666" fmla="*/ 631578 h 6706386"/>
              <a:gd name="connsiteX667" fmla="*/ 4674721 w 9907829"/>
              <a:gd name="connsiteY667" fmla="*/ 631762 h 6706386"/>
              <a:gd name="connsiteX668" fmla="*/ 4674773 w 9907829"/>
              <a:gd name="connsiteY668" fmla="*/ 631841 h 6706386"/>
              <a:gd name="connsiteX669" fmla="*/ 4688653 w 9907829"/>
              <a:gd name="connsiteY669" fmla="*/ 700726 h 6706386"/>
              <a:gd name="connsiteX670" fmla="*/ 4688653 w 9907829"/>
              <a:gd name="connsiteY670" fmla="*/ 700729 h 6706386"/>
              <a:gd name="connsiteX671" fmla="*/ 4688653 w 9907829"/>
              <a:gd name="connsiteY671" fmla="*/ 700733 h 6706386"/>
              <a:gd name="connsiteX672" fmla="*/ 4674773 w 9907829"/>
              <a:gd name="connsiteY672" fmla="*/ 769618 h 6706386"/>
              <a:gd name="connsiteX673" fmla="*/ 4674721 w 9907829"/>
              <a:gd name="connsiteY673" fmla="*/ 769698 h 6706386"/>
              <a:gd name="connsiteX674" fmla="*/ 4674683 w 9907829"/>
              <a:gd name="connsiteY674" fmla="*/ 769882 h 6706386"/>
              <a:gd name="connsiteX675" fmla="*/ 4655424 w 9907829"/>
              <a:gd name="connsiteY675" fmla="*/ 798388 h 6706386"/>
              <a:gd name="connsiteX676" fmla="*/ 4636869 w 9907829"/>
              <a:gd name="connsiteY676" fmla="*/ 825980 h 6706386"/>
              <a:gd name="connsiteX677" fmla="*/ 4636716 w 9907829"/>
              <a:gd name="connsiteY677" fmla="*/ 826084 h 6706386"/>
              <a:gd name="connsiteX678" fmla="*/ 4636628 w 9907829"/>
              <a:gd name="connsiteY678" fmla="*/ 826212 h 6706386"/>
              <a:gd name="connsiteX679" fmla="*/ 4613620 w 9907829"/>
              <a:gd name="connsiteY679" fmla="*/ 841687 h 6706386"/>
              <a:gd name="connsiteX680" fmla="*/ 4580539 w 9907829"/>
              <a:gd name="connsiteY680" fmla="*/ 864035 h 6706386"/>
              <a:gd name="connsiteX681" fmla="*/ 4580326 w 9907829"/>
              <a:gd name="connsiteY681" fmla="*/ 864079 h 6706386"/>
              <a:gd name="connsiteX682" fmla="*/ 4580269 w 9907829"/>
              <a:gd name="connsiteY682" fmla="*/ 864118 h 6706386"/>
              <a:gd name="connsiteX683" fmla="*/ 4527549 w 9907829"/>
              <a:gd name="connsiteY683" fmla="*/ 874740 h 6706386"/>
              <a:gd name="connsiteX684" fmla="*/ 4511383 w 9907829"/>
              <a:gd name="connsiteY684" fmla="*/ 878004 h 6706386"/>
              <a:gd name="connsiteX685" fmla="*/ 4334114 w 9907829"/>
              <a:gd name="connsiteY685" fmla="*/ 700733 h 6706386"/>
              <a:gd name="connsiteX686" fmla="*/ 4334115 w 9907829"/>
              <a:gd name="connsiteY686" fmla="*/ 700729 h 6706386"/>
              <a:gd name="connsiteX687" fmla="*/ 4334114 w 9907829"/>
              <a:gd name="connsiteY687" fmla="*/ 700726 h 6706386"/>
              <a:gd name="connsiteX688" fmla="*/ 4511383 w 9907829"/>
              <a:gd name="connsiteY688" fmla="*/ 523456 h 6706386"/>
              <a:gd name="connsiteX689" fmla="*/ 7853813 w 9907829"/>
              <a:gd name="connsiteY689" fmla="*/ 495840 h 6706386"/>
              <a:gd name="connsiteX690" fmla="*/ 8058701 w 9907829"/>
              <a:gd name="connsiteY690" fmla="*/ 700727 h 6706386"/>
              <a:gd name="connsiteX691" fmla="*/ 8058699 w 9907829"/>
              <a:gd name="connsiteY691" fmla="*/ 700731 h 6706386"/>
              <a:gd name="connsiteX692" fmla="*/ 8058701 w 9907829"/>
              <a:gd name="connsiteY692" fmla="*/ 700734 h 6706386"/>
              <a:gd name="connsiteX693" fmla="*/ 7853813 w 9907829"/>
              <a:gd name="connsiteY693" fmla="*/ 905624 h 6706386"/>
              <a:gd name="connsiteX694" fmla="*/ 7840604 w 9907829"/>
              <a:gd name="connsiteY694" fmla="*/ 902954 h 6706386"/>
              <a:gd name="connsiteX695" fmla="*/ 7773839 w 9907829"/>
              <a:gd name="connsiteY695" fmla="*/ 889499 h 6706386"/>
              <a:gd name="connsiteX696" fmla="*/ 7664953 w 9907829"/>
              <a:gd name="connsiteY696" fmla="*/ 780429 h 6706386"/>
              <a:gd name="connsiteX697" fmla="*/ 7649199 w 9907829"/>
              <a:gd name="connsiteY697" fmla="*/ 702084 h 6706386"/>
              <a:gd name="connsiteX698" fmla="*/ 7648926 w 9907829"/>
              <a:gd name="connsiteY698" fmla="*/ 700734 h 6706386"/>
              <a:gd name="connsiteX699" fmla="*/ 7648927 w 9907829"/>
              <a:gd name="connsiteY699" fmla="*/ 700731 h 6706386"/>
              <a:gd name="connsiteX700" fmla="*/ 7648926 w 9907829"/>
              <a:gd name="connsiteY700" fmla="*/ 700727 h 6706386"/>
              <a:gd name="connsiteX701" fmla="*/ 7649199 w 9907829"/>
              <a:gd name="connsiteY701" fmla="*/ 699377 h 6706386"/>
              <a:gd name="connsiteX702" fmla="*/ 7664953 w 9907829"/>
              <a:gd name="connsiteY702" fmla="*/ 621032 h 6706386"/>
              <a:gd name="connsiteX703" fmla="*/ 7773839 w 9907829"/>
              <a:gd name="connsiteY703" fmla="*/ 511965 h 6706386"/>
              <a:gd name="connsiteX704" fmla="*/ 7842361 w 9907829"/>
              <a:gd name="connsiteY704" fmla="*/ 498155 h 6706386"/>
              <a:gd name="connsiteX705" fmla="*/ 5068241 w 9907829"/>
              <a:gd name="connsiteY705" fmla="*/ 493269 h 6706386"/>
              <a:gd name="connsiteX706" fmla="*/ 5275698 w 9907829"/>
              <a:gd name="connsiteY706" fmla="*/ 700726 h 6706386"/>
              <a:gd name="connsiteX707" fmla="*/ 5275697 w 9907829"/>
              <a:gd name="connsiteY707" fmla="*/ 700729 h 6706386"/>
              <a:gd name="connsiteX708" fmla="*/ 5275698 w 9907829"/>
              <a:gd name="connsiteY708" fmla="*/ 700733 h 6706386"/>
              <a:gd name="connsiteX709" fmla="*/ 5068241 w 9907829"/>
              <a:gd name="connsiteY709" fmla="*/ 908192 h 6706386"/>
              <a:gd name="connsiteX710" fmla="*/ 4860783 w 9907829"/>
              <a:gd name="connsiteY710" fmla="*/ 700733 h 6706386"/>
              <a:gd name="connsiteX711" fmla="*/ 4860785 w 9907829"/>
              <a:gd name="connsiteY711" fmla="*/ 700729 h 6706386"/>
              <a:gd name="connsiteX712" fmla="*/ 4860783 w 9907829"/>
              <a:gd name="connsiteY712" fmla="*/ 700726 h 6706386"/>
              <a:gd name="connsiteX713" fmla="*/ 4861236 w 9907829"/>
              <a:gd name="connsiteY713" fmla="*/ 698502 h 6706386"/>
              <a:gd name="connsiteX714" fmla="*/ 4877122 w 9907829"/>
              <a:gd name="connsiteY714" fmla="*/ 619816 h 6706386"/>
              <a:gd name="connsiteX715" fmla="*/ 4987595 w 9907829"/>
              <a:gd name="connsiteY715" fmla="*/ 509525 h 6706386"/>
              <a:gd name="connsiteX716" fmla="*/ 5061344 w 9907829"/>
              <a:gd name="connsiteY716" fmla="*/ 494667 h 6706386"/>
              <a:gd name="connsiteX717" fmla="*/ 7296313 w 9907829"/>
              <a:gd name="connsiteY717" fmla="*/ 471433 h 6706386"/>
              <a:gd name="connsiteX718" fmla="*/ 7525607 w 9907829"/>
              <a:gd name="connsiteY718" fmla="*/ 700727 h 6706386"/>
              <a:gd name="connsiteX719" fmla="*/ 7525605 w 9907829"/>
              <a:gd name="connsiteY719" fmla="*/ 700731 h 6706386"/>
              <a:gd name="connsiteX720" fmla="*/ 7525607 w 9907829"/>
              <a:gd name="connsiteY720" fmla="*/ 700734 h 6706386"/>
              <a:gd name="connsiteX721" fmla="*/ 7296313 w 9907829"/>
              <a:gd name="connsiteY721" fmla="*/ 930031 h 6706386"/>
              <a:gd name="connsiteX722" fmla="*/ 7067019 w 9907829"/>
              <a:gd name="connsiteY722" fmla="*/ 700734 h 6706386"/>
              <a:gd name="connsiteX723" fmla="*/ 7067020 w 9907829"/>
              <a:gd name="connsiteY723" fmla="*/ 700731 h 6706386"/>
              <a:gd name="connsiteX724" fmla="*/ 7067019 w 9907829"/>
              <a:gd name="connsiteY724" fmla="*/ 700727 h 6706386"/>
              <a:gd name="connsiteX725" fmla="*/ 7296313 w 9907829"/>
              <a:gd name="connsiteY725" fmla="*/ 471433 h 6706386"/>
              <a:gd name="connsiteX726" fmla="*/ 5625740 w 9907829"/>
              <a:gd name="connsiteY726" fmla="*/ 471431 h 6706386"/>
              <a:gd name="connsiteX727" fmla="*/ 5855035 w 9907829"/>
              <a:gd name="connsiteY727" fmla="*/ 700726 h 6706386"/>
              <a:gd name="connsiteX728" fmla="*/ 5855033 w 9907829"/>
              <a:gd name="connsiteY728" fmla="*/ 700729 h 6706386"/>
              <a:gd name="connsiteX729" fmla="*/ 5855035 w 9907829"/>
              <a:gd name="connsiteY729" fmla="*/ 700734 h 6706386"/>
              <a:gd name="connsiteX730" fmla="*/ 5625740 w 9907829"/>
              <a:gd name="connsiteY730" fmla="*/ 930031 h 6706386"/>
              <a:gd name="connsiteX731" fmla="*/ 5602468 w 9907829"/>
              <a:gd name="connsiteY731" fmla="*/ 927681 h 6706386"/>
              <a:gd name="connsiteX732" fmla="*/ 5579376 w 9907829"/>
              <a:gd name="connsiteY732" fmla="*/ 925359 h 6706386"/>
              <a:gd name="connsiteX733" fmla="*/ 5414389 w 9907829"/>
              <a:gd name="connsiteY733" fmla="*/ 789933 h 6706386"/>
              <a:gd name="connsiteX734" fmla="*/ 5396752 w 9907829"/>
              <a:gd name="connsiteY734" fmla="*/ 702248 h 6706386"/>
              <a:gd name="connsiteX735" fmla="*/ 5396446 w 9907829"/>
              <a:gd name="connsiteY735" fmla="*/ 700734 h 6706386"/>
              <a:gd name="connsiteX736" fmla="*/ 5396447 w 9907829"/>
              <a:gd name="connsiteY736" fmla="*/ 700729 h 6706386"/>
              <a:gd name="connsiteX737" fmla="*/ 5396446 w 9907829"/>
              <a:gd name="connsiteY737" fmla="*/ 700726 h 6706386"/>
              <a:gd name="connsiteX738" fmla="*/ 5396751 w 9907829"/>
              <a:gd name="connsiteY738" fmla="*/ 699216 h 6706386"/>
              <a:gd name="connsiteX739" fmla="*/ 5414389 w 9907829"/>
              <a:gd name="connsiteY739" fmla="*/ 611527 h 6706386"/>
              <a:gd name="connsiteX740" fmla="*/ 5579376 w 9907829"/>
              <a:gd name="connsiteY740" fmla="*/ 476103 h 6706386"/>
              <a:gd name="connsiteX741" fmla="*/ 5606191 w 9907829"/>
              <a:gd name="connsiteY741" fmla="*/ 473405 h 6706386"/>
              <a:gd name="connsiteX742" fmla="*/ 6181956 w 9907829"/>
              <a:gd name="connsiteY742" fmla="*/ 461149 h 6706386"/>
              <a:gd name="connsiteX743" fmla="*/ 6421527 w 9907829"/>
              <a:gd name="connsiteY743" fmla="*/ 700721 h 6706386"/>
              <a:gd name="connsiteX744" fmla="*/ 6254533 w 9907829"/>
              <a:gd name="connsiteY744" fmla="*/ 929373 h 6706386"/>
              <a:gd name="connsiteX745" fmla="*/ 6460706 w 9907829"/>
              <a:gd name="connsiteY745" fmla="*/ 1069390 h 6706386"/>
              <a:gd name="connsiteX746" fmla="*/ 6666879 w 9907829"/>
              <a:gd name="connsiteY746" fmla="*/ 929373 h 6706386"/>
              <a:gd name="connsiteX747" fmla="*/ 6499885 w 9907829"/>
              <a:gd name="connsiteY747" fmla="*/ 700721 h 6706386"/>
              <a:gd name="connsiteX748" fmla="*/ 6738813 w 9907829"/>
              <a:gd name="connsiteY748" fmla="*/ 461149 h 6706386"/>
              <a:gd name="connsiteX749" fmla="*/ 6978385 w 9907829"/>
              <a:gd name="connsiteY749" fmla="*/ 700721 h 6706386"/>
              <a:gd name="connsiteX750" fmla="*/ 6811392 w 9907829"/>
              <a:gd name="connsiteY750" fmla="*/ 929373 h 6706386"/>
              <a:gd name="connsiteX751" fmla="*/ 7023345 w 9907829"/>
              <a:gd name="connsiteY751" fmla="*/ 1077739 h 6706386"/>
              <a:gd name="connsiteX752" fmla="*/ 7296315 w 9907829"/>
              <a:gd name="connsiteY752" fmla="*/ 930657 h 6706386"/>
              <a:gd name="connsiteX753" fmla="*/ 7587268 w 9907829"/>
              <a:gd name="connsiteY753" fmla="*/ 1107927 h 6706386"/>
              <a:gd name="connsiteX754" fmla="*/ 7853172 w 9907829"/>
              <a:gd name="connsiteY754" fmla="*/ 952495 h 6706386"/>
              <a:gd name="connsiteX755" fmla="*/ 8149905 w 9907829"/>
              <a:gd name="connsiteY755" fmla="*/ 1185001 h 6706386"/>
              <a:gd name="connsiteX756" fmla="*/ 8410029 w 9907829"/>
              <a:gd name="connsiteY756" fmla="*/ 987177 h 6706386"/>
              <a:gd name="connsiteX757" fmla="*/ 8680430 w 9907829"/>
              <a:gd name="connsiteY757" fmla="*/ 1257578 h 6706386"/>
              <a:gd name="connsiteX758" fmla="*/ 8552616 w 9907829"/>
              <a:gd name="connsiteY758" fmla="*/ 1487515 h 6706386"/>
              <a:gd name="connsiteX759" fmla="*/ 8714472 w 9907829"/>
              <a:gd name="connsiteY759" fmla="*/ 1628817 h 6706386"/>
              <a:gd name="connsiteX760" fmla="*/ 8966887 w 9907829"/>
              <a:gd name="connsiteY760" fmla="*/ 1501646 h 6706386"/>
              <a:gd name="connsiteX761" fmla="*/ 9274540 w 9907829"/>
              <a:gd name="connsiteY761" fmla="*/ 1754704 h 6706386"/>
              <a:gd name="connsiteX762" fmla="*/ 9523745 w 9907829"/>
              <a:gd name="connsiteY762" fmla="*/ 1558166 h 6706386"/>
              <a:gd name="connsiteX763" fmla="*/ 9780658 w 9907829"/>
              <a:gd name="connsiteY763" fmla="*/ 1815078 h 6706386"/>
              <a:gd name="connsiteX764" fmla="*/ 9616877 w 9907829"/>
              <a:gd name="connsiteY764" fmla="*/ 2054007 h 6706386"/>
              <a:gd name="connsiteX765" fmla="*/ 9835252 w 9907829"/>
              <a:gd name="connsiteY765" fmla="*/ 2258894 h 6706386"/>
              <a:gd name="connsiteX766" fmla="*/ 9907186 w 9907829"/>
              <a:gd name="connsiteY766" fmla="*/ 2165122 h 6706386"/>
              <a:gd name="connsiteX767" fmla="*/ 9907186 w 9907829"/>
              <a:gd name="connsiteY767" fmla="*/ 6706386 h 6706386"/>
              <a:gd name="connsiteX768" fmla="*/ 1456023 w 9907829"/>
              <a:gd name="connsiteY768" fmla="*/ 6706386 h 6706386"/>
              <a:gd name="connsiteX769" fmla="*/ 1475320 w 9907829"/>
              <a:gd name="connsiteY769" fmla="*/ 6664783 h 6706386"/>
              <a:gd name="connsiteX770" fmla="*/ 1600564 w 9907829"/>
              <a:gd name="connsiteY770" fmla="*/ 6556398 h 6706386"/>
              <a:gd name="connsiteX771" fmla="*/ 1414303 w 9907829"/>
              <a:gd name="connsiteY771" fmla="*/ 6270583 h 6706386"/>
              <a:gd name="connsiteX772" fmla="*/ 1583865 w 9907829"/>
              <a:gd name="connsiteY772" fmla="*/ 5993117 h 6706386"/>
              <a:gd name="connsiteX773" fmla="*/ 1412376 w 9907829"/>
              <a:gd name="connsiteY773" fmla="*/ 5713725 h 6706386"/>
              <a:gd name="connsiteX774" fmla="*/ 1587719 w 9907829"/>
              <a:gd name="connsiteY774" fmla="*/ 5432406 h 6706386"/>
              <a:gd name="connsiteX775" fmla="*/ 1418157 w 9907829"/>
              <a:gd name="connsiteY775" fmla="*/ 5156867 h 6706386"/>
              <a:gd name="connsiteX776" fmla="*/ 1622402 w 9907829"/>
              <a:gd name="connsiteY776" fmla="*/ 4866556 h 6706386"/>
              <a:gd name="connsiteX777" fmla="*/ 1439994 w 9907829"/>
              <a:gd name="connsiteY777" fmla="*/ 4600009 h 6706386"/>
              <a:gd name="connsiteX778" fmla="*/ 1726452 w 9907829"/>
              <a:gd name="connsiteY778" fmla="*/ 4313552 h 6706386"/>
              <a:gd name="connsiteX779" fmla="*/ 1952535 w 9907829"/>
              <a:gd name="connsiteY779" fmla="*/ 4424666 h 6706386"/>
              <a:gd name="connsiteX780" fmla="*/ 2056584 w 9907829"/>
              <a:gd name="connsiteY780" fmla="*/ 4301991 h 6706386"/>
              <a:gd name="connsiteX781" fmla="*/ 1957032 w 9907829"/>
              <a:gd name="connsiteY781" fmla="*/ 4152981 h 6706386"/>
              <a:gd name="connsiteX782" fmla="*/ 1726452 w 9907829"/>
              <a:gd name="connsiteY782" fmla="*/ 4298780 h 6706386"/>
              <a:gd name="connsiteX783" fmla="*/ 1470824 w 9907829"/>
              <a:gd name="connsiteY783" fmla="*/ 4043152 h 6706386"/>
              <a:gd name="connsiteX784" fmla="*/ 1726452 w 9907829"/>
              <a:gd name="connsiteY784" fmla="*/ 3787524 h 6706386"/>
              <a:gd name="connsiteX785" fmla="*/ 1957032 w 9907829"/>
              <a:gd name="connsiteY785" fmla="*/ 3933321 h 6706386"/>
              <a:gd name="connsiteX786" fmla="*/ 2116959 w 9907829"/>
              <a:gd name="connsiteY786" fmla="*/ 3741280 h 6706386"/>
              <a:gd name="connsiteX787" fmla="*/ 1978227 w 9907829"/>
              <a:gd name="connsiteY787" fmla="*/ 3485652 h 6706386"/>
              <a:gd name="connsiteX788" fmla="*/ 2283309 w 9907829"/>
              <a:gd name="connsiteY788" fmla="*/ 3180568 h 6706386"/>
              <a:gd name="connsiteX789" fmla="*/ 2516458 w 9907829"/>
              <a:gd name="connsiteY789" fmla="*/ 3289114 h 6706386"/>
              <a:gd name="connsiteX790" fmla="*/ 2622434 w 9907829"/>
              <a:gd name="connsiteY790" fmla="*/ 3177999 h 6706386"/>
              <a:gd name="connsiteX791" fmla="*/ 2520311 w 9907829"/>
              <a:gd name="connsiteY791" fmla="*/ 3009721 h 6706386"/>
              <a:gd name="connsiteX792" fmla="*/ 2283309 w 9907829"/>
              <a:gd name="connsiteY792" fmla="*/ 3180568 h 6706386"/>
              <a:gd name="connsiteX793" fmla="*/ 2032820 w 9907829"/>
              <a:gd name="connsiteY793" fmla="*/ 2930079 h 6706386"/>
              <a:gd name="connsiteX794" fmla="*/ 2283309 w 9907829"/>
              <a:gd name="connsiteY794" fmla="*/ 2679589 h 6706386"/>
              <a:gd name="connsiteX795" fmla="*/ 2520311 w 9907829"/>
              <a:gd name="connsiteY795" fmla="*/ 2850436 h 6706386"/>
              <a:gd name="connsiteX796" fmla="*/ 2732265 w 9907829"/>
              <a:gd name="connsiteY796" fmla="*/ 2617930 h 6706386"/>
              <a:gd name="connsiteX797" fmla="*/ 2571694 w 9907829"/>
              <a:gd name="connsiteY797" fmla="*/ 2371936 h 6706386"/>
              <a:gd name="connsiteX798" fmla="*/ 2840168 w 9907829"/>
              <a:gd name="connsiteY798" fmla="*/ 2103463 h 6706386"/>
              <a:gd name="connsiteX799" fmla="*/ 3084876 w 9907829"/>
              <a:gd name="connsiteY799" fmla="*/ 2261464 h 6706386"/>
              <a:gd name="connsiteX800" fmla="*/ 3303897 w 9907829"/>
              <a:gd name="connsiteY800" fmla="*/ 2054007 h 6706386"/>
              <a:gd name="connsiteX801" fmla="*/ 3140113 w 9907829"/>
              <a:gd name="connsiteY801" fmla="*/ 1815078 h 6706386"/>
              <a:gd name="connsiteX802" fmla="*/ 3397026 w 9907829"/>
              <a:gd name="connsiteY802" fmla="*/ 1558166 h 6706386"/>
              <a:gd name="connsiteX803" fmla="*/ 3646231 w 9907829"/>
              <a:gd name="connsiteY803" fmla="*/ 1754704 h 6706386"/>
              <a:gd name="connsiteX804" fmla="*/ 3953882 w 9907829"/>
              <a:gd name="connsiteY804" fmla="*/ 1501646 h 6706386"/>
              <a:gd name="connsiteX805" fmla="*/ 4206301 w 9907829"/>
              <a:gd name="connsiteY805" fmla="*/ 1628817 h 6706386"/>
              <a:gd name="connsiteX806" fmla="*/ 4368154 w 9907829"/>
              <a:gd name="connsiteY806" fmla="*/ 1487515 h 6706386"/>
              <a:gd name="connsiteX807" fmla="*/ 4240341 w 9907829"/>
              <a:gd name="connsiteY807" fmla="*/ 1257578 h 6706386"/>
              <a:gd name="connsiteX808" fmla="*/ 4510741 w 9907829"/>
              <a:gd name="connsiteY808" fmla="*/ 987177 h 6706386"/>
              <a:gd name="connsiteX809" fmla="*/ 4770864 w 9907829"/>
              <a:gd name="connsiteY809" fmla="*/ 1185001 h 6706386"/>
              <a:gd name="connsiteX810" fmla="*/ 5067599 w 9907829"/>
              <a:gd name="connsiteY810" fmla="*/ 952495 h 6706386"/>
              <a:gd name="connsiteX811" fmla="*/ 5333505 w 9907829"/>
              <a:gd name="connsiteY811" fmla="*/ 1107927 h 6706386"/>
              <a:gd name="connsiteX812" fmla="*/ 5624456 w 9907829"/>
              <a:gd name="connsiteY812" fmla="*/ 930657 h 6706386"/>
              <a:gd name="connsiteX813" fmla="*/ 5897426 w 9907829"/>
              <a:gd name="connsiteY813" fmla="*/ 1077739 h 6706386"/>
              <a:gd name="connsiteX814" fmla="*/ 6109379 w 9907829"/>
              <a:gd name="connsiteY814" fmla="*/ 929373 h 6706386"/>
              <a:gd name="connsiteX815" fmla="*/ 5942386 w 9907829"/>
              <a:gd name="connsiteY815" fmla="*/ 700721 h 6706386"/>
              <a:gd name="connsiteX816" fmla="*/ 6181956 w 9907829"/>
              <a:gd name="connsiteY816" fmla="*/ 461149 h 6706386"/>
              <a:gd name="connsiteX817" fmla="*/ 2840168 w 9907829"/>
              <a:gd name="connsiteY817" fmla="*/ 113689 h 6706386"/>
              <a:gd name="connsiteX818" fmla="*/ 2869713 w 9907829"/>
              <a:gd name="connsiteY818" fmla="*/ 143233 h 6706386"/>
              <a:gd name="connsiteX819" fmla="*/ 2869581 w 9907829"/>
              <a:gd name="connsiteY819" fmla="*/ 143551 h 6706386"/>
              <a:gd name="connsiteX820" fmla="*/ 2869713 w 9907829"/>
              <a:gd name="connsiteY820" fmla="*/ 143871 h 6706386"/>
              <a:gd name="connsiteX821" fmla="*/ 2840168 w 9907829"/>
              <a:gd name="connsiteY821" fmla="*/ 173415 h 6706386"/>
              <a:gd name="connsiteX822" fmla="*/ 2810622 w 9907829"/>
              <a:gd name="connsiteY822" fmla="*/ 143871 h 6706386"/>
              <a:gd name="connsiteX823" fmla="*/ 2810753 w 9907829"/>
              <a:gd name="connsiteY823" fmla="*/ 143551 h 6706386"/>
              <a:gd name="connsiteX824" fmla="*/ 2810622 w 9907829"/>
              <a:gd name="connsiteY824" fmla="*/ 143233 h 6706386"/>
              <a:gd name="connsiteX825" fmla="*/ 2840168 w 9907829"/>
              <a:gd name="connsiteY825" fmla="*/ 113689 h 6706386"/>
              <a:gd name="connsiteX826" fmla="*/ 3397667 w 9907829"/>
              <a:gd name="connsiteY826" fmla="*/ 93779 h 6706386"/>
              <a:gd name="connsiteX827" fmla="*/ 3447123 w 9907829"/>
              <a:gd name="connsiteY827" fmla="*/ 143233 h 6706386"/>
              <a:gd name="connsiteX828" fmla="*/ 3446990 w 9907829"/>
              <a:gd name="connsiteY828" fmla="*/ 143553 h 6706386"/>
              <a:gd name="connsiteX829" fmla="*/ 3447123 w 9907829"/>
              <a:gd name="connsiteY829" fmla="*/ 143871 h 6706386"/>
              <a:gd name="connsiteX830" fmla="*/ 3397667 w 9907829"/>
              <a:gd name="connsiteY830" fmla="*/ 193326 h 6706386"/>
              <a:gd name="connsiteX831" fmla="*/ 3348213 w 9907829"/>
              <a:gd name="connsiteY831" fmla="*/ 143871 h 6706386"/>
              <a:gd name="connsiteX832" fmla="*/ 3348344 w 9907829"/>
              <a:gd name="connsiteY832" fmla="*/ 143553 h 6706386"/>
              <a:gd name="connsiteX833" fmla="*/ 3348213 w 9907829"/>
              <a:gd name="connsiteY833" fmla="*/ 143233 h 6706386"/>
              <a:gd name="connsiteX834" fmla="*/ 3397667 w 9907829"/>
              <a:gd name="connsiteY834" fmla="*/ 93779 h 6706386"/>
              <a:gd name="connsiteX835" fmla="*/ 3954524 w 9907829"/>
              <a:gd name="connsiteY835" fmla="*/ 71299 h 6706386"/>
              <a:gd name="connsiteX836" fmla="*/ 4026460 w 9907829"/>
              <a:gd name="connsiteY836" fmla="*/ 143235 h 6706386"/>
              <a:gd name="connsiteX837" fmla="*/ 4026397 w 9907829"/>
              <a:gd name="connsiteY837" fmla="*/ 143553 h 6706386"/>
              <a:gd name="connsiteX838" fmla="*/ 4026460 w 9907829"/>
              <a:gd name="connsiteY838" fmla="*/ 143871 h 6706386"/>
              <a:gd name="connsiteX839" fmla="*/ 3954524 w 9907829"/>
              <a:gd name="connsiteY839" fmla="*/ 215806 h 6706386"/>
              <a:gd name="connsiteX840" fmla="*/ 3882590 w 9907829"/>
              <a:gd name="connsiteY840" fmla="*/ 143871 h 6706386"/>
              <a:gd name="connsiteX841" fmla="*/ 3882654 w 9907829"/>
              <a:gd name="connsiteY841" fmla="*/ 143553 h 6706386"/>
              <a:gd name="connsiteX842" fmla="*/ 3882590 w 9907829"/>
              <a:gd name="connsiteY842" fmla="*/ 143235 h 6706386"/>
              <a:gd name="connsiteX843" fmla="*/ 3954524 w 9907829"/>
              <a:gd name="connsiteY843" fmla="*/ 71299 h 6706386"/>
              <a:gd name="connsiteX844" fmla="*/ 4511383 w 9907829"/>
              <a:gd name="connsiteY844" fmla="*/ 47529 h 6706386"/>
              <a:gd name="connsiteX845" fmla="*/ 4607725 w 9907829"/>
              <a:gd name="connsiteY845" fmla="*/ 143871 h 6706386"/>
              <a:gd name="connsiteX846" fmla="*/ 4607725 w 9907829"/>
              <a:gd name="connsiteY846" fmla="*/ 143873 h 6706386"/>
              <a:gd name="connsiteX847" fmla="*/ 4607725 w 9907829"/>
              <a:gd name="connsiteY847" fmla="*/ 143877 h 6706386"/>
              <a:gd name="connsiteX848" fmla="*/ 4511383 w 9907829"/>
              <a:gd name="connsiteY848" fmla="*/ 240219 h 6706386"/>
              <a:gd name="connsiteX849" fmla="*/ 4415041 w 9907829"/>
              <a:gd name="connsiteY849" fmla="*/ 143877 h 6706386"/>
              <a:gd name="connsiteX850" fmla="*/ 4415042 w 9907829"/>
              <a:gd name="connsiteY850" fmla="*/ 143873 h 6706386"/>
              <a:gd name="connsiteX851" fmla="*/ 4415041 w 9907829"/>
              <a:gd name="connsiteY851" fmla="*/ 143871 h 6706386"/>
              <a:gd name="connsiteX852" fmla="*/ 4511383 w 9907829"/>
              <a:gd name="connsiteY852" fmla="*/ 47529 h 6706386"/>
              <a:gd name="connsiteX853" fmla="*/ 5068241 w 9907829"/>
              <a:gd name="connsiteY853" fmla="*/ 26334 h 6706386"/>
              <a:gd name="connsiteX854" fmla="*/ 5185778 w 9907829"/>
              <a:gd name="connsiteY854" fmla="*/ 143871 h 6706386"/>
              <a:gd name="connsiteX855" fmla="*/ 5185778 w 9907829"/>
              <a:gd name="connsiteY855" fmla="*/ 143874 h 6706386"/>
              <a:gd name="connsiteX856" fmla="*/ 5185778 w 9907829"/>
              <a:gd name="connsiteY856" fmla="*/ 143877 h 6706386"/>
              <a:gd name="connsiteX857" fmla="*/ 5068241 w 9907829"/>
              <a:gd name="connsiteY857" fmla="*/ 261414 h 6706386"/>
              <a:gd name="connsiteX858" fmla="*/ 4950704 w 9907829"/>
              <a:gd name="connsiteY858" fmla="*/ 143877 h 6706386"/>
              <a:gd name="connsiteX859" fmla="*/ 4950705 w 9907829"/>
              <a:gd name="connsiteY859" fmla="*/ 143874 h 6706386"/>
              <a:gd name="connsiteX860" fmla="*/ 4950704 w 9907829"/>
              <a:gd name="connsiteY860" fmla="*/ 143871 h 6706386"/>
              <a:gd name="connsiteX861" fmla="*/ 4950925 w 9907829"/>
              <a:gd name="connsiteY861" fmla="*/ 142777 h 6706386"/>
              <a:gd name="connsiteX862" fmla="*/ 4959946 w 9907829"/>
              <a:gd name="connsiteY862" fmla="*/ 97875 h 6706386"/>
              <a:gd name="connsiteX863" fmla="*/ 5022508 w 9907829"/>
              <a:gd name="connsiteY863" fmla="*/ 35492 h 6706386"/>
              <a:gd name="connsiteX864" fmla="*/ 5064898 w 9907829"/>
              <a:gd name="connsiteY864" fmla="*/ 27009 h 6706386"/>
              <a:gd name="connsiteX865" fmla="*/ 7296313 w 9907829"/>
              <a:gd name="connsiteY865" fmla="*/ 10283 h 6706386"/>
              <a:gd name="connsiteX866" fmla="*/ 7429266 w 9907829"/>
              <a:gd name="connsiteY866" fmla="*/ 143235 h 6706386"/>
              <a:gd name="connsiteX867" fmla="*/ 7429201 w 9907829"/>
              <a:gd name="connsiteY867" fmla="*/ 143553 h 6706386"/>
              <a:gd name="connsiteX868" fmla="*/ 7429266 w 9907829"/>
              <a:gd name="connsiteY868" fmla="*/ 143871 h 6706386"/>
              <a:gd name="connsiteX869" fmla="*/ 7296313 w 9907829"/>
              <a:gd name="connsiteY869" fmla="*/ 276822 h 6706386"/>
              <a:gd name="connsiteX870" fmla="*/ 7163362 w 9907829"/>
              <a:gd name="connsiteY870" fmla="*/ 143871 h 6706386"/>
              <a:gd name="connsiteX871" fmla="*/ 7163425 w 9907829"/>
              <a:gd name="connsiteY871" fmla="*/ 143553 h 6706386"/>
              <a:gd name="connsiteX872" fmla="*/ 7163362 w 9907829"/>
              <a:gd name="connsiteY872" fmla="*/ 143235 h 6706386"/>
              <a:gd name="connsiteX873" fmla="*/ 7296313 w 9907829"/>
              <a:gd name="connsiteY873" fmla="*/ 10283 h 6706386"/>
              <a:gd name="connsiteX874" fmla="*/ 5625740 w 9907829"/>
              <a:gd name="connsiteY874" fmla="*/ 10283 h 6706386"/>
              <a:gd name="connsiteX875" fmla="*/ 5758691 w 9907829"/>
              <a:gd name="connsiteY875" fmla="*/ 143234 h 6706386"/>
              <a:gd name="connsiteX876" fmla="*/ 5758627 w 9907829"/>
              <a:gd name="connsiteY876" fmla="*/ 143553 h 6706386"/>
              <a:gd name="connsiteX877" fmla="*/ 5758691 w 9907829"/>
              <a:gd name="connsiteY877" fmla="*/ 143871 h 6706386"/>
              <a:gd name="connsiteX878" fmla="*/ 5625740 w 9907829"/>
              <a:gd name="connsiteY878" fmla="*/ 276822 h 6706386"/>
              <a:gd name="connsiteX879" fmla="*/ 5492788 w 9907829"/>
              <a:gd name="connsiteY879" fmla="*/ 143871 h 6706386"/>
              <a:gd name="connsiteX880" fmla="*/ 5492852 w 9907829"/>
              <a:gd name="connsiteY880" fmla="*/ 143553 h 6706386"/>
              <a:gd name="connsiteX881" fmla="*/ 5492788 w 9907829"/>
              <a:gd name="connsiteY881" fmla="*/ 143234 h 6706386"/>
              <a:gd name="connsiteX882" fmla="*/ 5625740 w 9907829"/>
              <a:gd name="connsiteY882" fmla="*/ 10283 h 6706386"/>
              <a:gd name="connsiteX883" fmla="*/ 6182597 w 9907829"/>
              <a:gd name="connsiteY883" fmla="*/ 1 h 6706386"/>
              <a:gd name="connsiteX884" fmla="*/ 6325827 w 9907829"/>
              <a:gd name="connsiteY884" fmla="*/ 143228 h 6706386"/>
              <a:gd name="connsiteX885" fmla="*/ 6325761 w 9907829"/>
              <a:gd name="connsiteY885" fmla="*/ 143553 h 6706386"/>
              <a:gd name="connsiteX886" fmla="*/ 6325827 w 9907829"/>
              <a:gd name="connsiteY886" fmla="*/ 143876 h 6706386"/>
              <a:gd name="connsiteX887" fmla="*/ 6182597 w 9907829"/>
              <a:gd name="connsiteY887" fmla="*/ 287105 h 6706386"/>
              <a:gd name="connsiteX888" fmla="*/ 6039369 w 9907829"/>
              <a:gd name="connsiteY888" fmla="*/ 143876 h 6706386"/>
              <a:gd name="connsiteX889" fmla="*/ 6039435 w 9907829"/>
              <a:gd name="connsiteY889" fmla="*/ 143554 h 6706386"/>
              <a:gd name="connsiteX890" fmla="*/ 6039369 w 9907829"/>
              <a:gd name="connsiteY890" fmla="*/ 143228 h 6706386"/>
              <a:gd name="connsiteX891" fmla="*/ 6182597 w 9907829"/>
              <a:gd name="connsiteY891" fmla="*/ 1 h 6706386"/>
              <a:gd name="connsiteX892" fmla="*/ 6739456 w 9907829"/>
              <a:gd name="connsiteY892" fmla="*/ 0 h 6706386"/>
              <a:gd name="connsiteX893" fmla="*/ 6882684 w 9907829"/>
              <a:gd name="connsiteY893" fmla="*/ 143228 h 6706386"/>
              <a:gd name="connsiteX894" fmla="*/ 6882619 w 9907829"/>
              <a:gd name="connsiteY894" fmla="*/ 143553 h 6706386"/>
              <a:gd name="connsiteX895" fmla="*/ 6882684 w 9907829"/>
              <a:gd name="connsiteY895" fmla="*/ 143877 h 6706386"/>
              <a:gd name="connsiteX896" fmla="*/ 6739456 w 9907829"/>
              <a:gd name="connsiteY896" fmla="*/ 287105 h 6706386"/>
              <a:gd name="connsiteX897" fmla="*/ 6596227 w 9907829"/>
              <a:gd name="connsiteY897" fmla="*/ 143877 h 6706386"/>
              <a:gd name="connsiteX898" fmla="*/ 6596293 w 9907829"/>
              <a:gd name="connsiteY898" fmla="*/ 143554 h 6706386"/>
              <a:gd name="connsiteX899" fmla="*/ 6596227 w 9907829"/>
              <a:gd name="connsiteY899" fmla="*/ 143228 h 6706386"/>
              <a:gd name="connsiteX900" fmla="*/ 6739456 w 9907829"/>
              <a:gd name="connsiteY900" fmla="*/ 0 h 6706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</a:cxnLst>
            <a:rect l="l" t="t" r="r" b="b"/>
            <a:pathLst>
              <a:path w="9907829" h="6706386">
                <a:moveTo>
                  <a:pt x="1169593" y="6629618"/>
                </a:moveTo>
                <a:cubicBezTo>
                  <a:pt x="1224187" y="6629618"/>
                  <a:pt x="1273643" y="6651777"/>
                  <a:pt x="1309450" y="6687585"/>
                </a:cubicBezTo>
                <a:lnTo>
                  <a:pt x="1322130" y="6706386"/>
                </a:lnTo>
                <a:lnTo>
                  <a:pt x="1017056" y="6706386"/>
                </a:lnTo>
                <a:lnTo>
                  <a:pt x="1029737" y="6687585"/>
                </a:lnTo>
                <a:cubicBezTo>
                  <a:pt x="1065544" y="6651777"/>
                  <a:pt x="1115000" y="6629618"/>
                  <a:pt x="1169593" y="6629618"/>
                </a:cubicBezTo>
                <a:close/>
                <a:moveTo>
                  <a:pt x="55237" y="6215347"/>
                </a:moveTo>
                <a:lnTo>
                  <a:pt x="55307" y="6215361"/>
                </a:lnTo>
                <a:lnTo>
                  <a:pt x="76965" y="6219732"/>
                </a:lnTo>
                <a:cubicBezTo>
                  <a:pt x="96985" y="6228192"/>
                  <a:pt x="110954" y="6247944"/>
                  <a:pt x="110472" y="6270583"/>
                </a:cubicBezTo>
                <a:cubicBezTo>
                  <a:pt x="111115" y="6301414"/>
                  <a:pt x="86068" y="6325821"/>
                  <a:pt x="55237" y="6325821"/>
                </a:cubicBezTo>
                <a:cubicBezTo>
                  <a:pt x="47690" y="6325821"/>
                  <a:pt x="40465" y="6324295"/>
                  <a:pt x="33871" y="6321525"/>
                </a:cubicBezTo>
                <a:lnTo>
                  <a:pt x="33795" y="6321474"/>
                </a:lnTo>
                <a:lnTo>
                  <a:pt x="33600" y="6321435"/>
                </a:lnTo>
                <a:lnTo>
                  <a:pt x="24284" y="6315109"/>
                </a:lnTo>
                <a:lnTo>
                  <a:pt x="16299" y="6309763"/>
                </a:lnTo>
                <a:lnTo>
                  <a:pt x="16253" y="6309654"/>
                </a:lnTo>
                <a:lnTo>
                  <a:pt x="16058" y="6309523"/>
                </a:lnTo>
                <a:cubicBezTo>
                  <a:pt x="6103" y="6299486"/>
                  <a:pt x="0" y="6285676"/>
                  <a:pt x="0" y="6270583"/>
                </a:cubicBezTo>
                <a:cubicBezTo>
                  <a:pt x="0" y="6255489"/>
                  <a:pt x="6103" y="6241681"/>
                  <a:pt x="16058" y="6231646"/>
                </a:cubicBezTo>
                <a:lnTo>
                  <a:pt x="16253" y="6231513"/>
                </a:lnTo>
                <a:lnTo>
                  <a:pt x="16299" y="6231404"/>
                </a:lnTo>
                <a:lnTo>
                  <a:pt x="24276" y="6226065"/>
                </a:lnTo>
                <a:lnTo>
                  <a:pt x="33600" y="6219732"/>
                </a:lnTo>
                <a:lnTo>
                  <a:pt x="33795" y="6219693"/>
                </a:lnTo>
                <a:lnTo>
                  <a:pt x="33871" y="6219642"/>
                </a:lnTo>
                <a:lnTo>
                  <a:pt x="55202" y="6215355"/>
                </a:lnTo>
                <a:close/>
                <a:moveTo>
                  <a:pt x="612736" y="6148550"/>
                </a:moveTo>
                <a:cubicBezTo>
                  <a:pt x="680176" y="6148550"/>
                  <a:pt x="734770" y="6203144"/>
                  <a:pt x="734770" y="6270583"/>
                </a:cubicBezTo>
                <a:cubicBezTo>
                  <a:pt x="734770" y="6338023"/>
                  <a:pt x="680176" y="6392617"/>
                  <a:pt x="612736" y="6392617"/>
                </a:cubicBezTo>
                <a:cubicBezTo>
                  <a:pt x="545297" y="6392617"/>
                  <a:pt x="490703" y="6338023"/>
                  <a:pt x="490703" y="6270583"/>
                </a:cubicBezTo>
                <a:cubicBezTo>
                  <a:pt x="490703" y="6203144"/>
                  <a:pt x="545297" y="6148550"/>
                  <a:pt x="612736" y="6148550"/>
                </a:cubicBezTo>
                <a:close/>
                <a:moveTo>
                  <a:pt x="1169594" y="6059273"/>
                </a:moveTo>
                <a:cubicBezTo>
                  <a:pt x="1286489" y="6059273"/>
                  <a:pt x="1380904" y="6153688"/>
                  <a:pt x="1380904" y="6270583"/>
                </a:cubicBezTo>
                <a:lnTo>
                  <a:pt x="1380838" y="6270905"/>
                </a:lnTo>
                <a:lnTo>
                  <a:pt x="1380904" y="6271227"/>
                </a:lnTo>
                <a:cubicBezTo>
                  <a:pt x="1380904" y="6388121"/>
                  <a:pt x="1286489" y="6482537"/>
                  <a:pt x="1169594" y="6482537"/>
                </a:cubicBezTo>
                <a:cubicBezTo>
                  <a:pt x="1052699" y="6482537"/>
                  <a:pt x="958283" y="6387479"/>
                  <a:pt x="958283" y="6271227"/>
                </a:cubicBezTo>
                <a:lnTo>
                  <a:pt x="958349" y="6270905"/>
                </a:lnTo>
                <a:lnTo>
                  <a:pt x="958283" y="6270583"/>
                </a:lnTo>
                <a:cubicBezTo>
                  <a:pt x="958283" y="6153688"/>
                  <a:pt x="1052699" y="6059273"/>
                  <a:pt x="1169594" y="6059273"/>
                </a:cubicBezTo>
                <a:close/>
                <a:moveTo>
                  <a:pt x="55237" y="5658490"/>
                </a:moveTo>
                <a:lnTo>
                  <a:pt x="55274" y="5658497"/>
                </a:lnTo>
                <a:lnTo>
                  <a:pt x="76604" y="5662785"/>
                </a:lnTo>
                <a:lnTo>
                  <a:pt x="76679" y="5662836"/>
                </a:lnTo>
                <a:lnTo>
                  <a:pt x="76875" y="5662875"/>
                </a:lnTo>
                <a:lnTo>
                  <a:pt x="86311" y="5669282"/>
                </a:lnTo>
                <a:lnTo>
                  <a:pt x="94175" y="5674547"/>
                </a:lnTo>
                <a:lnTo>
                  <a:pt x="94219" y="5674653"/>
                </a:lnTo>
                <a:lnTo>
                  <a:pt x="94417" y="5674787"/>
                </a:lnTo>
                <a:cubicBezTo>
                  <a:pt x="104372" y="5684823"/>
                  <a:pt x="110472" y="5698632"/>
                  <a:pt x="110472" y="5713725"/>
                </a:cubicBezTo>
                <a:cubicBezTo>
                  <a:pt x="110472" y="5728819"/>
                  <a:pt x="104372" y="5742628"/>
                  <a:pt x="94417" y="5752664"/>
                </a:cubicBezTo>
                <a:lnTo>
                  <a:pt x="94219" y="5752798"/>
                </a:lnTo>
                <a:lnTo>
                  <a:pt x="94175" y="5752904"/>
                </a:lnTo>
                <a:lnTo>
                  <a:pt x="86269" y="5758197"/>
                </a:lnTo>
                <a:lnTo>
                  <a:pt x="76874" y="5764576"/>
                </a:lnTo>
                <a:lnTo>
                  <a:pt x="76679" y="5764616"/>
                </a:lnTo>
                <a:lnTo>
                  <a:pt x="76604" y="5764666"/>
                </a:lnTo>
                <a:cubicBezTo>
                  <a:pt x="70010" y="5767437"/>
                  <a:pt x="62784" y="5768962"/>
                  <a:pt x="55237" y="5768962"/>
                </a:cubicBezTo>
                <a:cubicBezTo>
                  <a:pt x="47690" y="5768962"/>
                  <a:pt x="40465" y="5767437"/>
                  <a:pt x="33871" y="5764666"/>
                </a:cubicBezTo>
                <a:lnTo>
                  <a:pt x="33795" y="5764616"/>
                </a:lnTo>
                <a:lnTo>
                  <a:pt x="33600" y="5764576"/>
                </a:lnTo>
                <a:lnTo>
                  <a:pt x="24251" y="5758228"/>
                </a:lnTo>
                <a:lnTo>
                  <a:pt x="16299" y="5752904"/>
                </a:lnTo>
                <a:lnTo>
                  <a:pt x="16255" y="5752797"/>
                </a:lnTo>
                <a:lnTo>
                  <a:pt x="16058" y="5752664"/>
                </a:lnTo>
                <a:cubicBezTo>
                  <a:pt x="6103" y="5742628"/>
                  <a:pt x="0" y="5728819"/>
                  <a:pt x="0" y="5713725"/>
                </a:cubicBezTo>
                <a:cubicBezTo>
                  <a:pt x="0" y="5698632"/>
                  <a:pt x="6103" y="5684823"/>
                  <a:pt x="16058" y="5674787"/>
                </a:cubicBezTo>
                <a:lnTo>
                  <a:pt x="16255" y="5674654"/>
                </a:lnTo>
                <a:lnTo>
                  <a:pt x="16299" y="5674547"/>
                </a:lnTo>
                <a:lnTo>
                  <a:pt x="24238" y="5669234"/>
                </a:lnTo>
                <a:lnTo>
                  <a:pt x="33600" y="5662875"/>
                </a:lnTo>
                <a:lnTo>
                  <a:pt x="33795" y="5662836"/>
                </a:lnTo>
                <a:lnTo>
                  <a:pt x="33871" y="5662785"/>
                </a:lnTo>
                <a:lnTo>
                  <a:pt x="55202" y="5658497"/>
                </a:lnTo>
                <a:close/>
                <a:moveTo>
                  <a:pt x="612736" y="5590407"/>
                </a:moveTo>
                <a:cubicBezTo>
                  <a:pt x="680818" y="5590407"/>
                  <a:pt x="736054" y="5645644"/>
                  <a:pt x="736054" y="5713725"/>
                </a:cubicBezTo>
                <a:cubicBezTo>
                  <a:pt x="736054" y="5781807"/>
                  <a:pt x="680818" y="5837044"/>
                  <a:pt x="612736" y="5837044"/>
                </a:cubicBezTo>
                <a:cubicBezTo>
                  <a:pt x="544012" y="5837044"/>
                  <a:pt x="488776" y="5781807"/>
                  <a:pt x="489419" y="5713725"/>
                </a:cubicBezTo>
                <a:cubicBezTo>
                  <a:pt x="488776" y="5645644"/>
                  <a:pt x="544012" y="5590407"/>
                  <a:pt x="612736" y="5590407"/>
                </a:cubicBezTo>
                <a:close/>
                <a:moveTo>
                  <a:pt x="1163664" y="5500788"/>
                </a:moveTo>
                <a:lnTo>
                  <a:pt x="1168703" y="5501137"/>
                </a:lnTo>
                <a:lnTo>
                  <a:pt x="1169494" y="5500982"/>
                </a:lnTo>
                <a:lnTo>
                  <a:pt x="1171160" y="5501306"/>
                </a:lnTo>
                <a:lnTo>
                  <a:pt x="1205348" y="5503673"/>
                </a:lnTo>
                <a:lnTo>
                  <a:pt x="1228727" y="5512507"/>
                </a:lnTo>
                <a:lnTo>
                  <a:pt x="1249493" y="5516548"/>
                </a:lnTo>
                <a:lnTo>
                  <a:pt x="1262800" y="5525385"/>
                </a:lnTo>
                <a:lnTo>
                  <a:pt x="1281583" y="5532483"/>
                </a:lnTo>
                <a:lnTo>
                  <a:pt x="1302288" y="5551608"/>
                </a:lnTo>
                <a:lnTo>
                  <a:pt x="1319819" y="5563249"/>
                </a:lnTo>
                <a:lnTo>
                  <a:pt x="1327634" y="5575016"/>
                </a:lnTo>
                <a:lnTo>
                  <a:pt x="1341451" y="5587778"/>
                </a:lnTo>
                <a:lnTo>
                  <a:pt x="1353491" y="5613955"/>
                </a:lnTo>
                <a:lnTo>
                  <a:pt x="1366520" y="5633576"/>
                </a:lnTo>
                <a:lnTo>
                  <a:pt x="1369458" y="5648668"/>
                </a:lnTo>
                <a:lnTo>
                  <a:pt x="1376727" y="5664474"/>
                </a:lnTo>
                <a:lnTo>
                  <a:pt x="1377574" y="5690377"/>
                </a:lnTo>
                <a:lnTo>
                  <a:pt x="1382088" y="5713576"/>
                </a:lnTo>
                <a:lnTo>
                  <a:pt x="1378872" y="5730102"/>
                </a:lnTo>
                <a:lnTo>
                  <a:pt x="1379484" y="5748846"/>
                </a:lnTo>
                <a:lnTo>
                  <a:pt x="1370703" y="5772081"/>
                </a:lnTo>
                <a:lnTo>
                  <a:pt x="1366520" y="5793574"/>
                </a:lnTo>
                <a:lnTo>
                  <a:pt x="1357375" y="5807346"/>
                </a:lnTo>
                <a:lnTo>
                  <a:pt x="1350673" y="5825080"/>
                </a:lnTo>
                <a:lnTo>
                  <a:pt x="1332617" y="5844631"/>
                </a:lnTo>
                <a:lnTo>
                  <a:pt x="1319819" y="5863902"/>
                </a:lnTo>
                <a:lnTo>
                  <a:pt x="1306885" y="5872491"/>
                </a:lnTo>
                <a:lnTo>
                  <a:pt x="1295378" y="5884949"/>
                </a:lnTo>
                <a:lnTo>
                  <a:pt x="1271775" y="5895806"/>
                </a:lnTo>
                <a:lnTo>
                  <a:pt x="1249493" y="5910602"/>
                </a:lnTo>
                <a:lnTo>
                  <a:pt x="1232357" y="5913937"/>
                </a:lnTo>
                <a:lnTo>
                  <a:pt x="1218684" y="5920225"/>
                </a:lnTo>
                <a:cubicBezTo>
                  <a:pt x="1204402" y="5923598"/>
                  <a:pt x="1190114" y="5925443"/>
                  <a:pt x="1175995" y="5925867"/>
                </a:cubicBezTo>
                <a:lnTo>
                  <a:pt x="1172342" y="5925615"/>
                </a:lnTo>
                <a:lnTo>
                  <a:pt x="1169494" y="5926168"/>
                </a:lnTo>
                <a:lnTo>
                  <a:pt x="1163502" y="5925002"/>
                </a:lnTo>
                <a:lnTo>
                  <a:pt x="1134312" y="5922982"/>
                </a:lnTo>
                <a:lnTo>
                  <a:pt x="1114348" y="5915438"/>
                </a:lnTo>
                <a:lnTo>
                  <a:pt x="1089495" y="5910602"/>
                </a:lnTo>
                <a:lnTo>
                  <a:pt x="1073571" y="5900026"/>
                </a:lnTo>
                <a:lnTo>
                  <a:pt x="1058076" y="5894170"/>
                </a:lnTo>
                <a:lnTo>
                  <a:pt x="1040996" y="5878397"/>
                </a:lnTo>
                <a:lnTo>
                  <a:pt x="1019168" y="5863901"/>
                </a:lnTo>
                <a:lnTo>
                  <a:pt x="1009439" y="5849250"/>
                </a:lnTo>
                <a:lnTo>
                  <a:pt x="998208" y="5838876"/>
                </a:lnTo>
                <a:lnTo>
                  <a:pt x="988420" y="5817597"/>
                </a:lnTo>
                <a:lnTo>
                  <a:pt x="972468" y="5793574"/>
                </a:lnTo>
                <a:lnTo>
                  <a:pt x="968872" y="5775098"/>
                </a:lnTo>
                <a:lnTo>
                  <a:pt x="962932" y="5762182"/>
                </a:lnTo>
                <a:lnTo>
                  <a:pt x="962240" y="5741014"/>
                </a:lnTo>
                <a:lnTo>
                  <a:pt x="956901" y="5713576"/>
                </a:lnTo>
                <a:lnTo>
                  <a:pt x="960705" y="5694026"/>
                </a:lnTo>
                <a:lnTo>
                  <a:pt x="960175" y="5677809"/>
                </a:lnTo>
                <a:lnTo>
                  <a:pt x="967773" y="5657705"/>
                </a:lnTo>
                <a:lnTo>
                  <a:pt x="972468" y="5633577"/>
                </a:lnTo>
                <a:lnTo>
                  <a:pt x="982734" y="5618115"/>
                </a:lnTo>
                <a:lnTo>
                  <a:pt x="988986" y="5601574"/>
                </a:lnTo>
                <a:lnTo>
                  <a:pt x="1005827" y="5583340"/>
                </a:lnTo>
                <a:lnTo>
                  <a:pt x="1019168" y="5563249"/>
                </a:lnTo>
                <a:lnTo>
                  <a:pt x="1032653" y="5554295"/>
                </a:lnTo>
                <a:lnTo>
                  <a:pt x="1044281" y="5541705"/>
                </a:lnTo>
                <a:lnTo>
                  <a:pt x="1068135" y="5530733"/>
                </a:lnTo>
                <a:lnTo>
                  <a:pt x="1089496" y="5516549"/>
                </a:lnTo>
                <a:lnTo>
                  <a:pt x="1105926" y="5513352"/>
                </a:lnTo>
                <a:lnTo>
                  <a:pt x="1120975" y="5506430"/>
                </a:lnTo>
                <a:cubicBezTo>
                  <a:pt x="1135259" y="5503057"/>
                  <a:pt x="1149545" y="5501211"/>
                  <a:pt x="1163664" y="5500788"/>
                </a:cubicBezTo>
                <a:close/>
                <a:moveTo>
                  <a:pt x="55236" y="5103558"/>
                </a:moveTo>
                <a:cubicBezTo>
                  <a:pt x="84783" y="5103558"/>
                  <a:pt x="108546" y="5127323"/>
                  <a:pt x="108546" y="5156867"/>
                </a:cubicBezTo>
                <a:cubicBezTo>
                  <a:pt x="108546" y="5186412"/>
                  <a:pt x="84783" y="5210177"/>
                  <a:pt x="55236" y="5210177"/>
                </a:cubicBezTo>
                <a:cubicBezTo>
                  <a:pt x="25691" y="5210177"/>
                  <a:pt x="1928" y="5186412"/>
                  <a:pt x="1928" y="5156867"/>
                </a:cubicBezTo>
                <a:cubicBezTo>
                  <a:pt x="1928" y="5127323"/>
                  <a:pt x="25691" y="5103558"/>
                  <a:pt x="55236" y="5103558"/>
                </a:cubicBezTo>
                <a:close/>
                <a:moveTo>
                  <a:pt x="612737" y="5039330"/>
                </a:moveTo>
                <a:cubicBezTo>
                  <a:pt x="677607" y="5039330"/>
                  <a:pt x="729632" y="5091997"/>
                  <a:pt x="729632" y="5156225"/>
                </a:cubicBezTo>
                <a:lnTo>
                  <a:pt x="729567" y="5156546"/>
                </a:lnTo>
                <a:lnTo>
                  <a:pt x="729632" y="5156868"/>
                </a:lnTo>
                <a:cubicBezTo>
                  <a:pt x="729632" y="5221095"/>
                  <a:pt x="677607" y="5273763"/>
                  <a:pt x="612737" y="5273763"/>
                </a:cubicBezTo>
                <a:cubicBezTo>
                  <a:pt x="548509" y="5273763"/>
                  <a:pt x="495841" y="5221738"/>
                  <a:pt x="495841" y="5156868"/>
                </a:cubicBezTo>
                <a:lnTo>
                  <a:pt x="495906" y="5156546"/>
                </a:lnTo>
                <a:lnTo>
                  <a:pt x="495841" y="5156225"/>
                </a:lnTo>
                <a:cubicBezTo>
                  <a:pt x="495841" y="5091354"/>
                  <a:pt x="548509" y="5039330"/>
                  <a:pt x="612737" y="5039330"/>
                </a:cubicBezTo>
                <a:close/>
                <a:moveTo>
                  <a:pt x="1169613" y="4950499"/>
                </a:moveTo>
                <a:lnTo>
                  <a:pt x="1195685" y="4955573"/>
                </a:lnTo>
                <a:lnTo>
                  <a:pt x="1216778" y="4956262"/>
                </a:lnTo>
                <a:lnTo>
                  <a:pt x="1229649" y="4962181"/>
                </a:lnTo>
                <a:lnTo>
                  <a:pt x="1247196" y="4965595"/>
                </a:lnTo>
                <a:lnTo>
                  <a:pt x="1270009" y="4980745"/>
                </a:lnTo>
                <a:lnTo>
                  <a:pt x="1291155" y="4990472"/>
                </a:lnTo>
                <a:lnTo>
                  <a:pt x="1301465" y="5001633"/>
                </a:lnTo>
                <a:lnTo>
                  <a:pt x="1315397" y="5010885"/>
                </a:lnTo>
                <a:lnTo>
                  <a:pt x="1329181" y="5031642"/>
                </a:lnTo>
                <a:lnTo>
                  <a:pt x="1344780" y="5048532"/>
                </a:lnTo>
                <a:lnTo>
                  <a:pt x="1350571" y="5063854"/>
                </a:lnTo>
                <a:lnTo>
                  <a:pt x="1360687" y="5079086"/>
                </a:lnTo>
                <a:lnTo>
                  <a:pt x="1365312" y="5102861"/>
                </a:lnTo>
                <a:lnTo>
                  <a:pt x="1372721" y="5122463"/>
                </a:lnTo>
                <a:lnTo>
                  <a:pt x="1372204" y="5138277"/>
                </a:lnTo>
                <a:lnTo>
                  <a:pt x="1375783" y="5156669"/>
                </a:lnTo>
                <a:lnTo>
                  <a:pt x="1370760" y="5182484"/>
                </a:lnTo>
                <a:lnTo>
                  <a:pt x="1370047" y="5204287"/>
                </a:lnTo>
                <a:lnTo>
                  <a:pt x="1363928" y="5217591"/>
                </a:lnTo>
                <a:lnTo>
                  <a:pt x="1360687" y="5234251"/>
                </a:lnTo>
                <a:lnTo>
                  <a:pt x="1346303" y="5255911"/>
                </a:lnTo>
                <a:lnTo>
                  <a:pt x="1335838" y="5278665"/>
                </a:lnTo>
                <a:lnTo>
                  <a:pt x="1323828" y="5289757"/>
                </a:lnTo>
                <a:lnTo>
                  <a:pt x="1315397" y="5302453"/>
                </a:lnTo>
                <a:lnTo>
                  <a:pt x="1296482" y="5315014"/>
                </a:lnTo>
                <a:lnTo>
                  <a:pt x="1277778" y="5332289"/>
                </a:lnTo>
                <a:lnTo>
                  <a:pt x="1260811" y="5338701"/>
                </a:lnTo>
                <a:lnTo>
                  <a:pt x="1247196" y="5347742"/>
                </a:lnTo>
                <a:lnTo>
                  <a:pt x="1225945" y="5351877"/>
                </a:lnTo>
                <a:lnTo>
                  <a:pt x="1203846" y="5360229"/>
                </a:lnTo>
                <a:lnTo>
                  <a:pt x="1186017" y="5359647"/>
                </a:lnTo>
                <a:lnTo>
                  <a:pt x="1169613" y="5362838"/>
                </a:lnTo>
                <a:lnTo>
                  <a:pt x="1146587" y="5358358"/>
                </a:lnTo>
                <a:lnTo>
                  <a:pt x="1122022" y="5357556"/>
                </a:lnTo>
                <a:lnTo>
                  <a:pt x="1107032" y="5350662"/>
                </a:lnTo>
                <a:lnTo>
                  <a:pt x="1092031" y="5347742"/>
                </a:lnTo>
                <a:lnTo>
                  <a:pt x="1072527" y="5334791"/>
                </a:lnTo>
                <a:lnTo>
                  <a:pt x="1047644" y="5323346"/>
                </a:lnTo>
                <a:lnTo>
                  <a:pt x="1035514" y="5310212"/>
                </a:lnTo>
                <a:lnTo>
                  <a:pt x="1023829" y="5302453"/>
                </a:lnTo>
                <a:lnTo>
                  <a:pt x="1012269" y="5285044"/>
                </a:lnTo>
                <a:lnTo>
                  <a:pt x="994020" y="5265285"/>
                </a:lnTo>
                <a:lnTo>
                  <a:pt x="987246" y="5247363"/>
                </a:lnTo>
                <a:lnTo>
                  <a:pt x="978540" y="5234251"/>
                </a:lnTo>
                <a:lnTo>
                  <a:pt x="974558" y="5213789"/>
                </a:lnTo>
                <a:lnTo>
                  <a:pt x="966080" y="5191355"/>
                </a:lnTo>
                <a:lnTo>
                  <a:pt x="966671" y="5173257"/>
                </a:lnTo>
                <a:lnTo>
                  <a:pt x="963444" y="5156669"/>
                </a:lnTo>
                <a:lnTo>
                  <a:pt x="967974" y="5133385"/>
                </a:lnTo>
                <a:lnTo>
                  <a:pt x="968753" y="5109531"/>
                </a:lnTo>
                <a:lnTo>
                  <a:pt x="976245" y="5090879"/>
                </a:lnTo>
                <a:lnTo>
                  <a:pt x="978540" y="5079086"/>
                </a:lnTo>
                <a:lnTo>
                  <a:pt x="984720" y="5069781"/>
                </a:lnTo>
                <a:lnTo>
                  <a:pt x="991864" y="5051994"/>
                </a:lnTo>
                <a:lnTo>
                  <a:pt x="1017963" y="5019720"/>
                </a:lnTo>
                <a:lnTo>
                  <a:pt x="1023829" y="5010885"/>
                </a:lnTo>
                <a:lnTo>
                  <a:pt x="1026588" y="5009053"/>
                </a:lnTo>
                <a:lnTo>
                  <a:pt x="1029511" y="5005438"/>
                </a:lnTo>
                <a:cubicBezTo>
                  <a:pt x="1044109" y="4991981"/>
                  <a:pt x="1060569" y="4980701"/>
                  <a:pt x="1078330" y="4971943"/>
                </a:cubicBezTo>
                <a:lnTo>
                  <a:pt x="1086423" y="4969319"/>
                </a:lnTo>
                <a:lnTo>
                  <a:pt x="1092031" y="4965595"/>
                </a:lnTo>
                <a:lnTo>
                  <a:pt x="1106743" y="4962733"/>
                </a:lnTo>
                <a:lnTo>
                  <a:pt x="1134954" y="4953588"/>
                </a:lnTo>
                <a:lnTo>
                  <a:pt x="1151038" y="4954113"/>
                </a:lnTo>
                <a:close/>
                <a:moveTo>
                  <a:pt x="55236" y="4551839"/>
                </a:moveTo>
                <a:cubicBezTo>
                  <a:pt x="81571" y="4551839"/>
                  <a:pt x="102766" y="4573034"/>
                  <a:pt x="102766" y="4599368"/>
                </a:cubicBezTo>
                <a:lnTo>
                  <a:pt x="102633" y="4599689"/>
                </a:lnTo>
                <a:lnTo>
                  <a:pt x="102766" y="4600011"/>
                </a:lnTo>
                <a:cubicBezTo>
                  <a:pt x="102766" y="4626344"/>
                  <a:pt x="81571" y="4647540"/>
                  <a:pt x="55236" y="4647540"/>
                </a:cubicBezTo>
                <a:cubicBezTo>
                  <a:pt x="28903" y="4647540"/>
                  <a:pt x="7709" y="4626344"/>
                  <a:pt x="7709" y="4600011"/>
                </a:cubicBezTo>
                <a:lnTo>
                  <a:pt x="7841" y="4599690"/>
                </a:lnTo>
                <a:lnTo>
                  <a:pt x="7709" y="4599368"/>
                </a:lnTo>
                <a:cubicBezTo>
                  <a:pt x="7709" y="4573034"/>
                  <a:pt x="28903" y="4551839"/>
                  <a:pt x="55236" y="4551839"/>
                </a:cubicBezTo>
                <a:close/>
                <a:moveTo>
                  <a:pt x="612736" y="4495318"/>
                </a:moveTo>
                <a:cubicBezTo>
                  <a:pt x="670542" y="4495318"/>
                  <a:pt x="716785" y="4542205"/>
                  <a:pt x="716785" y="4599368"/>
                </a:cubicBezTo>
                <a:lnTo>
                  <a:pt x="716721" y="4599689"/>
                </a:lnTo>
                <a:lnTo>
                  <a:pt x="716785" y="4600011"/>
                </a:lnTo>
                <a:cubicBezTo>
                  <a:pt x="716785" y="4657174"/>
                  <a:pt x="670542" y="4704060"/>
                  <a:pt x="612736" y="4704060"/>
                </a:cubicBezTo>
                <a:cubicBezTo>
                  <a:pt x="554931" y="4704060"/>
                  <a:pt x="508045" y="4657174"/>
                  <a:pt x="508686" y="4600011"/>
                </a:cubicBezTo>
                <a:lnTo>
                  <a:pt x="508751" y="4599689"/>
                </a:lnTo>
                <a:lnTo>
                  <a:pt x="508686" y="4599368"/>
                </a:lnTo>
                <a:cubicBezTo>
                  <a:pt x="508045" y="4542205"/>
                  <a:pt x="554931" y="4495318"/>
                  <a:pt x="612736" y="4495318"/>
                </a:cubicBezTo>
                <a:close/>
                <a:moveTo>
                  <a:pt x="1169593" y="4413107"/>
                </a:moveTo>
                <a:cubicBezTo>
                  <a:pt x="1272359" y="4413107"/>
                  <a:pt x="1355855" y="4496604"/>
                  <a:pt x="1355855" y="4599368"/>
                </a:cubicBezTo>
                <a:lnTo>
                  <a:pt x="1355790" y="4599689"/>
                </a:lnTo>
                <a:lnTo>
                  <a:pt x="1355855" y="4600009"/>
                </a:lnTo>
                <a:cubicBezTo>
                  <a:pt x="1355855" y="4702775"/>
                  <a:pt x="1272359" y="4786271"/>
                  <a:pt x="1169593" y="4786271"/>
                </a:cubicBezTo>
                <a:cubicBezTo>
                  <a:pt x="1066829" y="4786271"/>
                  <a:pt x="983332" y="4702775"/>
                  <a:pt x="983332" y="4600009"/>
                </a:cubicBezTo>
                <a:lnTo>
                  <a:pt x="983398" y="4599689"/>
                </a:lnTo>
                <a:lnTo>
                  <a:pt x="983332" y="4599368"/>
                </a:lnTo>
                <a:cubicBezTo>
                  <a:pt x="983332" y="4496604"/>
                  <a:pt x="1066829" y="4413107"/>
                  <a:pt x="1169593" y="4413107"/>
                </a:cubicBezTo>
                <a:close/>
                <a:moveTo>
                  <a:pt x="55236" y="4004616"/>
                </a:moveTo>
                <a:cubicBezTo>
                  <a:pt x="76431" y="4004616"/>
                  <a:pt x="93132" y="4021957"/>
                  <a:pt x="93132" y="4042511"/>
                </a:cubicBezTo>
                <a:lnTo>
                  <a:pt x="92996" y="4042831"/>
                </a:lnTo>
                <a:lnTo>
                  <a:pt x="93132" y="4043152"/>
                </a:lnTo>
                <a:cubicBezTo>
                  <a:pt x="93132" y="4063705"/>
                  <a:pt x="76431" y="4081047"/>
                  <a:pt x="55236" y="4081047"/>
                </a:cubicBezTo>
                <a:cubicBezTo>
                  <a:pt x="34684" y="4081047"/>
                  <a:pt x="17342" y="4064347"/>
                  <a:pt x="17342" y="4043152"/>
                </a:cubicBezTo>
                <a:lnTo>
                  <a:pt x="17479" y="4042833"/>
                </a:lnTo>
                <a:lnTo>
                  <a:pt x="17342" y="4042511"/>
                </a:lnTo>
                <a:cubicBezTo>
                  <a:pt x="17342" y="4021315"/>
                  <a:pt x="34684" y="4004616"/>
                  <a:pt x="55236" y="4004616"/>
                </a:cubicBezTo>
                <a:close/>
                <a:moveTo>
                  <a:pt x="612736" y="3957728"/>
                </a:moveTo>
                <a:cubicBezTo>
                  <a:pt x="659622" y="3957728"/>
                  <a:pt x="697517" y="3995623"/>
                  <a:pt x="697517" y="4042509"/>
                </a:cubicBezTo>
                <a:lnTo>
                  <a:pt x="697452" y="4042830"/>
                </a:lnTo>
                <a:lnTo>
                  <a:pt x="697517" y="4043152"/>
                </a:lnTo>
                <a:cubicBezTo>
                  <a:pt x="697517" y="4090038"/>
                  <a:pt x="659622" y="4127933"/>
                  <a:pt x="612736" y="4127933"/>
                </a:cubicBezTo>
                <a:cubicBezTo>
                  <a:pt x="565207" y="4127933"/>
                  <a:pt x="527312" y="4089396"/>
                  <a:pt x="527955" y="4043152"/>
                </a:cubicBezTo>
                <a:lnTo>
                  <a:pt x="528019" y="4042830"/>
                </a:lnTo>
                <a:lnTo>
                  <a:pt x="527955" y="4042509"/>
                </a:lnTo>
                <a:cubicBezTo>
                  <a:pt x="527312" y="3995623"/>
                  <a:pt x="565207" y="3957728"/>
                  <a:pt x="612736" y="3957728"/>
                </a:cubicBezTo>
                <a:close/>
                <a:moveTo>
                  <a:pt x="1169594" y="3880655"/>
                </a:moveTo>
                <a:cubicBezTo>
                  <a:pt x="1258871" y="3880655"/>
                  <a:pt x="1331449" y="3953234"/>
                  <a:pt x="1331449" y="4042511"/>
                </a:cubicBezTo>
                <a:lnTo>
                  <a:pt x="1331384" y="4042831"/>
                </a:lnTo>
                <a:lnTo>
                  <a:pt x="1331449" y="4043153"/>
                </a:lnTo>
                <a:cubicBezTo>
                  <a:pt x="1331449" y="4132430"/>
                  <a:pt x="1258871" y="4205007"/>
                  <a:pt x="1169594" y="4205007"/>
                </a:cubicBezTo>
                <a:cubicBezTo>
                  <a:pt x="1080316" y="4205007"/>
                  <a:pt x="1007739" y="4132430"/>
                  <a:pt x="1007739" y="4043153"/>
                </a:cubicBezTo>
                <a:lnTo>
                  <a:pt x="1007805" y="4042831"/>
                </a:lnTo>
                <a:lnTo>
                  <a:pt x="1007739" y="4042511"/>
                </a:lnTo>
                <a:cubicBezTo>
                  <a:pt x="1007739" y="3953234"/>
                  <a:pt x="1080316" y="3880655"/>
                  <a:pt x="1169594" y="3880655"/>
                </a:cubicBezTo>
                <a:close/>
                <a:moveTo>
                  <a:pt x="612736" y="3420142"/>
                </a:moveTo>
                <a:cubicBezTo>
                  <a:pt x="649346" y="3420142"/>
                  <a:pt x="678891" y="3449686"/>
                  <a:pt x="678891" y="3486296"/>
                </a:cubicBezTo>
                <a:lnTo>
                  <a:pt x="678891" y="3486300"/>
                </a:lnTo>
                <a:lnTo>
                  <a:pt x="678891" y="3486302"/>
                </a:lnTo>
                <a:cubicBezTo>
                  <a:pt x="678891" y="3522911"/>
                  <a:pt x="649346" y="3551814"/>
                  <a:pt x="612736" y="3551814"/>
                </a:cubicBezTo>
                <a:cubicBezTo>
                  <a:pt x="576125" y="3551814"/>
                  <a:pt x="546581" y="3522270"/>
                  <a:pt x="546581" y="3486302"/>
                </a:cubicBezTo>
                <a:lnTo>
                  <a:pt x="546582" y="3486300"/>
                </a:lnTo>
                <a:lnTo>
                  <a:pt x="546581" y="3486296"/>
                </a:lnTo>
                <a:lnTo>
                  <a:pt x="546680" y="3485811"/>
                </a:lnTo>
                <a:lnTo>
                  <a:pt x="551769" y="3460250"/>
                </a:lnTo>
                <a:cubicBezTo>
                  <a:pt x="558453" y="3444353"/>
                  <a:pt x="571118" y="3431827"/>
                  <a:pt x="586954" y="3425244"/>
                </a:cubicBezTo>
                <a:lnTo>
                  <a:pt x="611347" y="3420421"/>
                </a:lnTo>
                <a:close/>
                <a:moveTo>
                  <a:pt x="1169593" y="3357198"/>
                </a:moveTo>
                <a:cubicBezTo>
                  <a:pt x="1187256" y="3357198"/>
                  <a:pt x="1204116" y="3360770"/>
                  <a:pt x="1219471" y="3367244"/>
                </a:cubicBezTo>
                <a:lnTo>
                  <a:pt x="1219560" y="3367304"/>
                </a:lnTo>
                <a:lnTo>
                  <a:pt x="1219741" y="3367341"/>
                </a:lnTo>
                <a:lnTo>
                  <a:pt x="1240198" y="3381172"/>
                </a:lnTo>
                <a:lnTo>
                  <a:pt x="1260316" y="3394691"/>
                </a:lnTo>
                <a:lnTo>
                  <a:pt x="1260421" y="3394846"/>
                </a:lnTo>
                <a:lnTo>
                  <a:pt x="1260556" y="3394939"/>
                </a:lnTo>
                <a:lnTo>
                  <a:pt x="1272451" y="3412638"/>
                </a:lnTo>
                <a:lnTo>
                  <a:pt x="1287914" y="3435505"/>
                </a:lnTo>
                <a:lnTo>
                  <a:pt x="1287956" y="3435710"/>
                </a:lnTo>
                <a:lnTo>
                  <a:pt x="1288005" y="3435783"/>
                </a:lnTo>
                <a:lnTo>
                  <a:pt x="1297800" y="3484414"/>
                </a:lnTo>
                <a:lnTo>
                  <a:pt x="1298050" y="3485654"/>
                </a:lnTo>
                <a:lnTo>
                  <a:pt x="1298050" y="3485657"/>
                </a:lnTo>
                <a:lnTo>
                  <a:pt x="1298050" y="3485659"/>
                </a:lnTo>
                <a:lnTo>
                  <a:pt x="1297801" y="3486892"/>
                </a:lnTo>
                <a:lnTo>
                  <a:pt x="1288005" y="3535531"/>
                </a:lnTo>
                <a:lnTo>
                  <a:pt x="1287955" y="3535604"/>
                </a:lnTo>
                <a:lnTo>
                  <a:pt x="1287914" y="3535806"/>
                </a:lnTo>
                <a:lnTo>
                  <a:pt x="1272620" y="3558425"/>
                </a:lnTo>
                <a:lnTo>
                  <a:pt x="1260556" y="3576375"/>
                </a:lnTo>
                <a:lnTo>
                  <a:pt x="1260419" y="3576469"/>
                </a:lnTo>
                <a:lnTo>
                  <a:pt x="1260316" y="3576620"/>
                </a:lnTo>
                <a:lnTo>
                  <a:pt x="1240760" y="3589763"/>
                </a:lnTo>
                <a:lnTo>
                  <a:pt x="1219741" y="3603973"/>
                </a:lnTo>
                <a:lnTo>
                  <a:pt x="1219554" y="3604012"/>
                </a:lnTo>
                <a:lnTo>
                  <a:pt x="1219471" y="3604067"/>
                </a:lnTo>
                <a:cubicBezTo>
                  <a:pt x="1204116" y="3610541"/>
                  <a:pt x="1187256" y="3614112"/>
                  <a:pt x="1169593" y="3614112"/>
                </a:cubicBezTo>
                <a:lnTo>
                  <a:pt x="1168035" y="3613798"/>
                </a:lnTo>
                <a:lnTo>
                  <a:pt x="1119355" y="3604063"/>
                </a:lnTo>
                <a:cubicBezTo>
                  <a:pt x="1088485" y="3591119"/>
                  <a:pt x="1063797" y="3566571"/>
                  <a:pt x="1050912" y="3535803"/>
                </a:cubicBezTo>
                <a:lnTo>
                  <a:pt x="1041163" y="3485790"/>
                </a:lnTo>
                <a:lnTo>
                  <a:pt x="1041137" y="3485659"/>
                </a:lnTo>
                <a:lnTo>
                  <a:pt x="1041138" y="3485657"/>
                </a:lnTo>
                <a:lnTo>
                  <a:pt x="1041137" y="3485654"/>
                </a:lnTo>
                <a:lnTo>
                  <a:pt x="1041163" y="3485523"/>
                </a:lnTo>
                <a:lnTo>
                  <a:pt x="1050912" y="3435511"/>
                </a:lnTo>
                <a:cubicBezTo>
                  <a:pt x="1063797" y="3404743"/>
                  <a:pt x="1088485" y="3380195"/>
                  <a:pt x="1119355" y="3367250"/>
                </a:cubicBezTo>
                <a:lnTo>
                  <a:pt x="1166602" y="3357803"/>
                </a:lnTo>
                <a:close/>
                <a:moveTo>
                  <a:pt x="1726451" y="3271775"/>
                </a:moveTo>
                <a:cubicBezTo>
                  <a:pt x="1844632" y="3271775"/>
                  <a:pt x="1940331" y="3367477"/>
                  <a:pt x="1940331" y="3485654"/>
                </a:cubicBezTo>
                <a:lnTo>
                  <a:pt x="1940331" y="3485657"/>
                </a:lnTo>
                <a:lnTo>
                  <a:pt x="1940331" y="3485659"/>
                </a:lnTo>
                <a:cubicBezTo>
                  <a:pt x="1940331" y="3603840"/>
                  <a:pt x="1844632" y="3699535"/>
                  <a:pt x="1726451" y="3699535"/>
                </a:cubicBezTo>
                <a:cubicBezTo>
                  <a:pt x="1608271" y="3699535"/>
                  <a:pt x="1512572" y="3603840"/>
                  <a:pt x="1512572" y="3485659"/>
                </a:cubicBezTo>
                <a:lnTo>
                  <a:pt x="1512573" y="3485657"/>
                </a:lnTo>
                <a:lnTo>
                  <a:pt x="1512572" y="3485654"/>
                </a:lnTo>
                <a:cubicBezTo>
                  <a:pt x="1512572" y="3367477"/>
                  <a:pt x="1608271" y="3271775"/>
                  <a:pt x="1726451" y="3271775"/>
                </a:cubicBezTo>
                <a:close/>
                <a:moveTo>
                  <a:pt x="612736" y="2881269"/>
                </a:moveTo>
                <a:cubicBezTo>
                  <a:pt x="638427" y="2881269"/>
                  <a:pt x="659622" y="2902465"/>
                  <a:pt x="659622" y="2928156"/>
                </a:cubicBezTo>
                <a:lnTo>
                  <a:pt x="659487" y="2928480"/>
                </a:lnTo>
                <a:lnTo>
                  <a:pt x="659622" y="2928804"/>
                </a:lnTo>
                <a:cubicBezTo>
                  <a:pt x="659622" y="2954495"/>
                  <a:pt x="638427" y="2975691"/>
                  <a:pt x="612736" y="2975691"/>
                </a:cubicBezTo>
                <a:cubicBezTo>
                  <a:pt x="599891" y="2975691"/>
                  <a:pt x="588169" y="2970392"/>
                  <a:pt x="579659" y="2961882"/>
                </a:cubicBezTo>
                <a:lnTo>
                  <a:pt x="579503" y="2961508"/>
                </a:lnTo>
                <a:lnTo>
                  <a:pt x="579417" y="2961474"/>
                </a:lnTo>
                <a:lnTo>
                  <a:pt x="576618" y="2954598"/>
                </a:lnTo>
                <a:lnTo>
                  <a:pt x="565849" y="2928804"/>
                </a:lnTo>
                <a:lnTo>
                  <a:pt x="565982" y="2928480"/>
                </a:lnTo>
                <a:lnTo>
                  <a:pt x="565849" y="2928156"/>
                </a:lnTo>
                <a:cubicBezTo>
                  <a:pt x="565849" y="2902465"/>
                  <a:pt x="587045" y="2881269"/>
                  <a:pt x="612736" y="2881269"/>
                </a:cubicBezTo>
                <a:close/>
                <a:moveTo>
                  <a:pt x="1169593" y="2834388"/>
                </a:moveTo>
                <a:cubicBezTo>
                  <a:pt x="1221618" y="2834388"/>
                  <a:pt x="1263367" y="2876781"/>
                  <a:pt x="1263367" y="2928162"/>
                </a:cubicBezTo>
                <a:lnTo>
                  <a:pt x="1263302" y="2928480"/>
                </a:lnTo>
                <a:lnTo>
                  <a:pt x="1263367" y="2928800"/>
                </a:lnTo>
                <a:cubicBezTo>
                  <a:pt x="1263367" y="2980182"/>
                  <a:pt x="1221618" y="3022571"/>
                  <a:pt x="1169593" y="3022571"/>
                </a:cubicBezTo>
                <a:cubicBezTo>
                  <a:pt x="1117568" y="3022571"/>
                  <a:pt x="1075178" y="2980823"/>
                  <a:pt x="1075821" y="2928800"/>
                </a:cubicBezTo>
                <a:lnTo>
                  <a:pt x="1075886" y="2928480"/>
                </a:lnTo>
                <a:lnTo>
                  <a:pt x="1075821" y="2928162"/>
                </a:lnTo>
                <a:cubicBezTo>
                  <a:pt x="1075178" y="2876781"/>
                  <a:pt x="1117568" y="2834388"/>
                  <a:pt x="1169593" y="2834388"/>
                </a:cubicBezTo>
                <a:close/>
                <a:moveTo>
                  <a:pt x="1726451" y="2766301"/>
                </a:moveTo>
                <a:cubicBezTo>
                  <a:pt x="1816370" y="2766301"/>
                  <a:pt x="1888947" y="2838877"/>
                  <a:pt x="1888947" y="2928798"/>
                </a:cubicBezTo>
                <a:lnTo>
                  <a:pt x="1888947" y="2928802"/>
                </a:lnTo>
                <a:lnTo>
                  <a:pt x="1888947" y="2928807"/>
                </a:lnTo>
                <a:cubicBezTo>
                  <a:pt x="1888947" y="3018725"/>
                  <a:pt x="1816370" y="3091304"/>
                  <a:pt x="1726451" y="3091304"/>
                </a:cubicBezTo>
                <a:cubicBezTo>
                  <a:pt x="1636531" y="3091304"/>
                  <a:pt x="1563954" y="3018725"/>
                  <a:pt x="1563954" y="2928807"/>
                </a:cubicBezTo>
                <a:lnTo>
                  <a:pt x="1563955" y="2928802"/>
                </a:lnTo>
                <a:lnTo>
                  <a:pt x="1563954" y="2928798"/>
                </a:lnTo>
                <a:cubicBezTo>
                  <a:pt x="1563954" y="2838877"/>
                  <a:pt x="1636531" y="2766301"/>
                  <a:pt x="1726451" y="2766301"/>
                </a:cubicBezTo>
                <a:close/>
                <a:moveTo>
                  <a:pt x="1169593" y="2310279"/>
                </a:moveTo>
                <a:cubicBezTo>
                  <a:pt x="1203635" y="2310279"/>
                  <a:pt x="1230610" y="2337899"/>
                  <a:pt x="1230610" y="2371297"/>
                </a:cubicBezTo>
                <a:lnTo>
                  <a:pt x="1230476" y="2371620"/>
                </a:lnTo>
                <a:lnTo>
                  <a:pt x="1230610" y="2371944"/>
                </a:lnTo>
                <a:cubicBezTo>
                  <a:pt x="1230610" y="2405343"/>
                  <a:pt x="1203635" y="2432962"/>
                  <a:pt x="1169593" y="2432962"/>
                </a:cubicBezTo>
                <a:cubicBezTo>
                  <a:pt x="1136194" y="2432962"/>
                  <a:pt x="1108577" y="2405983"/>
                  <a:pt x="1108577" y="2371944"/>
                </a:cubicBezTo>
                <a:lnTo>
                  <a:pt x="1108712" y="2371620"/>
                </a:lnTo>
                <a:lnTo>
                  <a:pt x="1108577" y="2371297"/>
                </a:lnTo>
                <a:cubicBezTo>
                  <a:pt x="1108577" y="2337256"/>
                  <a:pt x="1136194" y="2310279"/>
                  <a:pt x="1169593" y="2310279"/>
                </a:cubicBezTo>
                <a:close/>
                <a:moveTo>
                  <a:pt x="1726451" y="2253761"/>
                </a:moveTo>
                <a:cubicBezTo>
                  <a:pt x="1791322" y="2253761"/>
                  <a:pt x="1843989" y="2306430"/>
                  <a:pt x="1843989" y="2371298"/>
                </a:cubicBezTo>
                <a:lnTo>
                  <a:pt x="1843924" y="2371620"/>
                </a:lnTo>
                <a:lnTo>
                  <a:pt x="1843989" y="2371944"/>
                </a:lnTo>
                <a:cubicBezTo>
                  <a:pt x="1843989" y="2436813"/>
                  <a:pt x="1791322" y="2489484"/>
                  <a:pt x="1726451" y="2489484"/>
                </a:cubicBezTo>
                <a:cubicBezTo>
                  <a:pt x="1661581" y="2489484"/>
                  <a:pt x="1608913" y="2436813"/>
                  <a:pt x="1608913" y="2371944"/>
                </a:cubicBezTo>
                <a:lnTo>
                  <a:pt x="1608979" y="2371620"/>
                </a:lnTo>
                <a:lnTo>
                  <a:pt x="1608913" y="2371298"/>
                </a:lnTo>
                <a:cubicBezTo>
                  <a:pt x="1608913" y="2306430"/>
                  <a:pt x="1661581" y="2253761"/>
                  <a:pt x="1726451" y="2253761"/>
                </a:cubicBezTo>
                <a:close/>
                <a:moveTo>
                  <a:pt x="2283309" y="2185682"/>
                </a:moveTo>
                <a:cubicBezTo>
                  <a:pt x="2386075" y="2185682"/>
                  <a:pt x="2468929" y="2268534"/>
                  <a:pt x="2468929" y="2371298"/>
                </a:cubicBezTo>
                <a:lnTo>
                  <a:pt x="2468866" y="2371620"/>
                </a:lnTo>
                <a:lnTo>
                  <a:pt x="2468929" y="2371946"/>
                </a:lnTo>
                <a:cubicBezTo>
                  <a:pt x="2468929" y="2474711"/>
                  <a:pt x="2386075" y="2557571"/>
                  <a:pt x="2283309" y="2557571"/>
                </a:cubicBezTo>
                <a:cubicBezTo>
                  <a:pt x="2180545" y="2557571"/>
                  <a:pt x="2097690" y="2474711"/>
                  <a:pt x="2097690" y="2371946"/>
                </a:cubicBezTo>
                <a:lnTo>
                  <a:pt x="2097756" y="2371620"/>
                </a:lnTo>
                <a:lnTo>
                  <a:pt x="2097690" y="2371298"/>
                </a:lnTo>
                <a:cubicBezTo>
                  <a:pt x="2097690" y="2268534"/>
                  <a:pt x="2180545" y="2185682"/>
                  <a:pt x="2283309" y="2185682"/>
                </a:cubicBezTo>
                <a:close/>
                <a:moveTo>
                  <a:pt x="1169594" y="1778474"/>
                </a:moveTo>
                <a:cubicBezTo>
                  <a:pt x="1189504" y="1778474"/>
                  <a:pt x="1205562" y="1794531"/>
                  <a:pt x="1205562" y="1814442"/>
                </a:cubicBezTo>
                <a:lnTo>
                  <a:pt x="1205428" y="1814767"/>
                </a:lnTo>
                <a:lnTo>
                  <a:pt x="1205562" y="1815092"/>
                </a:lnTo>
                <a:cubicBezTo>
                  <a:pt x="1205562" y="1835003"/>
                  <a:pt x="1189504" y="1851060"/>
                  <a:pt x="1169594" y="1851060"/>
                </a:cubicBezTo>
                <a:cubicBezTo>
                  <a:pt x="1149683" y="1851060"/>
                  <a:pt x="1133626" y="1835003"/>
                  <a:pt x="1133626" y="1815092"/>
                </a:cubicBezTo>
                <a:lnTo>
                  <a:pt x="1133762" y="1814767"/>
                </a:lnTo>
                <a:lnTo>
                  <a:pt x="1133626" y="1814442"/>
                </a:lnTo>
                <a:cubicBezTo>
                  <a:pt x="1133626" y="1794531"/>
                  <a:pt x="1149683" y="1778474"/>
                  <a:pt x="1169594" y="1778474"/>
                </a:cubicBezTo>
                <a:close/>
                <a:moveTo>
                  <a:pt x="1726452" y="1741232"/>
                </a:moveTo>
                <a:cubicBezTo>
                  <a:pt x="1766916" y="1741232"/>
                  <a:pt x="1799672" y="1773988"/>
                  <a:pt x="1799672" y="1814452"/>
                </a:cubicBezTo>
                <a:lnTo>
                  <a:pt x="1799608" y="1814767"/>
                </a:lnTo>
                <a:lnTo>
                  <a:pt x="1799672" y="1815083"/>
                </a:lnTo>
                <a:cubicBezTo>
                  <a:pt x="1799672" y="1855547"/>
                  <a:pt x="1766916" y="1888303"/>
                  <a:pt x="1726452" y="1888303"/>
                </a:cubicBezTo>
                <a:cubicBezTo>
                  <a:pt x="1685988" y="1888303"/>
                  <a:pt x="1653232" y="1854904"/>
                  <a:pt x="1653232" y="1815083"/>
                </a:cubicBezTo>
                <a:lnTo>
                  <a:pt x="1653296" y="1814767"/>
                </a:lnTo>
                <a:lnTo>
                  <a:pt x="1653232" y="1814452"/>
                </a:lnTo>
                <a:cubicBezTo>
                  <a:pt x="1653232" y="1773988"/>
                  <a:pt x="1685988" y="1741232"/>
                  <a:pt x="1726452" y="1741232"/>
                </a:cubicBezTo>
                <a:close/>
                <a:moveTo>
                  <a:pt x="9907829" y="1731583"/>
                </a:moveTo>
                <a:lnTo>
                  <a:pt x="9907829" y="1898575"/>
                </a:lnTo>
                <a:cubicBezTo>
                  <a:pt x="9895625" y="1872884"/>
                  <a:pt x="9888560" y="1845266"/>
                  <a:pt x="9888560" y="1815080"/>
                </a:cubicBezTo>
                <a:cubicBezTo>
                  <a:pt x="9888560" y="1784891"/>
                  <a:pt x="9895625" y="1756631"/>
                  <a:pt x="9907829" y="1731583"/>
                </a:cubicBezTo>
                <a:close/>
                <a:moveTo>
                  <a:pt x="2283183" y="1688074"/>
                </a:moveTo>
                <a:cubicBezTo>
                  <a:pt x="2315564" y="1688073"/>
                  <a:pt x="2347946" y="1700426"/>
                  <a:pt x="2372650" y="1725132"/>
                </a:cubicBezTo>
                <a:cubicBezTo>
                  <a:pt x="2397358" y="1749839"/>
                  <a:pt x="2409711" y="1782221"/>
                  <a:pt x="2409711" y="1814602"/>
                </a:cubicBezTo>
                <a:lnTo>
                  <a:pt x="2409710" y="1814607"/>
                </a:lnTo>
                <a:lnTo>
                  <a:pt x="2409711" y="1814611"/>
                </a:lnTo>
                <a:cubicBezTo>
                  <a:pt x="2409711" y="1846993"/>
                  <a:pt x="2397358" y="1879375"/>
                  <a:pt x="2372650" y="1904081"/>
                </a:cubicBezTo>
                <a:cubicBezTo>
                  <a:pt x="2323240" y="1953492"/>
                  <a:pt x="2243126" y="1953492"/>
                  <a:pt x="2193714" y="1904081"/>
                </a:cubicBezTo>
                <a:cubicBezTo>
                  <a:pt x="2169009" y="1879375"/>
                  <a:pt x="2156655" y="1846993"/>
                  <a:pt x="2156655" y="1814611"/>
                </a:cubicBezTo>
                <a:lnTo>
                  <a:pt x="2156655" y="1814607"/>
                </a:lnTo>
                <a:lnTo>
                  <a:pt x="2156655" y="1814602"/>
                </a:lnTo>
                <a:cubicBezTo>
                  <a:pt x="2156655" y="1782221"/>
                  <a:pt x="2169009" y="1749839"/>
                  <a:pt x="2193714" y="1725133"/>
                </a:cubicBezTo>
                <a:cubicBezTo>
                  <a:pt x="2218420" y="1700426"/>
                  <a:pt x="2250800" y="1688074"/>
                  <a:pt x="2283183" y="1688074"/>
                </a:cubicBezTo>
                <a:close/>
                <a:moveTo>
                  <a:pt x="2840168" y="1624326"/>
                </a:moveTo>
                <a:lnTo>
                  <a:pt x="2859379" y="1628209"/>
                </a:lnTo>
                <a:lnTo>
                  <a:pt x="2914040" y="1639228"/>
                </a:lnTo>
                <a:lnTo>
                  <a:pt x="2914096" y="1639266"/>
                </a:lnTo>
                <a:lnTo>
                  <a:pt x="2914312" y="1639310"/>
                </a:lnTo>
                <a:lnTo>
                  <a:pt x="2950154" y="1663524"/>
                </a:lnTo>
                <a:lnTo>
                  <a:pt x="2974485" y="1679893"/>
                </a:lnTo>
                <a:lnTo>
                  <a:pt x="2974572" y="1680020"/>
                </a:lnTo>
                <a:lnTo>
                  <a:pt x="2974726" y="1680125"/>
                </a:lnTo>
                <a:lnTo>
                  <a:pt x="2994843" y="1710029"/>
                </a:lnTo>
                <a:lnTo>
                  <a:pt x="3015300" y="1740308"/>
                </a:lnTo>
                <a:lnTo>
                  <a:pt x="3015336" y="1740490"/>
                </a:lnTo>
                <a:lnTo>
                  <a:pt x="3015391" y="1740569"/>
                </a:lnTo>
                <a:cubicBezTo>
                  <a:pt x="3024984" y="1763300"/>
                  <a:pt x="3030282" y="1788269"/>
                  <a:pt x="3030282" y="1814442"/>
                </a:cubicBezTo>
                <a:lnTo>
                  <a:pt x="3030281" y="1814448"/>
                </a:lnTo>
                <a:lnTo>
                  <a:pt x="3030282" y="1814453"/>
                </a:lnTo>
                <a:cubicBezTo>
                  <a:pt x="3030282" y="1840626"/>
                  <a:pt x="3024984" y="1865594"/>
                  <a:pt x="3015391" y="1888324"/>
                </a:cubicBezTo>
                <a:lnTo>
                  <a:pt x="3015336" y="1888403"/>
                </a:lnTo>
                <a:lnTo>
                  <a:pt x="3015300" y="1888585"/>
                </a:lnTo>
                <a:lnTo>
                  <a:pt x="2994895" y="1918790"/>
                </a:lnTo>
                <a:lnTo>
                  <a:pt x="2974726" y="1948769"/>
                </a:lnTo>
                <a:lnTo>
                  <a:pt x="2974572" y="1948874"/>
                </a:lnTo>
                <a:lnTo>
                  <a:pt x="2974485" y="1948999"/>
                </a:lnTo>
                <a:lnTo>
                  <a:pt x="2950250" y="1965305"/>
                </a:lnTo>
                <a:lnTo>
                  <a:pt x="2914312" y="1989583"/>
                </a:lnTo>
                <a:lnTo>
                  <a:pt x="2914096" y="1989627"/>
                </a:lnTo>
                <a:lnTo>
                  <a:pt x="2914040" y="1989664"/>
                </a:lnTo>
                <a:lnTo>
                  <a:pt x="2859639" y="2000631"/>
                </a:lnTo>
                <a:lnTo>
                  <a:pt x="2840168" y="2004566"/>
                </a:lnTo>
                <a:cubicBezTo>
                  <a:pt x="2735475" y="2004566"/>
                  <a:pt x="2650053" y="1919786"/>
                  <a:pt x="2650053" y="1814453"/>
                </a:cubicBezTo>
                <a:lnTo>
                  <a:pt x="2650055" y="1814448"/>
                </a:lnTo>
                <a:lnTo>
                  <a:pt x="2650053" y="1814442"/>
                </a:lnTo>
                <a:cubicBezTo>
                  <a:pt x="2650053" y="1709107"/>
                  <a:pt x="2735475" y="1624326"/>
                  <a:pt x="2840168" y="1624326"/>
                </a:cubicBezTo>
                <a:close/>
                <a:moveTo>
                  <a:pt x="1726452" y="1217762"/>
                </a:moveTo>
                <a:cubicBezTo>
                  <a:pt x="1748290" y="1217762"/>
                  <a:pt x="1766273" y="1235745"/>
                  <a:pt x="1766273" y="1257583"/>
                </a:cubicBezTo>
                <a:lnTo>
                  <a:pt x="1766272" y="1257587"/>
                </a:lnTo>
                <a:lnTo>
                  <a:pt x="1766273" y="1257592"/>
                </a:lnTo>
                <a:cubicBezTo>
                  <a:pt x="1766273" y="1279428"/>
                  <a:pt x="1748290" y="1297412"/>
                  <a:pt x="1726452" y="1297412"/>
                </a:cubicBezTo>
                <a:cubicBezTo>
                  <a:pt x="1704614" y="1297412"/>
                  <a:pt x="1686631" y="1279428"/>
                  <a:pt x="1686631" y="1257592"/>
                </a:cubicBezTo>
                <a:lnTo>
                  <a:pt x="1686633" y="1257587"/>
                </a:lnTo>
                <a:lnTo>
                  <a:pt x="1686631" y="1257583"/>
                </a:lnTo>
                <a:cubicBezTo>
                  <a:pt x="1686631" y="1235745"/>
                  <a:pt x="1704614" y="1217762"/>
                  <a:pt x="1726452" y="1217762"/>
                </a:cubicBezTo>
                <a:close/>
                <a:moveTo>
                  <a:pt x="2283309" y="1183722"/>
                </a:moveTo>
                <a:lnTo>
                  <a:pt x="2289931" y="1185063"/>
                </a:lnTo>
                <a:lnTo>
                  <a:pt x="2311921" y="1189491"/>
                </a:lnTo>
                <a:lnTo>
                  <a:pt x="2311979" y="1189530"/>
                </a:lnTo>
                <a:lnTo>
                  <a:pt x="2312191" y="1189572"/>
                </a:lnTo>
                <a:lnTo>
                  <a:pt x="2325865" y="1198842"/>
                </a:lnTo>
                <a:lnTo>
                  <a:pt x="2335415" y="1205247"/>
                </a:lnTo>
                <a:lnTo>
                  <a:pt x="2335503" y="1205376"/>
                </a:lnTo>
                <a:lnTo>
                  <a:pt x="2335655" y="1205479"/>
                </a:lnTo>
                <a:lnTo>
                  <a:pt x="2343315" y="1216902"/>
                </a:lnTo>
                <a:lnTo>
                  <a:pt x="2351320" y="1228711"/>
                </a:lnTo>
                <a:lnTo>
                  <a:pt x="2351358" y="1228894"/>
                </a:lnTo>
                <a:lnTo>
                  <a:pt x="2351411" y="1228973"/>
                </a:lnTo>
                <a:cubicBezTo>
                  <a:pt x="2355124" y="1237794"/>
                  <a:pt x="2357170" y="1247468"/>
                  <a:pt x="2357170" y="1257585"/>
                </a:cubicBezTo>
                <a:lnTo>
                  <a:pt x="2357170" y="1257589"/>
                </a:lnTo>
                <a:lnTo>
                  <a:pt x="2357170" y="1257593"/>
                </a:lnTo>
                <a:cubicBezTo>
                  <a:pt x="2357170" y="1267709"/>
                  <a:pt x="2355124" y="1277383"/>
                  <a:pt x="2351411" y="1286203"/>
                </a:cubicBezTo>
                <a:lnTo>
                  <a:pt x="2351358" y="1286284"/>
                </a:lnTo>
                <a:lnTo>
                  <a:pt x="2351320" y="1286467"/>
                </a:lnTo>
                <a:lnTo>
                  <a:pt x="2343311" y="1298281"/>
                </a:lnTo>
                <a:lnTo>
                  <a:pt x="2335655" y="1309697"/>
                </a:lnTo>
                <a:lnTo>
                  <a:pt x="2335503" y="1309802"/>
                </a:lnTo>
                <a:lnTo>
                  <a:pt x="2335415" y="1309930"/>
                </a:lnTo>
                <a:lnTo>
                  <a:pt x="2325840" y="1316351"/>
                </a:lnTo>
                <a:lnTo>
                  <a:pt x="2312191" y="1325604"/>
                </a:lnTo>
                <a:lnTo>
                  <a:pt x="2311981" y="1325647"/>
                </a:lnTo>
                <a:lnTo>
                  <a:pt x="2311921" y="1325687"/>
                </a:lnTo>
                <a:lnTo>
                  <a:pt x="2289573" y="1330186"/>
                </a:lnTo>
                <a:lnTo>
                  <a:pt x="2283309" y="1331454"/>
                </a:lnTo>
                <a:cubicBezTo>
                  <a:pt x="2242846" y="1331454"/>
                  <a:pt x="2209446" y="1298698"/>
                  <a:pt x="2209446" y="1257593"/>
                </a:cubicBezTo>
                <a:lnTo>
                  <a:pt x="2209449" y="1257589"/>
                </a:lnTo>
                <a:lnTo>
                  <a:pt x="2209446" y="1257585"/>
                </a:lnTo>
                <a:cubicBezTo>
                  <a:pt x="2209446" y="1216478"/>
                  <a:pt x="2242846" y="1183722"/>
                  <a:pt x="2283309" y="1183722"/>
                </a:cubicBezTo>
                <a:close/>
                <a:moveTo>
                  <a:pt x="2840166" y="1135550"/>
                </a:moveTo>
                <a:cubicBezTo>
                  <a:pt x="2907607" y="1135550"/>
                  <a:pt x="2962201" y="1190144"/>
                  <a:pt x="2962201" y="1257583"/>
                </a:cubicBezTo>
                <a:lnTo>
                  <a:pt x="2962201" y="1257588"/>
                </a:lnTo>
                <a:lnTo>
                  <a:pt x="2962201" y="1257592"/>
                </a:lnTo>
                <a:cubicBezTo>
                  <a:pt x="2962201" y="1325031"/>
                  <a:pt x="2907607" y="1379625"/>
                  <a:pt x="2840166" y="1379625"/>
                </a:cubicBezTo>
                <a:cubicBezTo>
                  <a:pt x="2772728" y="1379625"/>
                  <a:pt x="2718134" y="1325031"/>
                  <a:pt x="2718134" y="1257592"/>
                </a:cubicBezTo>
                <a:lnTo>
                  <a:pt x="2718135" y="1257588"/>
                </a:lnTo>
                <a:lnTo>
                  <a:pt x="2718134" y="1257583"/>
                </a:lnTo>
                <a:cubicBezTo>
                  <a:pt x="2718134" y="1190144"/>
                  <a:pt x="2772728" y="1135550"/>
                  <a:pt x="2840166" y="1135550"/>
                </a:cubicBezTo>
                <a:close/>
                <a:moveTo>
                  <a:pt x="9524387" y="1083526"/>
                </a:moveTo>
                <a:cubicBezTo>
                  <a:pt x="9620729" y="1083526"/>
                  <a:pt x="9698445" y="1161885"/>
                  <a:pt x="9698445" y="1257586"/>
                </a:cubicBezTo>
                <a:lnTo>
                  <a:pt x="9698379" y="1257912"/>
                </a:lnTo>
                <a:lnTo>
                  <a:pt x="9698445" y="1258239"/>
                </a:lnTo>
                <a:cubicBezTo>
                  <a:pt x="9698445" y="1353939"/>
                  <a:pt x="9620729" y="1432296"/>
                  <a:pt x="9524387" y="1432296"/>
                </a:cubicBezTo>
                <a:cubicBezTo>
                  <a:pt x="9428045" y="1432296"/>
                  <a:pt x="9350329" y="1354579"/>
                  <a:pt x="9350329" y="1258239"/>
                </a:cubicBezTo>
                <a:lnTo>
                  <a:pt x="9350396" y="1257911"/>
                </a:lnTo>
                <a:lnTo>
                  <a:pt x="9350329" y="1257586"/>
                </a:lnTo>
                <a:cubicBezTo>
                  <a:pt x="9350329" y="1161243"/>
                  <a:pt x="9428045" y="1083526"/>
                  <a:pt x="9524387" y="1083526"/>
                </a:cubicBezTo>
                <a:close/>
                <a:moveTo>
                  <a:pt x="3397667" y="1083526"/>
                </a:moveTo>
                <a:cubicBezTo>
                  <a:pt x="3494010" y="1083526"/>
                  <a:pt x="3571726" y="1161884"/>
                  <a:pt x="3571726" y="1257583"/>
                </a:cubicBezTo>
                <a:lnTo>
                  <a:pt x="3571660" y="1257910"/>
                </a:lnTo>
                <a:lnTo>
                  <a:pt x="3571726" y="1258237"/>
                </a:lnTo>
                <a:cubicBezTo>
                  <a:pt x="3571726" y="1353936"/>
                  <a:pt x="3494010" y="1432293"/>
                  <a:pt x="3397667" y="1432293"/>
                </a:cubicBezTo>
                <a:cubicBezTo>
                  <a:pt x="3301968" y="1432293"/>
                  <a:pt x="3223609" y="1354576"/>
                  <a:pt x="3223609" y="1258237"/>
                </a:cubicBezTo>
                <a:lnTo>
                  <a:pt x="3223676" y="1257910"/>
                </a:lnTo>
                <a:lnTo>
                  <a:pt x="3223609" y="1257583"/>
                </a:lnTo>
                <a:cubicBezTo>
                  <a:pt x="3223609" y="1161241"/>
                  <a:pt x="3301968" y="1083526"/>
                  <a:pt x="3397667" y="1083526"/>
                </a:cubicBezTo>
                <a:close/>
                <a:moveTo>
                  <a:pt x="3985091" y="1035050"/>
                </a:moveTo>
                <a:lnTo>
                  <a:pt x="3999885" y="1038730"/>
                </a:lnTo>
                <a:lnTo>
                  <a:pt x="4006300" y="1038985"/>
                </a:lnTo>
                <a:lnTo>
                  <a:pt x="4012914" y="1041971"/>
                </a:lnTo>
                <a:lnTo>
                  <a:pt x="4032126" y="1046750"/>
                </a:lnTo>
                <a:cubicBezTo>
                  <a:pt x="4047339" y="1052324"/>
                  <a:pt x="4061989" y="1059550"/>
                  <a:pt x="4075781" y="1068355"/>
                </a:cubicBezTo>
                <a:lnTo>
                  <a:pt x="4081393" y="1072885"/>
                </a:lnTo>
                <a:lnTo>
                  <a:pt x="4084846" y="1074445"/>
                </a:lnTo>
                <a:lnTo>
                  <a:pt x="4089571" y="1079489"/>
                </a:lnTo>
                <a:lnTo>
                  <a:pt x="4114288" y="1099448"/>
                </a:lnTo>
                <a:lnTo>
                  <a:pt x="4145805" y="1139522"/>
                </a:lnTo>
                <a:lnTo>
                  <a:pt x="4145875" y="1139595"/>
                </a:lnTo>
                <a:cubicBezTo>
                  <a:pt x="4162191" y="1166001"/>
                  <a:pt x="4172383" y="1194462"/>
                  <a:pt x="4176845" y="1223321"/>
                </a:cubicBezTo>
                <a:lnTo>
                  <a:pt x="4176845" y="1223333"/>
                </a:lnTo>
                <a:lnTo>
                  <a:pt x="4176845" y="1223336"/>
                </a:lnTo>
                <a:cubicBezTo>
                  <a:pt x="4190230" y="1309913"/>
                  <a:pt x="4152028" y="1400071"/>
                  <a:pt x="4072815" y="1449022"/>
                </a:cubicBezTo>
                <a:cubicBezTo>
                  <a:pt x="3967198" y="1514291"/>
                  <a:pt x="3828668" y="1481581"/>
                  <a:pt x="3763402" y="1375963"/>
                </a:cubicBezTo>
                <a:cubicBezTo>
                  <a:pt x="3747085" y="1349560"/>
                  <a:pt x="3736893" y="1321098"/>
                  <a:pt x="3732430" y="1292239"/>
                </a:cubicBezTo>
                <a:lnTo>
                  <a:pt x="3732432" y="1292226"/>
                </a:lnTo>
                <a:lnTo>
                  <a:pt x="3732430" y="1292225"/>
                </a:lnTo>
                <a:cubicBezTo>
                  <a:pt x="3719046" y="1205646"/>
                  <a:pt x="3757249" y="1115485"/>
                  <a:pt x="3836462" y="1066536"/>
                </a:cubicBezTo>
                <a:cubicBezTo>
                  <a:pt x="3862866" y="1050219"/>
                  <a:pt x="3891327" y="1040027"/>
                  <a:pt x="3920187" y="1035565"/>
                </a:cubicBezTo>
                <a:lnTo>
                  <a:pt x="3920506" y="1035578"/>
                </a:lnTo>
                <a:close/>
                <a:moveTo>
                  <a:pt x="8967529" y="1032788"/>
                </a:moveTo>
                <a:cubicBezTo>
                  <a:pt x="9091682" y="1032788"/>
                  <a:pt x="9192327" y="1133433"/>
                  <a:pt x="9192327" y="1257587"/>
                </a:cubicBezTo>
                <a:lnTo>
                  <a:pt x="9192326" y="1257592"/>
                </a:lnTo>
                <a:lnTo>
                  <a:pt x="9192327" y="1257597"/>
                </a:lnTo>
                <a:cubicBezTo>
                  <a:pt x="9192327" y="1381748"/>
                  <a:pt x="9091682" y="1482394"/>
                  <a:pt x="8967529" y="1482394"/>
                </a:cubicBezTo>
                <a:cubicBezTo>
                  <a:pt x="8843376" y="1482394"/>
                  <a:pt x="8742731" y="1381748"/>
                  <a:pt x="8742731" y="1257597"/>
                </a:cubicBezTo>
                <a:lnTo>
                  <a:pt x="8742732" y="1257592"/>
                </a:lnTo>
                <a:lnTo>
                  <a:pt x="8742731" y="1257587"/>
                </a:lnTo>
                <a:cubicBezTo>
                  <a:pt x="8742731" y="1133433"/>
                  <a:pt x="8843376" y="1032788"/>
                  <a:pt x="8967529" y="1032788"/>
                </a:cubicBezTo>
                <a:close/>
                <a:moveTo>
                  <a:pt x="2283309" y="662831"/>
                </a:moveTo>
                <a:cubicBezTo>
                  <a:pt x="2293586" y="662831"/>
                  <a:pt x="2303059" y="667006"/>
                  <a:pt x="2309964" y="673830"/>
                </a:cubicBezTo>
                <a:lnTo>
                  <a:pt x="2310039" y="674008"/>
                </a:lnTo>
                <a:lnTo>
                  <a:pt x="2310206" y="674077"/>
                </a:lnTo>
                <a:lnTo>
                  <a:pt x="2320996" y="700227"/>
                </a:lnTo>
                <a:lnTo>
                  <a:pt x="2321205" y="700726"/>
                </a:lnTo>
                <a:lnTo>
                  <a:pt x="2321202" y="700728"/>
                </a:lnTo>
                <a:lnTo>
                  <a:pt x="2321205" y="700732"/>
                </a:lnTo>
                <a:lnTo>
                  <a:pt x="2320996" y="701231"/>
                </a:lnTo>
                <a:lnTo>
                  <a:pt x="2310206" y="727380"/>
                </a:lnTo>
                <a:lnTo>
                  <a:pt x="2310039" y="727450"/>
                </a:lnTo>
                <a:lnTo>
                  <a:pt x="2309964" y="727628"/>
                </a:lnTo>
                <a:cubicBezTo>
                  <a:pt x="2303059" y="734451"/>
                  <a:pt x="2293586" y="738627"/>
                  <a:pt x="2283309" y="738627"/>
                </a:cubicBezTo>
                <a:lnTo>
                  <a:pt x="2282587" y="738324"/>
                </a:lnTo>
                <a:lnTo>
                  <a:pt x="2256415" y="727622"/>
                </a:lnTo>
                <a:lnTo>
                  <a:pt x="2245705" y="701435"/>
                </a:lnTo>
                <a:lnTo>
                  <a:pt x="2245414" y="700732"/>
                </a:lnTo>
                <a:lnTo>
                  <a:pt x="2245417" y="700728"/>
                </a:lnTo>
                <a:lnTo>
                  <a:pt x="2245414" y="700726"/>
                </a:lnTo>
                <a:lnTo>
                  <a:pt x="2245705" y="700022"/>
                </a:lnTo>
                <a:lnTo>
                  <a:pt x="2256415" y="673836"/>
                </a:lnTo>
                <a:lnTo>
                  <a:pt x="2282587" y="663133"/>
                </a:lnTo>
                <a:close/>
                <a:moveTo>
                  <a:pt x="2840166" y="635213"/>
                </a:moveTo>
                <a:cubicBezTo>
                  <a:pt x="2876135" y="635213"/>
                  <a:pt x="2905681" y="664758"/>
                  <a:pt x="2905681" y="700726"/>
                </a:cubicBezTo>
                <a:lnTo>
                  <a:pt x="2905681" y="700729"/>
                </a:lnTo>
                <a:lnTo>
                  <a:pt x="2905681" y="700732"/>
                </a:lnTo>
                <a:cubicBezTo>
                  <a:pt x="2905681" y="736700"/>
                  <a:pt x="2876135" y="766245"/>
                  <a:pt x="2840166" y="766245"/>
                </a:cubicBezTo>
                <a:cubicBezTo>
                  <a:pt x="2804200" y="766245"/>
                  <a:pt x="2774655" y="736700"/>
                  <a:pt x="2774655" y="700732"/>
                </a:cubicBezTo>
                <a:lnTo>
                  <a:pt x="2774657" y="700729"/>
                </a:lnTo>
                <a:lnTo>
                  <a:pt x="2774655" y="700726"/>
                </a:lnTo>
                <a:cubicBezTo>
                  <a:pt x="2774655" y="664758"/>
                  <a:pt x="2804200" y="635213"/>
                  <a:pt x="2840166" y="635213"/>
                </a:cubicBezTo>
                <a:close/>
                <a:moveTo>
                  <a:pt x="9524387" y="601816"/>
                </a:moveTo>
                <a:cubicBezTo>
                  <a:pt x="9579014" y="601816"/>
                  <a:pt x="9623299" y="646100"/>
                  <a:pt x="9623299" y="700727"/>
                </a:cubicBezTo>
                <a:lnTo>
                  <a:pt x="9623298" y="700731"/>
                </a:lnTo>
                <a:lnTo>
                  <a:pt x="9623299" y="700734"/>
                </a:lnTo>
                <a:cubicBezTo>
                  <a:pt x="9623299" y="755361"/>
                  <a:pt x="9579015" y="799647"/>
                  <a:pt x="9524387" y="799647"/>
                </a:cubicBezTo>
                <a:cubicBezTo>
                  <a:pt x="9469760" y="799647"/>
                  <a:pt x="9425476" y="755361"/>
                  <a:pt x="9425476" y="700734"/>
                </a:cubicBezTo>
                <a:lnTo>
                  <a:pt x="9425477" y="700731"/>
                </a:lnTo>
                <a:lnTo>
                  <a:pt x="9425476" y="700727"/>
                </a:lnTo>
                <a:cubicBezTo>
                  <a:pt x="9425476" y="646100"/>
                  <a:pt x="9469760" y="601816"/>
                  <a:pt x="9524387" y="601816"/>
                </a:cubicBezTo>
                <a:close/>
                <a:moveTo>
                  <a:pt x="3397667" y="601815"/>
                </a:moveTo>
                <a:cubicBezTo>
                  <a:pt x="3452261" y="601815"/>
                  <a:pt x="3496579" y="646132"/>
                  <a:pt x="3496579" y="700726"/>
                </a:cubicBezTo>
                <a:lnTo>
                  <a:pt x="3496579" y="700729"/>
                </a:lnTo>
                <a:lnTo>
                  <a:pt x="3496579" y="700733"/>
                </a:lnTo>
                <a:cubicBezTo>
                  <a:pt x="3496579" y="755326"/>
                  <a:pt x="3452261" y="799643"/>
                  <a:pt x="3397667" y="799643"/>
                </a:cubicBezTo>
                <a:lnTo>
                  <a:pt x="3383469" y="796774"/>
                </a:lnTo>
                <a:lnTo>
                  <a:pt x="3359090" y="791860"/>
                </a:lnTo>
                <a:cubicBezTo>
                  <a:pt x="3335326" y="781844"/>
                  <a:pt x="3316220" y="762876"/>
                  <a:pt x="3306263" y="739212"/>
                </a:cubicBezTo>
                <a:lnTo>
                  <a:pt x="3298794" y="700922"/>
                </a:lnTo>
                <a:lnTo>
                  <a:pt x="3298756" y="700733"/>
                </a:lnTo>
                <a:lnTo>
                  <a:pt x="3298757" y="700729"/>
                </a:lnTo>
                <a:lnTo>
                  <a:pt x="3298756" y="700726"/>
                </a:lnTo>
                <a:lnTo>
                  <a:pt x="3298794" y="700536"/>
                </a:lnTo>
                <a:lnTo>
                  <a:pt x="3306263" y="662246"/>
                </a:lnTo>
                <a:cubicBezTo>
                  <a:pt x="3316220" y="638581"/>
                  <a:pt x="3335326" y="619615"/>
                  <a:pt x="3359090" y="609599"/>
                </a:cubicBezTo>
                <a:lnTo>
                  <a:pt x="3382942" y="604790"/>
                </a:lnTo>
                <a:close/>
                <a:moveTo>
                  <a:pt x="8967528" y="560709"/>
                </a:moveTo>
                <a:cubicBezTo>
                  <a:pt x="9044603" y="560709"/>
                  <a:pt x="9107546" y="623652"/>
                  <a:pt x="9107546" y="700727"/>
                </a:cubicBezTo>
                <a:lnTo>
                  <a:pt x="9107545" y="700731"/>
                </a:lnTo>
                <a:lnTo>
                  <a:pt x="9107546" y="700734"/>
                </a:lnTo>
                <a:cubicBezTo>
                  <a:pt x="9107546" y="777808"/>
                  <a:pt x="9044603" y="840753"/>
                  <a:pt x="8967528" y="840753"/>
                </a:cubicBezTo>
                <a:cubicBezTo>
                  <a:pt x="8890455" y="840753"/>
                  <a:pt x="8827512" y="777808"/>
                  <a:pt x="8827512" y="700734"/>
                </a:cubicBezTo>
                <a:lnTo>
                  <a:pt x="8827513" y="700731"/>
                </a:lnTo>
                <a:lnTo>
                  <a:pt x="8827512" y="700727"/>
                </a:lnTo>
                <a:lnTo>
                  <a:pt x="8827837" y="699122"/>
                </a:lnTo>
                <a:lnTo>
                  <a:pt x="8838551" y="646071"/>
                </a:lnTo>
                <a:cubicBezTo>
                  <a:pt x="8852761" y="612532"/>
                  <a:pt x="8879656" y="585776"/>
                  <a:pt x="8913135" y="571667"/>
                </a:cubicBezTo>
                <a:lnTo>
                  <a:pt x="8962419" y="561746"/>
                </a:lnTo>
                <a:close/>
                <a:moveTo>
                  <a:pt x="3954526" y="560708"/>
                </a:moveTo>
                <a:cubicBezTo>
                  <a:pt x="4031598" y="560708"/>
                  <a:pt x="4094542" y="623651"/>
                  <a:pt x="4094542" y="700726"/>
                </a:cubicBezTo>
                <a:lnTo>
                  <a:pt x="4094542" y="700729"/>
                </a:lnTo>
                <a:lnTo>
                  <a:pt x="4094542" y="700733"/>
                </a:lnTo>
                <a:cubicBezTo>
                  <a:pt x="4094542" y="777806"/>
                  <a:pt x="4031598" y="840752"/>
                  <a:pt x="3954526" y="840752"/>
                </a:cubicBezTo>
                <a:cubicBezTo>
                  <a:pt x="3877451" y="840752"/>
                  <a:pt x="3814508" y="777806"/>
                  <a:pt x="3814508" y="700733"/>
                </a:cubicBezTo>
                <a:lnTo>
                  <a:pt x="3814509" y="700729"/>
                </a:lnTo>
                <a:lnTo>
                  <a:pt x="3814508" y="700726"/>
                </a:lnTo>
                <a:lnTo>
                  <a:pt x="3814798" y="699297"/>
                </a:lnTo>
                <a:lnTo>
                  <a:pt x="3825547" y="646068"/>
                </a:lnTo>
                <a:cubicBezTo>
                  <a:pt x="3839757" y="612529"/>
                  <a:pt x="3866654" y="585775"/>
                  <a:pt x="3900132" y="571664"/>
                </a:cubicBezTo>
                <a:lnTo>
                  <a:pt x="3950168" y="561592"/>
                </a:lnTo>
                <a:close/>
                <a:moveTo>
                  <a:pt x="8410672" y="526027"/>
                </a:moveTo>
                <a:cubicBezTo>
                  <a:pt x="8507014" y="526027"/>
                  <a:pt x="8585372" y="604385"/>
                  <a:pt x="8585372" y="700727"/>
                </a:cubicBezTo>
                <a:lnTo>
                  <a:pt x="8585371" y="700731"/>
                </a:lnTo>
                <a:lnTo>
                  <a:pt x="8585372" y="700734"/>
                </a:lnTo>
                <a:cubicBezTo>
                  <a:pt x="8585372" y="797076"/>
                  <a:pt x="8507014" y="875437"/>
                  <a:pt x="8410672" y="875437"/>
                </a:cubicBezTo>
                <a:cubicBezTo>
                  <a:pt x="8314330" y="875437"/>
                  <a:pt x="8235971" y="797076"/>
                  <a:pt x="8235971" y="700734"/>
                </a:cubicBezTo>
                <a:lnTo>
                  <a:pt x="8235973" y="700731"/>
                </a:lnTo>
                <a:lnTo>
                  <a:pt x="8235971" y="700727"/>
                </a:lnTo>
                <a:cubicBezTo>
                  <a:pt x="8235971" y="604385"/>
                  <a:pt x="8314330" y="526027"/>
                  <a:pt x="8410672" y="526027"/>
                </a:cubicBezTo>
                <a:close/>
                <a:moveTo>
                  <a:pt x="4511383" y="523456"/>
                </a:moveTo>
                <a:lnTo>
                  <a:pt x="4525910" y="526391"/>
                </a:lnTo>
                <a:lnTo>
                  <a:pt x="4580269" y="537344"/>
                </a:lnTo>
                <a:lnTo>
                  <a:pt x="4580329" y="537384"/>
                </a:lnTo>
                <a:lnTo>
                  <a:pt x="4580539" y="537427"/>
                </a:lnTo>
                <a:lnTo>
                  <a:pt x="4613420" y="559640"/>
                </a:lnTo>
                <a:lnTo>
                  <a:pt x="4636628" y="575248"/>
                </a:lnTo>
                <a:lnTo>
                  <a:pt x="4636716" y="575377"/>
                </a:lnTo>
                <a:lnTo>
                  <a:pt x="4636869" y="575481"/>
                </a:lnTo>
                <a:lnTo>
                  <a:pt x="4655387" y="603014"/>
                </a:lnTo>
                <a:lnTo>
                  <a:pt x="4674683" y="631578"/>
                </a:lnTo>
                <a:lnTo>
                  <a:pt x="4674721" y="631762"/>
                </a:lnTo>
                <a:lnTo>
                  <a:pt x="4674773" y="631841"/>
                </a:lnTo>
                <a:cubicBezTo>
                  <a:pt x="4683715" y="653037"/>
                  <a:pt x="4688653" y="676319"/>
                  <a:pt x="4688653" y="700726"/>
                </a:cubicBezTo>
                <a:lnTo>
                  <a:pt x="4688653" y="700729"/>
                </a:lnTo>
                <a:lnTo>
                  <a:pt x="4688653" y="700733"/>
                </a:lnTo>
                <a:cubicBezTo>
                  <a:pt x="4688653" y="725140"/>
                  <a:pt x="4683715" y="748423"/>
                  <a:pt x="4674773" y="769618"/>
                </a:cubicBezTo>
                <a:lnTo>
                  <a:pt x="4674721" y="769698"/>
                </a:lnTo>
                <a:lnTo>
                  <a:pt x="4674683" y="769882"/>
                </a:lnTo>
                <a:lnTo>
                  <a:pt x="4655424" y="798388"/>
                </a:lnTo>
                <a:lnTo>
                  <a:pt x="4636869" y="825980"/>
                </a:lnTo>
                <a:lnTo>
                  <a:pt x="4636716" y="826084"/>
                </a:lnTo>
                <a:lnTo>
                  <a:pt x="4636628" y="826212"/>
                </a:lnTo>
                <a:lnTo>
                  <a:pt x="4613620" y="841687"/>
                </a:lnTo>
                <a:lnTo>
                  <a:pt x="4580539" y="864035"/>
                </a:lnTo>
                <a:lnTo>
                  <a:pt x="4580326" y="864079"/>
                </a:lnTo>
                <a:lnTo>
                  <a:pt x="4580269" y="864118"/>
                </a:lnTo>
                <a:lnTo>
                  <a:pt x="4527549" y="874740"/>
                </a:lnTo>
                <a:lnTo>
                  <a:pt x="4511383" y="878004"/>
                </a:lnTo>
                <a:cubicBezTo>
                  <a:pt x="4413757" y="878004"/>
                  <a:pt x="4334114" y="799002"/>
                  <a:pt x="4334114" y="700733"/>
                </a:cubicBezTo>
                <a:lnTo>
                  <a:pt x="4334115" y="700729"/>
                </a:lnTo>
                <a:lnTo>
                  <a:pt x="4334114" y="700726"/>
                </a:lnTo>
                <a:cubicBezTo>
                  <a:pt x="4334114" y="602457"/>
                  <a:pt x="4413757" y="523456"/>
                  <a:pt x="4511383" y="523456"/>
                </a:cubicBezTo>
                <a:close/>
                <a:moveTo>
                  <a:pt x="7853813" y="495840"/>
                </a:moveTo>
                <a:cubicBezTo>
                  <a:pt x="7966855" y="495840"/>
                  <a:pt x="8058701" y="587686"/>
                  <a:pt x="8058701" y="700727"/>
                </a:cubicBezTo>
                <a:lnTo>
                  <a:pt x="8058699" y="700731"/>
                </a:lnTo>
                <a:lnTo>
                  <a:pt x="8058701" y="700734"/>
                </a:lnTo>
                <a:cubicBezTo>
                  <a:pt x="8058701" y="813775"/>
                  <a:pt x="7966855" y="905624"/>
                  <a:pt x="7853813" y="905624"/>
                </a:cubicBezTo>
                <a:lnTo>
                  <a:pt x="7840604" y="902954"/>
                </a:lnTo>
                <a:lnTo>
                  <a:pt x="7773839" y="889499"/>
                </a:lnTo>
                <a:cubicBezTo>
                  <a:pt x="7724765" y="868744"/>
                  <a:pt x="7685606" y="829445"/>
                  <a:pt x="7664953" y="780429"/>
                </a:cubicBezTo>
                <a:lnTo>
                  <a:pt x="7649199" y="702084"/>
                </a:lnTo>
                <a:lnTo>
                  <a:pt x="7648926" y="700734"/>
                </a:lnTo>
                <a:lnTo>
                  <a:pt x="7648927" y="700731"/>
                </a:lnTo>
                <a:lnTo>
                  <a:pt x="7648926" y="700727"/>
                </a:lnTo>
                <a:lnTo>
                  <a:pt x="7649199" y="699377"/>
                </a:lnTo>
                <a:lnTo>
                  <a:pt x="7664953" y="621032"/>
                </a:lnTo>
                <a:cubicBezTo>
                  <a:pt x="7685606" y="572018"/>
                  <a:pt x="7724765" y="532719"/>
                  <a:pt x="7773839" y="511965"/>
                </a:cubicBezTo>
                <a:lnTo>
                  <a:pt x="7842361" y="498155"/>
                </a:lnTo>
                <a:close/>
                <a:moveTo>
                  <a:pt x="5068241" y="493269"/>
                </a:moveTo>
                <a:cubicBezTo>
                  <a:pt x="5182568" y="493269"/>
                  <a:pt x="5275698" y="586400"/>
                  <a:pt x="5275698" y="700726"/>
                </a:cubicBezTo>
                <a:lnTo>
                  <a:pt x="5275697" y="700729"/>
                </a:lnTo>
                <a:lnTo>
                  <a:pt x="5275698" y="700733"/>
                </a:lnTo>
                <a:cubicBezTo>
                  <a:pt x="5275698" y="815060"/>
                  <a:pt x="5182568" y="908192"/>
                  <a:pt x="5068241" y="908192"/>
                </a:cubicBezTo>
                <a:cubicBezTo>
                  <a:pt x="4953915" y="908192"/>
                  <a:pt x="4860783" y="815060"/>
                  <a:pt x="4860783" y="700733"/>
                </a:cubicBezTo>
                <a:lnTo>
                  <a:pt x="4860785" y="700729"/>
                </a:lnTo>
                <a:lnTo>
                  <a:pt x="4860783" y="700726"/>
                </a:lnTo>
                <a:lnTo>
                  <a:pt x="4861236" y="698502"/>
                </a:lnTo>
                <a:lnTo>
                  <a:pt x="4877122" y="619816"/>
                </a:lnTo>
                <a:cubicBezTo>
                  <a:pt x="4898156" y="570140"/>
                  <a:pt x="4937979" y="530459"/>
                  <a:pt x="4987595" y="509525"/>
                </a:cubicBezTo>
                <a:lnTo>
                  <a:pt x="5061344" y="494667"/>
                </a:lnTo>
                <a:close/>
                <a:moveTo>
                  <a:pt x="7296313" y="471433"/>
                </a:moveTo>
                <a:cubicBezTo>
                  <a:pt x="7422842" y="471433"/>
                  <a:pt x="7525607" y="574198"/>
                  <a:pt x="7525607" y="700727"/>
                </a:cubicBezTo>
                <a:lnTo>
                  <a:pt x="7525605" y="700731"/>
                </a:lnTo>
                <a:lnTo>
                  <a:pt x="7525607" y="700734"/>
                </a:lnTo>
                <a:cubicBezTo>
                  <a:pt x="7525607" y="827266"/>
                  <a:pt x="7422842" y="930031"/>
                  <a:pt x="7296313" y="930031"/>
                </a:cubicBezTo>
                <a:cubicBezTo>
                  <a:pt x="7169785" y="930031"/>
                  <a:pt x="7067019" y="827266"/>
                  <a:pt x="7067019" y="700734"/>
                </a:cubicBezTo>
                <a:lnTo>
                  <a:pt x="7067020" y="700731"/>
                </a:lnTo>
                <a:lnTo>
                  <a:pt x="7067019" y="700727"/>
                </a:lnTo>
                <a:cubicBezTo>
                  <a:pt x="7067019" y="574198"/>
                  <a:pt x="7169785" y="471433"/>
                  <a:pt x="7296313" y="471433"/>
                </a:cubicBezTo>
                <a:close/>
                <a:moveTo>
                  <a:pt x="5625740" y="471431"/>
                </a:moveTo>
                <a:cubicBezTo>
                  <a:pt x="5752269" y="471431"/>
                  <a:pt x="5855035" y="574197"/>
                  <a:pt x="5855035" y="700726"/>
                </a:cubicBezTo>
                <a:lnTo>
                  <a:pt x="5855033" y="700729"/>
                </a:lnTo>
                <a:lnTo>
                  <a:pt x="5855035" y="700734"/>
                </a:lnTo>
                <a:cubicBezTo>
                  <a:pt x="5855035" y="827266"/>
                  <a:pt x="5752269" y="930031"/>
                  <a:pt x="5625740" y="930031"/>
                </a:cubicBezTo>
                <a:lnTo>
                  <a:pt x="5602468" y="927681"/>
                </a:lnTo>
                <a:lnTo>
                  <a:pt x="5579376" y="925359"/>
                </a:lnTo>
                <a:cubicBezTo>
                  <a:pt x="5504560" y="910074"/>
                  <a:pt x="5443293" y="858502"/>
                  <a:pt x="5414389" y="789933"/>
                </a:cubicBezTo>
                <a:lnTo>
                  <a:pt x="5396752" y="702248"/>
                </a:lnTo>
                <a:lnTo>
                  <a:pt x="5396446" y="700734"/>
                </a:lnTo>
                <a:lnTo>
                  <a:pt x="5396447" y="700729"/>
                </a:lnTo>
                <a:lnTo>
                  <a:pt x="5396446" y="700726"/>
                </a:lnTo>
                <a:lnTo>
                  <a:pt x="5396751" y="699216"/>
                </a:lnTo>
                <a:lnTo>
                  <a:pt x="5414389" y="611527"/>
                </a:lnTo>
                <a:cubicBezTo>
                  <a:pt x="5443293" y="542959"/>
                  <a:pt x="5504560" y="491388"/>
                  <a:pt x="5579376" y="476103"/>
                </a:cubicBezTo>
                <a:lnTo>
                  <a:pt x="5606191" y="473405"/>
                </a:lnTo>
                <a:close/>
                <a:moveTo>
                  <a:pt x="6181956" y="461149"/>
                </a:moveTo>
                <a:cubicBezTo>
                  <a:pt x="6314266" y="461149"/>
                  <a:pt x="6421527" y="568411"/>
                  <a:pt x="6421527" y="700721"/>
                </a:cubicBezTo>
                <a:cubicBezTo>
                  <a:pt x="6421527" y="807981"/>
                  <a:pt x="6351519" y="898543"/>
                  <a:pt x="6254533" y="929373"/>
                </a:cubicBezTo>
                <a:cubicBezTo>
                  <a:pt x="6339957" y="947999"/>
                  <a:pt x="6413177" y="999381"/>
                  <a:pt x="6460706" y="1069390"/>
                </a:cubicBezTo>
                <a:cubicBezTo>
                  <a:pt x="6508235" y="999381"/>
                  <a:pt x="6581455" y="947999"/>
                  <a:pt x="6666879" y="929373"/>
                </a:cubicBezTo>
                <a:cubicBezTo>
                  <a:pt x="6569894" y="898543"/>
                  <a:pt x="6499885" y="807981"/>
                  <a:pt x="6499885" y="700721"/>
                </a:cubicBezTo>
                <a:cubicBezTo>
                  <a:pt x="6499885" y="568411"/>
                  <a:pt x="6606505" y="461149"/>
                  <a:pt x="6738813" y="461149"/>
                </a:cubicBezTo>
                <a:cubicBezTo>
                  <a:pt x="6871125" y="461149"/>
                  <a:pt x="6978385" y="568411"/>
                  <a:pt x="6978385" y="700721"/>
                </a:cubicBezTo>
                <a:cubicBezTo>
                  <a:pt x="6978385" y="807981"/>
                  <a:pt x="6908377" y="898543"/>
                  <a:pt x="6811392" y="929373"/>
                </a:cubicBezTo>
                <a:cubicBezTo>
                  <a:pt x="6900669" y="949283"/>
                  <a:pt x="6975815" y="1003235"/>
                  <a:pt x="7023345" y="1077739"/>
                </a:cubicBezTo>
                <a:cubicBezTo>
                  <a:pt x="7081791" y="989105"/>
                  <a:pt x="7181988" y="930657"/>
                  <a:pt x="7296315" y="930657"/>
                </a:cubicBezTo>
                <a:cubicBezTo>
                  <a:pt x="7422843" y="930657"/>
                  <a:pt x="7532674" y="1002593"/>
                  <a:pt x="7587268" y="1107927"/>
                </a:cubicBezTo>
                <a:cubicBezTo>
                  <a:pt x="7639293" y="1015438"/>
                  <a:pt x="7738845" y="952495"/>
                  <a:pt x="7853172" y="952495"/>
                </a:cubicBezTo>
                <a:cubicBezTo>
                  <a:pt x="7997043" y="952495"/>
                  <a:pt x="8117149" y="1051406"/>
                  <a:pt x="8149905" y="1185001"/>
                </a:cubicBezTo>
                <a:cubicBezTo>
                  <a:pt x="8181377" y="1070674"/>
                  <a:pt x="8286069" y="987177"/>
                  <a:pt x="8410029" y="987177"/>
                </a:cubicBezTo>
                <a:cubicBezTo>
                  <a:pt x="8559039" y="987177"/>
                  <a:pt x="8680430" y="1107927"/>
                  <a:pt x="8680430" y="1257578"/>
                </a:cubicBezTo>
                <a:cubicBezTo>
                  <a:pt x="8680430" y="1354563"/>
                  <a:pt x="8629689" y="1439986"/>
                  <a:pt x="8552616" y="1487515"/>
                </a:cubicBezTo>
                <a:cubicBezTo>
                  <a:pt x="8620055" y="1517060"/>
                  <a:pt x="8676577" y="1566515"/>
                  <a:pt x="8714472" y="1628817"/>
                </a:cubicBezTo>
                <a:cubicBezTo>
                  <a:pt x="8771634" y="1551743"/>
                  <a:pt x="8863480" y="1501646"/>
                  <a:pt x="8966887" y="1501646"/>
                </a:cubicBezTo>
                <a:cubicBezTo>
                  <a:pt x="9119108" y="1501646"/>
                  <a:pt x="9246279" y="1610832"/>
                  <a:pt x="9274540" y="1754704"/>
                </a:cubicBezTo>
                <a:cubicBezTo>
                  <a:pt x="9301516" y="1641662"/>
                  <a:pt x="9402996" y="1558166"/>
                  <a:pt x="9523745" y="1558166"/>
                </a:cubicBezTo>
                <a:cubicBezTo>
                  <a:pt x="9665690" y="1558166"/>
                  <a:pt x="9780658" y="1673134"/>
                  <a:pt x="9780658" y="1815078"/>
                </a:cubicBezTo>
                <a:cubicBezTo>
                  <a:pt x="9780658" y="1923624"/>
                  <a:pt x="9712576" y="2016755"/>
                  <a:pt x="9616877" y="2054007"/>
                </a:cubicBezTo>
                <a:cubicBezTo>
                  <a:pt x="9718356" y="2083552"/>
                  <a:pt x="9799284" y="2159983"/>
                  <a:pt x="9835252" y="2258894"/>
                </a:cubicBezTo>
                <a:cubicBezTo>
                  <a:pt x="9851951" y="2222927"/>
                  <a:pt x="9877001" y="2190813"/>
                  <a:pt x="9907186" y="2165122"/>
                </a:cubicBezTo>
                <a:lnTo>
                  <a:pt x="9907186" y="6706386"/>
                </a:lnTo>
                <a:lnTo>
                  <a:pt x="1456023" y="6706386"/>
                </a:lnTo>
                <a:lnTo>
                  <a:pt x="1475320" y="6664783"/>
                </a:lnTo>
                <a:cubicBezTo>
                  <a:pt x="1505828" y="6617896"/>
                  <a:pt x="1549182" y="6580162"/>
                  <a:pt x="1600564" y="6556398"/>
                </a:cubicBezTo>
                <a:cubicBezTo>
                  <a:pt x="1490735" y="6507585"/>
                  <a:pt x="1414303" y="6398397"/>
                  <a:pt x="1414303" y="6270583"/>
                </a:cubicBezTo>
                <a:cubicBezTo>
                  <a:pt x="1414303" y="6149834"/>
                  <a:pt x="1483027" y="6045142"/>
                  <a:pt x="1583865" y="5993117"/>
                </a:cubicBezTo>
                <a:cubicBezTo>
                  <a:pt x="1481743" y="5941093"/>
                  <a:pt x="1412376" y="5835758"/>
                  <a:pt x="1412376" y="5713725"/>
                </a:cubicBezTo>
                <a:cubicBezTo>
                  <a:pt x="1412376" y="5590407"/>
                  <a:pt x="1484312" y="5483146"/>
                  <a:pt x="1587719" y="5432406"/>
                </a:cubicBezTo>
                <a:cubicBezTo>
                  <a:pt x="1487523" y="5381665"/>
                  <a:pt x="1418157" y="5277616"/>
                  <a:pt x="1418157" y="5156867"/>
                </a:cubicBezTo>
                <a:cubicBezTo>
                  <a:pt x="1418157" y="5023273"/>
                  <a:pt x="1503580" y="4909589"/>
                  <a:pt x="1622402" y="4866556"/>
                </a:cubicBezTo>
                <a:cubicBezTo>
                  <a:pt x="1515783" y="4824808"/>
                  <a:pt x="1439994" y="4721401"/>
                  <a:pt x="1439994" y="4600009"/>
                </a:cubicBezTo>
                <a:cubicBezTo>
                  <a:pt x="1439994" y="4442008"/>
                  <a:pt x="1568451" y="4313552"/>
                  <a:pt x="1726452" y="4313552"/>
                </a:cubicBezTo>
                <a:cubicBezTo>
                  <a:pt x="1818298" y="4313552"/>
                  <a:pt x="1899868" y="4357227"/>
                  <a:pt x="1952535" y="4424666"/>
                </a:cubicBezTo>
                <a:cubicBezTo>
                  <a:pt x="1978227" y="4376496"/>
                  <a:pt x="2013553" y="4334747"/>
                  <a:pt x="2056584" y="4301991"/>
                </a:cubicBezTo>
                <a:cubicBezTo>
                  <a:pt x="2011624" y="4262812"/>
                  <a:pt x="1976943" y="4211429"/>
                  <a:pt x="1957032" y="4152981"/>
                </a:cubicBezTo>
                <a:cubicBezTo>
                  <a:pt x="1915925" y="4239048"/>
                  <a:pt x="1828575" y="4298780"/>
                  <a:pt x="1726452" y="4298780"/>
                </a:cubicBezTo>
                <a:cubicBezTo>
                  <a:pt x="1585150" y="4298780"/>
                  <a:pt x="1470824" y="4184454"/>
                  <a:pt x="1470824" y="4043152"/>
                </a:cubicBezTo>
                <a:cubicBezTo>
                  <a:pt x="1470824" y="3901850"/>
                  <a:pt x="1585150" y="3787524"/>
                  <a:pt x="1726452" y="3787524"/>
                </a:cubicBezTo>
                <a:cubicBezTo>
                  <a:pt x="1827932" y="3787524"/>
                  <a:pt x="1915925" y="3847256"/>
                  <a:pt x="1957032" y="3933321"/>
                </a:cubicBezTo>
                <a:cubicBezTo>
                  <a:pt x="1984649" y="3851110"/>
                  <a:pt x="2042454" y="3782385"/>
                  <a:pt x="2116959" y="3741280"/>
                </a:cubicBezTo>
                <a:cubicBezTo>
                  <a:pt x="2033462" y="3686686"/>
                  <a:pt x="1978227" y="3592912"/>
                  <a:pt x="1978227" y="3485652"/>
                </a:cubicBezTo>
                <a:cubicBezTo>
                  <a:pt x="1978227" y="3316732"/>
                  <a:pt x="2115033" y="3180568"/>
                  <a:pt x="2283309" y="3180568"/>
                </a:cubicBezTo>
                <a:cubicBezTo>
                  <a:pt x="2377083" y="3180568"/>
                  <a:pt x="2460579" y="3222959"/>
                  <a:pt x="2516458" y="3289114"/>
                </a:cubicBezTo>
                <a:cubicBezTo>
                  <a:pt x="2543434" y="3244154"/>
                  <a:pt x="2580044" y="3205617"/>
                  <a:pt x="2622434" y="3177999"/>
                </a:cubicBezTo>
                <a:cubicBezTo>
                  <a:pt x="2572980" y="3134324"/>
                  <a:pt x="2536370" y="3075876"/>
                  <a:pt x="2520311" y="3009721"/>
                </a:cubicBezTo>
                <a:cubicBezTo>
                  <a:pt x="2487557" y="3108633"/>
                  <a:pt x="2393783" y="3180568"/>
                  <a:pt x="2283309" y="3180568"/>
                </a:cubicBezTo>
                <a:cubicBezTo>
                  <a:pt x="2144577" y="3180568"/>
                  <a:pt x="2032820" y="3068168"/>
                  <a:pt x="2032820" y="2930079"/>
                </a:cubicBezTo>
                <a:cubicBezTo>
                  <a:pt x="2032820" y="2791346"/>
                  <a:pt x="2145219" y="2679589"/>
                  <a:pt x="2283309" y="2679589"/>
                </a:cubicBezTo>
                <a:cubicBezTo>
                  <a:pt x="2393783" y="2679589"/>
                  <a:pt x="2486912" y="2750882"/>
                  <a:pt x="2520311" y="2850436"/>
                </a:cubicBezTo>
                <a:cubicBezTo>
                  <a:pt x="2547288" y="2741248"/>
                  <a:pt x="2627573" y="2653898"/>
                  <a:pt x="2732265" y="2617930"/>
                </a:cubicBezTo>
                <a:cubicBezTo>
                  <a:pt x="2637849" y="2576182"/>
                  <a:pt x="2571694" y="2481766"/>
                  <a:pt x="2571694" y="2371936"/>
                </a:cubicBezTo>
                <a:cubicBezTo>
                  <a:pt x="2571694" y="2223569"/>
                  <a:pt x="2691801" y="2103463"/>
                  <a:pt x="2840168" y="2103463"/>
                </a:cubicBezTo>
                <a:cubicBezTo>
                  <a:pt x="2949356" y="2103463"/>
                  <a:pt x="3042487" y="2168332"/>
                  <a:pt x="3084876" y="2261464"/>
                </a:cubicBezTo>
                <a:cubicBezTo>
                  <a:pt x="3120202" y="2161910"/>
                  <a:pt x="3201772" y="2084194"/>
                  <a:pt x="3303897" y="2054007"/>
                </a:cubicBezTo>
                <a:cubicBezTo>
                  <a:pt x="3208195" y="2016755"/>
                  <a:pt x="3140113" y="1924266"/>
                  <a:pt x="3140113" y="1815078"/>
                </a:cubicBezTo>
                <a:cubicBezTo>
                  <a:pt x="3140113" y="1673134"/>
                  <a:pt x="3255082" y="1558166"/>
                  <a:pt x="3397026" y="1558166"/>
                </a:cubicBezTo>
                <a:cubicBezTo>
                  <a:pt x="3517775" y="1558166"/>
                  <a:pt x="3619255" y="1642305"/>
                  <a:pt x="3646231" y="1754704"/>
                </a:cubicBezTo>
                <a:cubicBezTo>
                  <a:pt x="3674490" y="1610191"/>
                  <a:pt x="3801664" y="1501646"/>
                  <a:pt x="3953882" y="1501646"/>
                </a:cubicBezTo>
                <a:cubicBezTo>
                  <a:pt x="4057291" y="1501646"/>
                  <a:pt x="4149138" y="1551743"/>
                  <a:pt x="4206301" y="1628817"/>
                </a:cubicBezTo>
                <a:cubicBezTo>
                  <a:pt x="4244195" y="1566515"/>
                  <a:pt x="4300714" y="1517060"/>
                  <a:pt x="4368154" y="1487515"/>
                </a:cubicBezTo>
                <a:cubicBezTo>
                  <a:pt x="4291724" y="1439344"/>
                  <a:pt x="4240341" y="1354563"/>
                  <a:pt x="4240341" y="1257578"/>
                </a:cubicBezTo>
                <a:cubicBezTo>
                  <a:pt x="4240341" y="1108569"/>
                  <a:pt x="4361090" y="987177"/>
                  <a:pt x="4510741" y="987177"/>
                </a:cubicBezTo>
                <a:cubicBezTo>
                  <a:pt x="4634702" y="987177"/>
                  <a:pt x="4738750" y="1071317"/>
                  <a:pt x="4770864" y="1185001"/>
                </a:cubicBezTo>
                <a:cubicBezTo>
                  <a:pt x="4803622" y="1051406"/>
                  <a:pt x="4924371" y="952495"/>
                  <a:pt x="5067599" y="952495"/>
                </a:cubicBezTo>
                <a:cubicBezTo>
                  <a:pt x="5181924" y="952495"/>
                  <a:pt x="5280836" y="1015438"/>
                  <a:pt x="5333505" y="1107927"/>
                </a:cubicBezTo>
                <a:cubicBezTo>
                  <a:pt x="5388098" y="1002593"/>
                  <a:pt x="5497927" y="930657"/>
                  <a:pt x="5624456" y="930657"/>
                </a:cubicBezTo>
                <a:cubicBezTo>
                  <a:pt x="5738140" y="930657"/>
                  <a:pt x="5838978" y="989105"/>
                  <a:pt x="5897426" y="1077739"/>
                </a:cubicBezTo>
                <a:cubicBezTo>
                  <a:pt x="5944954" y="1003235"/>
                  <a:pt x="6020744" y="948641"/>
                  <a:pt x="6109379" y="929373"/>
                </a:cubicBezTo>
                <a:cubicBezTo>
                  <a:pt x="6012394" y="898543"/>
                  <a:pt x="5942386" y="807981"/>
                  <a:pt x="5942386" y="700721"/>
                </a:cubicBezTo>
                <a:cubicBezTo>
                  <a:pt x="5942386" y="568411"/>
                  <a:pt x="6049646" y="461149"/>
                  <a:pt x="6181956" y="461149"/>
                </a:cubicBezTo>
                <a:close/>
                <a:moveTo>
                  <a:pt x="2840168" y="113689"/>
                </a:moveTo>
                <a:cubicBezTo>
                  <a:pt x="2856867" y="113689"/>
                  <a:pt x="2869713" y="127176"/>
                  <a:pt x="2869713" y="143233"/>
                </a:cubicBezTo>
                <a:lnTo>
                  <a:pt x="2869581" y="143551"/>
                </a:lnTo>
                <a:lnTo>
                  <a:pt x="2869713" y="143871"/>
                </a:lnTo>
                <a:cubicBezTo>
                  <a:pt x="2869713" y="159928"/>
                  <a:pt x="2856867" y="173415"/>
                  <a:pt x="2840168" y="173415"/>
                </a:cubicBezTo>
                <a:cubicBezTo>
                  <a:pt x="2824110" y="173415"/>
                  <a:pt x="2810622" y="159928"/>
                  <a:pt x="2810622" y="143871"/>
                </a:cubicBezTo>
                <a:lnTo>
                  <a:pt x="2810753" y="143551"/>
                </a:lnTo>
                <a:lnTo>
                  <a:pt x="2810622" y="143233"/>
                </a:lnTo>
                <a:cubicBezTo>
                  <a:pt x="2810622" y="127176"/>
                  <a:pt x="2824110" y="113689"/>
                  <a:pt x="2840168" y="113689"/>
                </a:cubicBezTo>
                <a:close/>
                <a:moveTo>
                  <a:pt x="3397667" y="93779"/>
                </a:moveTo>
                <a:cubicBezTo>
                  <a:pt x="3425285" y="93779"/>
                  <a:pt x="3447123" y="116257"/>
                  <a:pt x="3447123" y="143233"/>
                </a:cubicBezTo>
                <a:lnTo>
                  <a:pt x="3446990" y="143553"/>
                </a:lnTo>
                <a:lnTo>
                  <a:pt x="3447123" y="143871"/>
                </a:lnTo>
                <a:cubicBezTo>
                  <a:pt x="3447123" y="170847"/>
                  <a:pt x="3425285" y="193326"/>
                  <a:pt x="3397667" y="193326"/>
                </a:cubicBezTo>
                <a:cubicBezTo>
                  <a:pt x="3370050" y="193326"/>
                  <a:pt x="3348213" y="170847"/>
                  <a:pt x="3348213" y="143871"/>
                </a:cubicBezTo>
                <a:lnTo>
                  <a:pt x="3348344" y="143553"/>
                </a:lnTo>
                <a:lnTo>
                  <a:pt x="3348213" y="143233"/>
                </a:lnTo>
                <a:cubicBezTo>
                  <a:pt x="3348213" y="116257"/>
                  <a:pt x="3370050" y="93779"/>
                  <a:pt x="3397667" y="93779"/>
                </a:cubicBezTo>
                <a:close/>
                <a:moveTo>
                  <a:pt x="3954524" y="71299"/>
                </a:moveTo>
                <a:cubicBezTo>
                  <a:pt x="3994346" y="71299"/>
                  <a:pt x="4026460" y="103413"/>
                  <a:pt x="4026460" y="143235"/>
                </a:cubicBezTo>
                <a:lnTo>
                  <a:pt x="4026397" y="143553"/>
                </a:lnTo>
                <a:lnTo>
                  <a:pt x="4026460" y="143871"/>
                </a:lnTo>
                <a:cubicBezTo>
                  <a:pt x="4026460" y="183692"/>
                  <a:pt x="3994346" y="215806"/>
                  <a:pt x="3954524" y="215806"/>
                </a:cubicBezTo>
                <a:cubicBezTo>
                  <a:pt x="3914703" y="215806"/>
                  <a:pt x="3881946" y="183692"/>
                  <a:pt x="3882590" y="143871"/>
                </a:cubicBezTo>
                <a:lnTo>
                  <a:pt x="3882654" y="143553"/>
                </a:lnTo>
                <a:lnTo>
                  <a:pt x="3882590" y="143235"/>
                </a:lnTo>
                <a:cubicBezTo>
                  <a:pt x="3881946" y="103413"/>
                  <a:pt x="3914703" y="71299"/>
                  <a:pt x="3954524" y="71299"/>
                </a:cubicBezTo>
                <a:close/>
                <a:moveTo>
                  <a:pt x="4511383" y="47529"/>
                </a:moveTo>
                <a:cubicBezTo>
                  <a:pt x="4564694" y="47529"/>
                  <a:pt x="4607725" y="90562"/>
                  <a:pt x="4607725" y="143871"/>
                </a:cubicBezTo>
                <a:lnTo>
                  <a:pt x="4607725" y="143873"/>
                </a:lnTo>
                <a:lnTo>
                  <a:pt x="4607725" y="143877"/>
                </a:lnTo>
                <a:cubicBezTo>
                  <a:pt x="4607725" y="197187"/>
                  <a:pt x="4564694" y="240219"/>
                  <a:pt x="4511383" y="240219"/>
                </a:cubicBezTo>
                <a:cubicBezTo>
                  <a:pt x="4458074" y="240219"/>
                  <a:pt x="4415041" y="197187"/>
                  <a:pt x="4415041" y="143877"/>
                </a:cubicBezTo>
                <a:lnTo>
                  <a:pt x="4415042" y="143873"/>
                </a:lnTo>
                <a:lnTo>
                  <a:pt x="4415041" y="143871"/>
                </a:lnTo>
                <a:cubicBezTo>
                  <a:pt x="4415041" y="90562"/>
                  <a:pt x="4458074" y="47529"/>
                  <a:pt x="4511383" y="47529"/>
                </a:cubicBezTo>
                <a:close/>
                <a:moveTo>
                  <a:pt x="5068241" y="26334"/>
                </a:moveTo>
                <a:cubicBezTo>
                  <a:pt x="5133111" y="26334"/>
                  <a:pt x="5185778" y="79001"/>
                  <a:pt x="5185778" y="143871"/>
                </a:cubicBezTo>
                <a:lnTo>
                  <a:pt x="5185778" y="143874"/>
                </a:lnTo>
                <a:lnTo>
                  <a:pt x="5185778" y="143877"/>
                </a:lnTo>
                <a:cubicBezTo>
                  <a:pt x="5185778" y="208748"/>
                  <a:pt x="5133111" y="261414"/>
                  <a:pt x="5068241" y="261414"/>
                </a:cubicBezTo>
                <a:cubicBezTo>
                  <a:pt x="5003370" y="261414"/>
                  <a:pt x="4950704" y="208748"/>
                  <a:pt x="4950704" y="143877"/>
                </a:cubicBezTo>
                <a:lnTo>
                  <a:pt x="4950705" y="143874"/>
                </a:lnTo>
                <a:lnTo>
                  <a:pt x="4950704" y="143871"/>
                </a:lnTo>
                <a:lnTo>
                  <a:pt x="4950925" y="142777"/>
                </a:lnTo>
                <a:lnTo>
                  <a:pt x="4959946" y="97875"/>
                </a:lnTo>
                <a:cubicBezTo>
                  <a:pt x="4971848" y="69695"/>
                  <a:pt x="4994389" y="47295"/>
                  <a:pt x="5022508" y="35492"/>
                </a:cubicBezTo>
                <a:lnTo>
                  <a:pt x="5064898" y="27009"/>
                </a:lnTo>
                <a:close/>
                <a:moveTo>
                  <a:pt x="7296313" y="10283"/>
                </a:moveTo>
                <a:cubicBezTo>
                  <a:pt x="7369535" y="10283"/>
                  <a:pt x="7429266" y="70015"/>
                  <a:pt x="7429266" y="143235"/>
                </a:cubicBezTo>
                <a:lnTo>
                  <a:pt x="7429201" y="143553"/>
                </a:lnTo>
                <a:lnTo>
                  <a:pt x="7429266" y="143871"/>
                </a:lnTo>
                <a:cubicBezTo>
                  <a:pt x="7429266" y="217091"/>
                  <a:pt x="7369535" y="276822"/>
                  <a:pt x="7296313" y="276822"/>
                </a:cubicBezTo>
                <a:cubicBezTo>
                  <a:pt x="7223093" y="276822"/>
                  <a:pt x="7163362" y="217091"/>
                  <a:pt x="7163362" y="143871"/>
                </a:cubicBezTo>
                <a:lnTo>
                  <a:pt x="7163425" y="143553"/>
                </a:lnTo>
                <a:lnTo>
                  <a:pt x="7163362" y="143235"/>
                </a:lnTo>
                <a:cubicBezTo>
                  <a:pt x="7163362" y="70015"/>
                  <a:pt x="7223093" y="10283"/>
                  <a:pt x="7296313" y="10283"/>
                </a:cubicBezTo>
                <a:close/>
                <a:moveTo>
                  <a:pt x="5625740" y="10283"/>
                </a:moveTo>
                <a:cubicBezTo>
                  <a:pt x="5699603" y="10283"/>
                  <a:pt x="5758691" y="70015"/>
                  <a:pt x="5758691" y="143234"/>
                </a:cubicBezTo>
                <a:lnTo>
                  <a:pt x="5758627" y="143553"/>
                </a:lnTo>
                <a:lnTo>
                  <a:pt x="5758691" y="143871"/>
                </a:lnTo>
                <a:cubicBezTo>
                  <a:pt x="5758691" y="217091"/>
                  <a:pt x="5699603" y="276822"/>
                  <a:pt x="5625740" y="276822"/>
                </a:cubicBezTo>
                <a:cubicBezTo>
                  <a:pt x="5551877" y="276822"/>
                  <a:pt x="5492145" y="217091"/>
                  <a:pt x="5492788" y="143871"/>
                </a:cubicBezTo>
                <a:lnTo>
                  <a:pt x="5492852" y="143553"/>
                </a:lnTo>
                <a:lnTo>
                  <a:pt x="5492788" y="143234"/>
                </a:lnTo>
                <a:cubicBezTo>
                  <a:pt x="5492145" y="70015"/>
                  <a:pt x="5551877" y="10283"/>
                  <a:pt x="5625740" y="10283"/>
                </a:cubicBezTo>
                <a:close/>
                <a:moveTo>
                  <a:pt x="6182597" y="1"/>
                </a:moveTo>
                <a:cubicBezTo>
                  <a:pt x="6261599" y="1"/>
                  <a:pt x="6325827" y="64228"/>
                  <a:pt x="6325827" y="143228"/>
                </a:cubicBezTo>
                <a:lnTo>
                  <a:pt x="6325761" y="143553"/>
                </a:lnTo>
                <a:lnTo>
                  <a:pt x="6325827" y="143876"/>
                </a:lnTo>
                <a:cubicBezTo>
                  <a:pt x="6325827" y="222877"/>
                  <a:pt x="6261599" y="287105"/>
                  <a:pt x="6182597" y="287105"/>
                </a:cubicBezTo>
                <a:cubicBezTo>
                  <a:pt x="6103598" y="287105"/>
                  <a:pt x="6039369" y="222877"/>
                  <a:pt x="6039369" y="143876"/>
                </a:cubicBezTo>
                <a:lnTo>
                  <a:pt x="6039435" y="143554"/>
                </a:lnTo>
                <a:lnTo>
                  <a:pt x="6039369" y="143228"/>
                </a:lnTo>
                <a:cubicBezTo>
                  <a:pt x="6039369" y="64228"/>
                  <a:pt x="6103598" y="1"/>
                  <a:pt x="6182597" y="1"/>
                </a:cubicBezTo>
                <a:close/>
                <a:moveTo>
                  <a:pt x="6739456" y="0"/>
                </a:moveTo>
                <a:cubicBezTo>
                  <a:pt x="6818456" y="0"/>
                  <a:pt x="6882684" y="64228"/>
                  <a:pt x="6882684" y="143228"/>
                </a:cubicBezTo>
                <a:lnTo>
                  <a:pt x="6882619" y="143553"/>
                </a:lnTo>
                <a:lnTo>
                  <a:pt x="6882684" y="143877"/>
                </a:lnTo>
                <a:cubicBezTo>
                  <a:pt x="6882684" y="222878"/>
                  <a:pt x="6818456" y="287105"/>
                  <a:pt x="6739456" y="287105"/>
                </a:cubicBezTo>
                <a:cubicBezTo>
                  <a:pt x="6660455" y="287105"/>
                  <a:pt x="6596227" y="222878"/>
                  <a:pt x="6596227" y="143877"/>
                </a:cubicBezTo>
                <a:lnTo>
                  <a:pt x="6596293" y="143554"/>
                </a:lnTo>
                <a:lnTo>
                  <a:pt x="6596227" y="143228"/>
                </a:lnTo>
                <a:cubicBezTo>
                  <a:pt x="6596227" y="64228"/>
                  <a:pt x="6660455" y="0"/>
                  <a:pt x="6739456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ja-JP" dirty="0"/>
              <a:t>Add image</a:t>
            </a:r>
            <a:endParaRPr lang="ja-JP"/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50E17887-E4A4-6BA7-8524-7118864525F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934700" y="6203950"/>
            <a:ext cx="897300" cy="365125"/>
          </a:xfrm>
        </p:spPr>
        <p:txBody>
          <a:bodyPr/>
          <a:lstStyle/>
          <a:p>
            <a:fld id="{9E2BE927-25C7-4379-86F1-C17ED9D2A7F2}" type="slidenum">
              <a:rPr lang="ja-JP" smtClean="0"/>
              <a:pPr/>
              <a:t>‹#›</a:t>
            </a:fld>
            <a:endParaRPr lang="ja-JP" dirty="0"/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FBB49A15-B275-43D0-A0CB-A5A482CA9D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5" y="435711"/>
            <a:ext cx="1732000" cy="4081575"/>
          </a:xfrm>
        </p:spPr>
        <p:txBody>
          <a:bodyPr/>
          <a:lstStyle>
            <a:lvl1pPr marL="0" indent="0" defTabSz="1701800">
              <a:buFont typeface="Arial" panose="020B0604020202020204" pitchFamily="34" charset="0"/>
              <a:buNone/>
              <a:defRPr sz="1200">
                <a:latin typeface="Arial Black" panose="020B0A040201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000">
                <a:latin typeface="+mj-lt"/>
              </a:defRPr>
            </a:lvl2pPr>
            <a:lvl3pPr marL="0" indent="0">
              <a:buFont typeface="Arial" panose="020B0604020202020204" pitchFamily="34" charset="0"/>
              <a:buNone/>
              <a:defRPr sz="1000">
                <a:latin typeface="+mj-lt"/>
              </a:defRPr>
            </a:lvl3pPr>
            <a:lvl4pPr marL="0" indent="0">
              <a:buFont typeface="Arial" panose="020B0604020202020204" pitchFamily="34" charset="0"/>
              <a:buNone/>
              <a:defRPr sz="1000">
                <a:latin typeface="+mj-lt"/>
              </a:defRPr>
            </a:lvl4pPr>
            <a:lvl5pPr marL="0" indent="0">
              <a:buFont typeface="Arial" panose="020B0604020202020204" pitchFamily="34" charset="0"/>
              <a:buNone/>
              <a:defRPr sz="1000">
                <a:latin typeface="+mj-lt"/>
              </a:defRPr>
            </a:lvl5pPr>
          </a:lstStyle>
          <a:p>
            <a:pPr lvl="0"/>
            <a:r>
              <a:rPr lang="ja-JP" dirty="0"/>
              <a:t>Add supporting caption for image</a:t>
            </a:r>
            <a:endParaRPr lang="ja-JP"/>
          </a:p>
        </p:txBody>
      </p:sp>
      <p:cxnSp>
        <p:nvCxnSpPr>
          <p:cNvPr id="9" name="Straight Connector">
            <a:extLst>
              <a:ext uri="{FF2B5EF4-FFF2-40B4-BE49-F238E27FC236}">
                <a16:creationId xmlns:a16="http://schemas.microsoft.com/office/drawing/2014/main" id="{4D935805-535E-4340-8431-1F68CB21AE9D}"/>
              </a:ext>
            </a:extLst>
          </p:cNvPr>
          <p:cNvCxnSpPr>
            <a:cxnSpLocks/>
          </p:cNvCxnSpPr>
          <p:nvPr userDrawn="1"/>
        </p:nvCxnSpPr>
        <p:spPr>
          <a:xfrm>
            <a:off x="358775" y="269875"/>
            <a:ext cx="1732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399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1323">
          <p15:clr>
            <a:srgbClr val="FF96FF"/>
          </p15:clr>
        </p15:guide>
        <p15:guide id="7" pos="1453">
          <p15:clr>
            <a:srgbClr val="FF96FF"/>
          </p15:clr>
        </p15:guide>
        <p15:guide id="8" pos="2547">
          <p15:clr>
            <a:srgbClr val="FF96FF"/>
          </p15:clr>
        </p15:guide>
        <p15:guide id="9" pos="2680">
          <p15:clr>
            <a:srgbClr val="FF96FF"/>
          </p15:clr>
        </p15:guide>
        <p15:guide id="10" pos="3795">
          <p15:clr>
            <a:srgbClr val="FF96FF"/>
          </p15:clr>
        </p15:guide>
        <p15:guide id="11" pos="3908">
          <p15:clr>
            <a:srgbClr val="FF96FF"/>
          </p15:clr>
        </p15:guide>
        <p15:guide id="12" pos="4999">
          <p15:clr>
            <a:srgbClr val="FF96FF"/>
          </p15:clr>
        </p15:guide>
        <p15:guide id="13" pos="5135">
          <p15:clr>
            <a:srgbClr val="FF96FF"/>
          </p15:clr>
        </p15:guide>
        <p15:guide id="14" pos="6226">
          <p15:clr>
            <a:srgbClr val="FF96FF"/>
          </p15:clr>
        </p15:guide>
        <p15:guide id="15" pos="6362">
          <p15:clr>
            <a:srgbClr val="FF96FF"/>
          </p15:clr>
        </p15:guide>
        <p15:guide id="16" pos="7453">
          <p15:clr>
            <a:srgbClr val="FF96FF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ated Photo with Righ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icture Placeholder">
            <a:extLst>
              <a:ext uri="{FF2B5EF4-FFF2-40B4-BE49-F238E27FC236}">
                <a16:creationId xmlns:a16="http://schemas.microsoft.com/office/drawing/2014/main" id="{18CA7500-4ECF-435C-8AC6-9903366BED9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-1" y="1"/>
            <a:ext cx="10560573" cy="6322049"/>
          </a:xfrm>
          <a:custGeom>
            <a:avLst/>
            <a:gdLst>
              <a:gd name="connsiteX0" fmla="*/ 7063184 w 9901550"/>
              <a:gd name="connsiteY0" fmla="*/ 5754862 h 5927527"/>
              <a:gd name="connsiteX1" fmla="*/ 7092710 w 9901550"/>
              <a:gd name="connsiteY1" fmla="*/ 5784388 h 5927527"/>
              <a:gd name="connsiteX2" fmla="*/ 7092578 w 9901550"/>
              <a:gd name="connsiteY2" fmla="*/ 5784710 h 5927527"/>
              <a:gd name="connsiteX3" fmla="*/ 7092710 w 9901550"/>
              <a:gd name="connsiteY3" fmla="*/ 5785031 h 5927527"/>
              <a:gd name="connsiteX4" fmla="*/ 7063184 w 9901550"/>
              <a:gd name="connsiteY4" fmla="*/ 5814557 h 5927527"/>
              <a:gd name="connsiteX5" fmla="*/ 7033658 w 9901550"/>
              <a:gd name="connsiteY5" fmla="*/ 5785031 h 5927527"/>
              <a:gd name="connsiteX6" fmla="*/ 7033792 w 9901550"/>
              <a:gd name="connsiteY6" fmla="*/ 5784710 h 5927527"/>
              <a:gd name="connsiteX7" fmla="*/ 7033658 w 9901550"/>
              <a:gd name="connsiteY7" fmla="*/ 5784388 h 5927527"/>
              <a:gd name="connsiteX8" fmla="*/ 7063184 w 9901550"/>
              <a:gd name="connsiteY8" fmla="*/ 5754862 h 5927527"/>
              <a:gd name="connsiteX9" fmla="*/ 6506679 w 9901550"/>
              <a:gd name="connsiteY9" fmla="*/ 5734964 h 5927527"/>
              <a:gd name="connsiteX10" fmla="*/ 6556104 w 9901550"/>
              <a:gd name="connsiteY10" fmla="*/ 5784388 h 5927527"/>
              <a:gd name="connsiteX11" fmla="*/ 6541742 w 9901550"/>
              <a:gd name="connsiteY11" fmla="*/ 5819210 h 5927527"/>
              <a:gd name="connsiteX12" fmla="*/ 6541546 w 9901550"/>
              <a:gd name="connsiteY12" fmla="*/ 5819344 h 5927527"/>
              <a:gd name="connsiteX13" fmla="*/ 6541501 w 9901550"/>
              <a:gd name="connsiteY13" fmla="*/ 5819451 h 5927527"/>
              <a:gd name="connsiteX14" fmla="*/ 6534410 w 9901550"/>
              <a:gd name="connsiteY14" fmla="*/ 5824195 h 5927527"/>
              <a:gd name="connsiteX15" fmla="*/ 6526046 w 9901550"/>
              <a:gd name="connsiteY15" fmla="*/ 5829882 h 5927527"/>
              <a:gd name="connsiteX16" fmla="*/ 6525851 w 9901550"/>
              <a:gd name="connsiteY16" fmla="*/ 5829921 h 5927527"/>
              <a:gd name="connsiteX17" fmla="*/ 6525775 w 9901550"/>
              <a:gd name="connsiteY17" fmla="*/ 5829972 h 5927527"/>
              <a:gd name="connsiteX18" fmla="*/ 6506679 w 9901550"/>
              <a:gd name="connsiteY18" fmla="*/ 5833813 h 5927527"/>
              <a:gd name="connsiteX19" fmla="*/ 6487583 w 9901550"/>
              <a:gd name="connsiteY19" fmla="*/ 5829972 h 5927527"/>
              <a:gd name="connsiteX20" fmla="*/ 6487508 w 9901550"/>
              <a:gd name="connsiteY20" fmla="*/ 5829921 h 5927527"/>
              <a:gd name="connsiteX21" fmla="*/ 6487312 w 9901550"/>
              <a:gd name="connsiteY21" fmla="*/ 5829882 h 5927527"/>
              <a:gd name="connsiteX22" fmla="*/ 6478943 w 9901550"/>
              <a:gd name="connsiteY22" fmla="*/ 5824192 h 5927527"/>
              <a:gd name="connsiteX23" fmla="*/ 6471858 w 9901550"/>
              <a:gd name="connsiteY23" fmla="*/ 5819451 h 5927527"/>
              <a:gd name="connsiteX24" fmla="*/ 6471813 w 9901550"/>
              <a:gd name="connsiteY24" fmla="*/ 5819344 h 5927527"/>
              <a:gd name="connsiteX25" fmla="*/ 6471617 w 9901550"/>
              <a:gd name="connsiteY25" fmla="*/ 5819210 h 5927527"/>
              <a:gd name="connsiteX26" fmla="*/ 6457255 w 9901550"/>
              <a:gd name="connsiteY26" fmla="*/ 5784388 h 5927527"/>
              <a:gd name="connsiteX27" fmla="*/ 6471617 w 9901550"/>
              <a:gd name="connsiteY27" fmla="*/ 5749567 h 5927527"/>
              <a:gd name="connsiteX28" fmla="*/ 6471813 w 9901550"/>
              <a:gd name="connsiteY28" fmla="*/ 5749434 h 5927527"/>
              <a:gd name="connsiteX29" fmla="*/ 6471858 w 9901550"/>
              <a:gd name="connsiteY29" fmla="*/ 5749326 h 5927527"/>
              <a:gd name="connsiteX30" fmla="*/ 6478944 w 9901550"/>
              <a:gd name="connsiteY30" fmla="*/ 5744586 h 5927527"/>
              <a:gd name="connsiteX31" fmla="*/ 6487312 w 9901550"/>
              <a:gd name="connsiteY31" fmla="*/ 5738896 h 5927527"/>
              <a:gd name="connsiteX32" fmla="*/ 6487508 w 9901550"/>
              <a:gd name="connsiteY32" fmla="*/ 5738856 h 5927527"/>
              <a:gd name="connsiteX33" fmla="*/ 6487583 w 9901550"/>
              <a:gd name="connsiteY33" fmla="*/ 5738806 h 5927527"/>
              <a:gd name="connsiteX34" fmla="*/ 6506679 w 9901550"/>
              <a:gd name="connsiteY34" fmla="*/ 5734964 h 5927527"/>
              <a:gd name="connsiteX35" fmla="*/ 5949532 w 9901550"/>
              <a:gd name="connsiteY35" fmla="*/ 5712499 h 5927527"/>
              <a:gd name="connsiteX36" fmla="*/ 6021422 w 9901550"/>
              <a:gd name="connsiteY36" fmla="*/ 5784389 h 5927527"/>
              <a:gd name="connsiteX37" fmla="*/ 6021357 w 9901550"/>
              <a:gd name="connsiteY37" fmla="*/ 5784710 h 5927527"/>
              <a:gd name="connsiteX38" fmla="*/ 6021422 w 9901550"/>
              <a:gd name="connsiteY38" fmla="*/ 5785031 h 5927527"/>
              <a:gd name="connsiteX39" fmla="*/ 5949532 w 9901550"/>
              <a:gd name="connsiteY39" fmla="*/ 5856921 h 5927527"/>
              <a:gd name="connsiteX40" fmla="*/ 5877643 w 9901550"/>
              <a:gd name="connsiteY40" fmla="*/ 5785031 h 5927527"/>
              <a:gd name="connsiteX41" fmla="*/ 5877706 w 9901550"/>
              <a:gd name="connsiteY41" fmla="*/ 5784710 h 5927527"/>
              <a:gd name="connsiteX42" fmla="*/ 5877643 w 9901550"/>
              <a:gd name="connsiteY42" fmla="*/ 5784389 h 5927527"/>
              <a:gd name="connsiteX43" fmla="*/ 5949532 w 9901550"/>
              <a:gd name="connsiteY43" fmla="*/ 5712499 h 5927527"/>
              <a:gd name="connsiteX44" fmla="*/ 5393027 w 9901550"/>
              <a:gd name="connsiteY44" fmla="*/ 5688107 h 5927527"/>
              <a:gd name="connsiteX45" fmla="*/ 5489308 w 9901550"/>
              <a:gd name="connsiteY45" fmla="*/ 5784388 h 5927527"/>
              <a:gd name="connsiteX46" fmla="*/ 5393027 w 9901550"/>
              <a:gd name="connsiteY46" fmla="*/ 5880669 h 5927527"/>
              <a:gd name="connsiteX47" fmla="*/ 5296746 w 9901550"/>
              <a:gd name="connsiteY47" fmla="*/ 5784388 h 5927527"/>
              <a:gd name="connsiteX48" fmla="*/ 5393027 w 9901550"/>
              <a:gd name="connsiteY48" fmla="*/ 5688107 h 5927527"/>
              <a:gd name="connsiteX49" fmla="*/ 4836522 w 9901550"/>
              <a:gd name="connsiteY49" fmla="*/ 5666926 h 5927527"/>
              <a:gd name="connsiteX50" fmla="*/ 4953985 w 9901550"/>
              <a:gd name="connsiteY50" fmla="*/ 5784389 h 5927527"/>
              <a:gd name="connsiteX51" fmla="*/ 4836522 w 9901550"/>
              <a:gd name="connsiteY51" fmla="*/ 5901852 h 5927527"/>
              <a:gd name="connsiteX52" fmla="*/ 4719059 w 9901550"/>
              <a:gd name="connsiteY52" fmla="*/ 5784389 h 5927527"/>
              <a:gd name="connsiteX53" fmla="*/ 4836522 w 9901550"/>
              <a:gd name="connsiteY53" fmla="*/ 5666926 h 5927527"/>
              <a:gd name="connsiteX54" fmla="*/ 4280017 w 9901550"/>
              <a:gd name="connsiteY54" fmla="*/ 5651521 h 5927527"/>
              <a:gd name="connsiteX55" fmla="*/ 4412885 w 9901550"/>
              <a:gd name="connsiteY55" fmla="*/ 5784389 h 5927527"/>
              <a:gd name="connsiteX56" fmla="*/ 4412821 w 9901550"/>
              <a:gd name="connsiteY56" fmla="*/ 5784710 h 5927527"/>
              <a:gd name="connsiteX57" fmla="*/ 4412885 w 9901550"/>
              <a:gd name="connsiteY57" fmla="*/ 5785031 h 5927527"/>
              <a:gd name="connsiteX58" fmla="*/ 4280017 w 9901550"/>
              <a:gd name="connsiteY58" fmla="*/ 5917899 h 5927527"/>
              <a:gd name="connsiteX59" fmla="*/ 4147172 w 9901550"/>
              <a:gd name="connsiteY59" fmla="*/ 5785031 h 5927527"/>
              <a:gd name="connsiteX60" fmla="*/ 4147232 w 9901550"/>
              <a:gd name="connsiteY60" fmla="*/ 5784737 h 5927527"/>
              <a:gd name="connsiteX61" fmla="*/ 4147162 w 9901550"/>
              <a:gd name="connsiteY61" fmla="*/ 5784389 h 5927527"/>
              <a:gd name="connsiteX62" fmla="*/ 4280017 w 9901550"/>
              <a:gd name="connsiteY62" fmla="*/ 5651521 h 5927527"/>
              <a:gd name="connsiteX63" fmla="*/ 2609875 w 9901550"/>
              <a:gd name="connsiteY63" fmla="*/ 5651521 h 5927527"/>
              <a:gd name="connsiteX64" fmla="*/ 2742743 w 9901550"/>
              <a:gd name="connsiteY64" fmla="*/ 5784389 h 5927527"/>
              <a:gd name="connsiteX65" fmla="*/ 2742685 w 9901550"/>
              <a:gd name="connsiteY65" fmla="*/ 5784681 h 5927527"/>
              <a:gd name="connsiteX66" fmla="*/ 2742755 w 9901550"/>
              <a:gd name="connsiteY66" fmla="*/ 5785031 h 5927527"/>
              <a:gd name="connsiteX67" fmla="*/ 2609887 w 9901550"/>
              <a:gd name="connsiteY67" fmla="*/ 5917899 h 5927527"/>
              <a:gd name="connsiteX68" fmla="*/ 2477018 w 9901550"/>
              <a:gd name="connsiteY68" fmla="*/ 5785031 h 5927527"/>
              <a:gd name="connsiteX69" fmla="*/ 2477077 w 9901550"/>
              <a:gd name="connsiteY69" fmla="*/ 5784741 h 5927527"/>
              <a:gd name="connsiteX70" fmla="*/ 2477007 w 9901550"/>
              <a:gd name="connsiteY70" fmla="*/ 5784389 h 5927527"/>
              <a:gd name="connsiteX71" fmla="*/ 2609875 w 9901550"/>
              <a:gd name="connsiteY71" fmla="*/ 5651521 h 5927527"/>
              <a:gd name="connsiteX72" fmla="*/ 3722884 w 9901550"/>
              <a:gd name="connsiteY72" fmla="*/ 5641251 h 5927527"/>
              <a:gd name="connsiteX73" fmla="*/ 3722889 w 9901550"/>
              <a:gd name="connsiteY73" fmla="*/ 5641252 h 5927527"/>
              <a:gd name="connsiteX74" fmla="*/ 3722894 w 9901550"/>
              <a:gd name="connsiteY74" fmla="*/ 5641251 h 5927527"/>
              <a:gd name="connsiteX75" fmla="*/ 3866031 w 9901550"/>
              <a:gd name="connsiteY75" fmla="*/ 5784388 h 5927527"/>
              <a:gd name="connsiteX76" fmla="*/ 3722894 w 9901550"/>
              <a:gd name="connsiteY76" fmla="*/ 5927527 h 5927527"/>
              <a:gd name="connsiteX77" fmla="*/ 3722889 w 9901550"/>
              <a:gd name="connsiteY77" fmla="*/ 5927526 h 5927527"/>
              <a:gd name="connsiteX78" fmla="*/ 3722884 w 9901550"/>
              <a:gd name="connsiteY78" fmla="*/ 5927527 h 5927527"/>
              <a:gd name="connsiteX79" fmla="*/ 3579747 w 9901550"/>
              <a:gd name="connsiteY79" fmla="*/ 5784388 h 5927527"/>
              <a:gd name="connsiteX80" fmla="*/ 3722884 w 9901550"/>
              <a:gd name="connsiteY80" fmla="*/ 5641251 h 5927527"/>
              <a:gd name="connsiteX81" fmla="*/ 3166378 w 9901550"/>
              <a:gd name="connsiteY81" fmla="*/ 5641251 h 5927527"/>
              <a:gd name="connsiteX82" fmla="*/ 3166384 w 9901550"/>
              <a:gd name="connsiteY82" fmla="*/ 5641252 h 5927527"/>
              <a:gd name="connsiteX83" fmla="*/ 3166390 w 9901550"/>
              <a:gd name="connsiteY83" fmla="*/ 5641251 h 5927527"/>
              <a:gd name="connsiteX84" fmla="*/ 3309527 w 9901550"/>
              <a:gd name="connsiteY84" fmla="*/ 5784388 h 5927527"/>
              <a:gd name="connsiteX85" fmla="*/ 3166390 w 9901550"/>
              <a:gd name="connsiteY85" fmla="*/ 5927527 h 5927527"/>
              <a:gd name="connsiteX86" fmla="*/ 3166384 w 9901550"/>
              <a:gd name="connsiteY86" fmla="*/ 5927526 h 5927527"/>
              <a:gd name="connsiteX87" fmla="*/ 3166378 w 9901550"/>
              <a:gd name="connsiteY87" fmla="*/ 5927527 h 5927527"/>
              <a:gd name="connsiteX88" fmla="*/ 3023241 w 9901550"/>
              <a:gd name="connsiteY88" fmla="*/ 5784388 h 5927527"/>
              <a:gd name="connsiteX89" fmla="*/ 3166378 w 9901550"/>
              <a:gd name="connsiteY89" fmla="*/ 5641251 h 5927527"/>
              <a:gd name="connsiteX90" fmla="*/ 7619689 w 9901550"/>
              <a:gd name="connsiteY90" fmla="*/ 5190013 h 5927527"/>
              <a:gd name="connsiteX91" fmla="*/ 7657559 w 9901550"/>
              <a:gd name="connsiteY91" fmla="*/ 5227884 h 5927527"/>
              <a:gd name="connsiteX92" fmla="*/ 7619689 w 9901550"/>
              <a:gd name="connsiteY92" fmla="*/ 5265754 h 5927527"/>
              <a:gd name="connsiteX93" fmla="*/ 7593051 w 9901550"/>
              <a:gd name="connsiteY93" fmla="*/ 5254763 h 5927527"/>
              <a:gd name="connsiteX94" fmla="*/ 7592980 w 9901550"/>
              <a:gd name="connsiteY94" fmla="*/ 5254592 h 5927527"/>
              <a:gd name="connsiteX95" fmla="*/ 7592810 w 9901550"/>
              <a:gd name="connsiteY95" fmla="*/ 5254521 h 5927527"/>
              <a:gd name="connsiteX96" fmla="*/ 7581818 w 9901550"/>
              <a:gd name="connsiteY96" fmla="*/ 5227884 h 5927527"/>
              <a:gd name="connsiteX97" fmla="*/ 7592810 w 9901550"/>
              <a:gd name="connsiteY97" fmla="*/ 5201246 h 5927527"/>
              <a:gd name="connsiteX98" fmla="*/ 7592980 w 9901550"/>
              <a:gd name="connsiteY98" fmla="*/ 5201175 h 5927527"/>
              <a:gd name="connsiteX99" fmla="*/ 7593051 w 9901550"/>
              <a:gd name="connsiteY99" fmla="*/ 5201005 h 5927527"/>
              <a:gd name="connsiteX100" fmla="*/ 7619689 w 9901550"/>
              <a:gd name="connsiteY100" fmla="*/ 5190013 h 5927527"/>
              <a:gd name="connsiteX101" fmla="*/ 7063184 w 9901550"/>
              <a:gd name="connsiteY101" fmla="*/ 5162413 h 5927527"/>
              <a:gd name="connsiteX102" fmla="*/ 7128655 w 9901550"/>
              <a:gd name="connsiteY102" fmla="*/ 5227884 h 5927527"/>
              <a:gd name="connsiteX103" fmla="*/ 7063184 w 9901550"/>
              <a:gd name="connsiteY103" fmla="*/ 5293355 h 5927527"/>
              <a:gd name="connsiteX104" fmla="*/ 6997712 w 9901550"/>
              <a:gd name="connsiteY104" fmla="*/ 5227884 h 5927527"/>
              <a:gd name="connsiteX105" fmla="*/ 7063184 w 9901550"/>
              <a:gd name="connsiteY105" fmla="*/ 5162413 h 5927527"/>
              <a:gd name="connsiteX106" fmla="*/ 6506679 w 9901550"/>
              <a:gd name="connsiteY106" fmla="*/ 5129035 h 5927527"/>
              <a:gd name="connsiteX107" fmla="*/ 6605527 w 9901550"/>
              <a:gd name="connsiteY107" fmla="*/ 5227884 h 5927527"/>
              <a:gd name="connsiteX108" fmla="*/ 6506679 w 9901550"/>
              <a:gd name="connsiteY108" fmla="*/ 5326733 h 5927527"/>
              <a:gd name="connsiteX109" fmla="*/ 6407830 w 9901550"/>
              <a:gd name="connsiteY109" fmla="*/ 5227884 h 5927527"/>
              <a:gd name="connsiteX110" fmla="*/ 6506679 w 9901550"/>
              <a:gd name="connsiteY110" fmla="*/ 5129035 h 5927527"/>
              <a:gd name="connsiteX111" fmla="*/ 383206 w 9901550"/>
              <a:gd name="connsiteY111" fmla="*/ 5129035 h 5927527"/>
              <a:gd name="connsiteX112" fmla="*/ 383212 w 9901550"/>
              <a:gd name="connsiteY112" fmla="*/ 5129036 h 5927527"/>
              <a:gd name="connsiteX113" fmla="*/ 383217 w 9901550"/>
              <a:gd name="connsiteY113" fmla="*/ 5129035 h 5927527"/>
              <a:gd name="connsiteX114" fmla="*/ 482065 w 9901550"/>
              <a:gd name="connsiteY114" fmla="*/ 5227884 h 5927527"/>
              <a:gd name="connsiteX115" fmla="*/ 383217 w 9901550"/>
              <a:gd name="connsiteY115" fmla="*/ 5326732 h 5927527"/>
              <a:gd name="connsiteX116" fmla="*/ 383212 w 9901550"/>
              <a:gd name="connsiteY116" fmla="*/ 5326731 h 5927527"/>
              <a:gd name="connsiteX117" fmla="*/ 383206 w 9901550"/>
              <a:gd name="connsiteY117" fmla="*/ 5326732 h 5927527"/>
              <a:gd name="connsiteX118" fmla="*/ 284357 w 9901550"/>
              <a:gd name="connsiteY118" fmla="*/ 5227884 h 5927527"/>
              <a:gd name="connsiteX119" fmla="*/ 383206 w 9901550"/>
              <a:gd name="connsiteY119" fmla="*/ 5129035 h 5927527"/>
              <a:gd name="connsiteX120" fmla="*/ 5949532 w 9901550"/>
              <a:gd name="connsiteY120" fmla="*/ 5087955 h 5927527"/>
              <a:gd name="connsiteX121" fmla="*/ 6089460 w 9901550"/>
              <a:gd name="connsiteY121" fmla="*/ 5227884 h 5927527"/>
              <a:gd name="connsiteX122" fmla="*/ 5949532 w 9901550"/>
              <a:gd name="connsiteY122" fmla="*/ 5367813 h 5927527"/>
              <a:gd name="connsiteX123" fmla="*/ 5809603 w 9901550"/>
              <a:gd name="connsiteY123" fmla="*/ 5227884 h 5927527"/>
              <a:gd name="connsiteX124" fmla="*/ 5949532 w 9901550"/>
              <a:gd name="connsiteY124" fmla="*/ 5087955 h 5927527"/>
              <a:gd name="connsiteX125" fmla="*/ 939711 w 9901550"/>
              <a:gd name="connsiteY125" fmla="*/ 5087955 h 5927527"/>
              <a:gd name="connsiteX126" fmla="*/ 939716 w 9901550"/>
              <a:gd name="connsiteY126" fmla="*/ 5087956 h 5927527"/>
              <a:gd name="connsiteX127" fmla="*/ 939721 w 9901550"/>
              <a:gd name="connsiteY127" fmla="*/ 5087955 h 5927527"/>
              <a:gd name="connsiteX128" fmla="*/ 941664 w 9901550"/>
              <a:gd name="connsiteY128" fmla="*/ 5088350 h 5927527"/>
              <a:gd name="connsiteX129" fmla="*/ 994340 w 9901550"/>
              <a:gd name="connsiteY129" fmla="*/ 5098987 h 5927527"/>
              <a:gd name="connsiteX130" fmla="*/ 1068697 w 9901550"/>
              <a:gd name="connsiteY130" fmla="*/ 5173525 h 5927527"/>
              <a:gd name="connsiteX131" fmla="*/ 1078245 w 9901550"/>
              <a:gd name="connsiteY131" fmla="*/ 5220960 h 5927527"/>
              <a:gd name="connsiteX132" fmla="*/ 1079650 w 9901550"/>
              <a:gd name="connsiteY132" fmla="*/ 5227884 h 5927527"/>
              <a:gd name="connsiteX133" fmla="*/ 939721 w 9901550"/>
              <a:gd name="connsiteY133" fmla="*/ 5367813 h 5927527"/>
              <a:gd name="connsiteX134" fmla="*/ 939716 w 9901550"/>
              <a:gd name="connsiteY134" fmla="*/ 5367812 h 5927527"/>
              <a:gd name="connsiteX135" fmla="*/ 939711 w 9901550"/>
              <a:gd name="connsiteY135" fmla="*/ 5367813 h 5927527"/>
              <a:gd name="connsiteX136" fmla="*/ 799782 w 9901550"/>
              <a:gd name="connsiteY136" fmla="*/ 5227884 h 5927527"/>
              <a:gd name="connsiteX137" fmla="*/ 939711 w 9901550"/>
              <a:gd name="connsiteY137" fmla="*/ 5087955 h 5927527"/>
              <a:gd name="connsiteX138" fmla="*/ 1496217 w 9901550"/>
              <a:gd name="connsiteY138" fmla="*/ 5053294 h 5927527"/>
              <a:gd name="connsiteX139" fmla="*/ 1496222 w 9901550"/>
              <a:gd name="connsiteY139" fmla="*/ 5053295 h 5927527"/>
              <a:gd name="connsiteX140" fmla="*/ 1496229 w 9901550"/>
              <a:gd name="connsiteY140" fmla="*/ 5053294 h 5927527"/>
              <a:gd name="connsiteX141" fmla="*/ 1499202 w 9901550"/>
              <a:gd name="connsiteY141" fmla="*/ 5053896 h 5927527"/>
              <a:gd name="connsiteX142" fmla="*/ 1564386 w 9901550"/>
              <a:gd name="connsiteY142" fmla="*/ 5067034 h 5927527"/>
              <a:gd name="connsiteX143" fmla="*/ 1657157 w 9901550"/>
              <a:gd name="connsiteY143" fmla="*/ 5159985 h 5927527"/>
              <a:gd name="connsiteX144" fmla="*/ 1668969 w 9901550"/>
              <a:gd name="connsiteY144" fmla="*/ 5218743 h 5927527"/>
              <a:gd name="connsiteX145" fmla="*/ 1670819 w 9901550"/>
              <a:gd name="connsiteY145" fmla="*/ 5227883 h 5927527"/>
              <a:gd name="connsiteX146" fmla="*/ 1496229 w 9901550"/>
              <a:gd name="connsiteY146" fmla="*/ 5402473 h 5927527"/>
              <a:gd name="connsiteX147" fmla="*/ 1496222 w 9901550"/>
              <a:gd name="connsiteY147" fmla="*/ 5402472 h 5927527"/>
              <a:gd name="connsiteX148" fmla="*/ 1496217 w 9901550"/>
              <a:gd name="connsiteY148" fmla="*/ 5402473 h 5927527"/>
              <a:gd name="connsiteX149" fmla="*/ 1321626 w 9901550"/>
              <a:gd name="connsiteY149" fmla="*/ 5227883 h 5927527"/>
              <a:gd name="connsiteX150" fmla="*/ 1496217 w 9901550"/>
              <a:gd name="connsiteY150" fmla="*/ 5053294 h 5927527"/>
              <a:gd name="connsiteX151" fmla="*/ 5393028 w 9901550"/>
              <a:gd name="connsiteY151" fmla="*/ 5050727 h 5927527"/>
              <a:gd name="connsiteX152" fmla="*/ 5570186 w 9901550"/>
              <a:gd name="connsiteY152" fmla="*/ 5227884 h 5927527"/>
              <a:gd name="connsiteX153" fmla="*/ 5393028 w 9901550"/>
              <a:gd name="connsiteY153" fmla="*/ 5405041 h 5927527"/>
              <a:gd name="connsiteX154" fmla="*/ 5324187 w 9901550"/>
              <a:gd name="connsiteY154" fmla="*/ 5391171 h 5927527"/>
              <a:gd name="connsiteX155" fmla="*/ 5324111 w 9901550"/>
              <a:gd name="connsiteY155" fmla="*/ 5391120 h 5927527"/>
              <a:gd name="connsiteX156" fmla="*/ 5323916 w 9901550"/>
              <a:gd name="connsiteY156" fmla="*/ 5391081 h 5927527"/>
              <a:gd name="connsiteX157" fmla="*/ 5293618 w 9901550"/>
              <a:gd name="connsiteY157" fmla="*/ 5370612 h 5927527"/>
              <a:gd name="connsiteX158" fmla="*/ 5267862 w 9901550"/>
              <a:gd name="connsiteY158" fmla="*/ 5353290 h 5927527"/>
              <a:gd name="connsiteX159" fmla="*/ 5267765 w 9901550"/>
              <a:gd name="connsiteY159" fmla="*/ 5353147 h 5927527"/>
              <a:gd name="connsiteX160" fmla="*/ 5267621 w 9901550"/>
              <a:gd name="connsiteY160" fmla="*/ 5353050 h 5927527"/>
              <a:gd name="connsiteX161" fmla="*/ 5250298 w 9901550"/>
              <a:gd name="connsiteY161" fmla="*/ 5327292 h 5927527"/>
              <a:gd name="connsiteX162" fmla="*/ 5229831 w 9901550"/>
              <a:gd name="connsiteY162" fmla="*/ 5296996 h 5927527"/>
              <a:gd name="connsiteX163" fmla="*/ 5229791 w 9901550"/>
              <a:gd name="connsiteY163" fmla="*/ 5296801 h 5927527"/>
              <a:gd name="connsiteX164" fmla="*/ 5229740 w 9901550"/>
              <a:gd name="connsiteY164" fmla="*/ 5296725 h 5927527"/>
              <a:gd name="connsiteX165" fmla="*/ 5215870 w 9901550"/>
              <a:gd name="connsiteY165" fmla="*/ 5227884 h 5927527"/>
              <a:gd name="connsiteX166" fmla="*/ 5229740 w 9901550"/>
              <a:gd name="connsiteY166" fmla="*/ 5159044 h 5927527"/>
              <a:gd name="connsiteX167" fmla="*/ 5229791 w 9901550"/>
              <a:gd name="connsiteY167" fmla="*/ 5158968 h 5927527"/>
              <a:gd name="connsiteX168" fmla="*/ 5229831 w 9901550"/>
              <a:gd name="connsiteY168" fmla="*/ 5158772 h 5927527"/>
              <a:gd name="connsiteX169" fmla="*/ 5250355 w 9901550"/>
              <a:gd name="connsiteY169" fmla="*/ 5128394 h 5927527"/>
              <a:gd name="connsiteX170" fmla="*/ 5267621 w 9901550"/>
              <a:gd name="connsiteY170" fmla="*/ 5102719 h 5927527"/>
              <a:gd name="connsiteX171" fmla="*/ 5267764 w 9901550"/>
              <a:gd name="connsiteY171" fmla="*/ 5102622 h 5927527"/>
              <a:gd name="connsiteX172" fmla="*/ 5267862 w 9901550"/>
              <a:gd name="connsiteY172" fmla="*/ 5102478 h 5927527"/>
              <a:gd name="connsiteX173" fmla="*/ 5293704 w 9901550"/>
              <a:gd name="connsiteY173" fmla="*/ 5085099 h 5927527"/>
              <a:gd name="connsiteX174" fmla="*/ 5323916 w 9901550"/>
              <a:gd name="connsiteY174" fmla="*/ 5064688 h 5927527"/>
              <a:gd name="connsiteX175" fmla="*/ 5324111 w 9901550"/>
              <a:gd name="connsiteY175" fmla="*/ 5064649 h 5927527"/>
              <a:gd name="connsiteX176" fmla="*/ 5324187 w 9901550"/>
              <a:gd name="connsiteY176" fmla="*/ 5064598 h 5927527"/>
              <a:gd name="connsiteX177" fmla="*/ 5393028 w 9901550"/>
              <a:gd name="connsiteY177" fmla="*/ 5050727 h 5927527"/>
              <a:gd name="connsiteX178" fmla="*/ 2053365 w 9901550"/>
              <a:gd name="connsiteY178" fmla="*/ 5023126 h 5927527"/>
              <a:gd name="connsiteX179" fmla="*/ 2053370 w 9901550"/>
              <a:gd name="connsiteY179" fmla="*/ 5023127 h 5927527"/>
              <a:gd name="connsiteX180" fmla="*/ 2053377 w 9901550"/>
              <a:gd name="connsiteY180" fmla="*/ 5023126 h 5927527"/>
              <a:gd name="connsiteX181" fmla="*/ 2258139 w 9901550"/>
              <a:gd name="connsiteY181" fmla="*/ 5227884 h 5927527"/>
              <a:gd name="connsiteX182" fmla="*/ 2053377 w 9901550"/>
              <a:gd name="connsiteY182" fmla="*/ 5432642 h 5927527"/>
              <a:gd name="connsiteX183" fmla="*/ 2053370 w 9901550"/>
              <a:gd name="connsiteY183" fmla="*/ 5432642 h 5927527"/>
              <a:gd name="connsiteX184" fmla="*/ 2053365 w 9901550"/>
              <a:gd name="connsiteY184" fmla="*/ 5432642 h 5927527"/>
              <a:gd name="connsiteX185" fmla="*/ 1848606 w 9901550"/>
              <a:gd name="connsiteY185" fmla="*/ 5227884 h 5927527"/>
              <a:gd name="connsiteX186" fmla="*/ 2053365 w 9901550"/>
              <a:gd name="connsiteY186" fmla="*/ 5023126 h 5927527"/>
              <a:gd name="connsiteX187" fmla="*/ 4836522 w 9901550"/>
              <a:gd name="connsiteY187" fmla="*/ 5020558 h 5927527"/>
              <a:gd name="connsiteX188" fmla="*/ 5043848 w 9901550"/>
              <a:gd name="connsiteY188" fmla="*/ 5227884 h 5927527"/>
              <a:gd name="connsiteX189" fmla="*/ 4836522 w 9901550"/>
              <a:gd name="connsiteY189" fmla="*/ 5435209 h 5927527"/>
              <a:gd name="connsiteX190" fmla="*/ 4629197 w 9901550"/>
              <a:gd name="connsiteY190" fmla="*/ 5227884 h 5927527"/>
              <a:gd name="connsiteX191" fmla="*/ 4836522 w 9901550"/>
              <a:gd name="connsiteY191" fmla="*/ 5020558 h 5927527"/>
              <a:gd name="connsiteX192" fmla="*/ 4280017 w 9901550"/>
              <a:gd name="connsiteY192" fmla="*/ 4998735 h 5927527"/>
              <a:gd name="connsiteX193" fmla="*/ 4509167 w 9901550"/>
              <a:gd name="connsiteY193" fmla="*/ 5227884 h 5927527"/>
              <a:gd name="connsiteX194" fmla="*/ 4280017 w 9901550"/>
              <a:gd name="connsiteY194" fmla="*/ 5457033 h 5927527"/>
              <a:gd name="connsiteX195" fmla="*/ 4050878 w 9901550"/>
              <a:gd name="connsiteY195" fmla="*/ 5227884 h 5927527"/>
              <a:gd name="connsiteX196" fmla="*/ 4280017 w 9901550"/>
              <a:gd name="connsiteY196" fmla="*/ 4998735 h 5927527"/>
              <a:gd name="connsiteX197" fmla="*/ 2609873 w 9901550"/>
              <a:gd name="connsiteY197" fmla="*/ 4998735 h 5927527"/>
              <a:gd name="connsiteX198" fmla="*/ 2609880 w 9901550"/>
              <a:gd name="connsiteY198" fmla="*/ 4998736 h 5927527"/>
              <a:gd name="connsiteX199" fmla="*/ 2609887 w 9901550"/>
              <a:gd name="connsiteY199" fmla="*/ 4998735 h 5927527"/>
              <a:gd name="connsiteX200" fmla="*/ 2839035 w 9901550"/>
              <a:gd name="connsiteY200" fmla="*/ 5227884 h 5927527"/>
              <a:gd name="connsiteX201" fmla="*/ 2609887 w 9901550"/>
              <a:gd name="connsiteY201" fmla="*/ 5457033 h 5927527"/>
              <a:gd name="connsiteX202" fmla="*/ 2609880 w 9901550"/>
              <a:gd name="connsiteY202" fmla="*/ 5457033 h 5927527"/>
              <a:gd name="connsiteX203" fmla="*/ 2609873 w 9901550"/>
              <a:gd name="connsiteY203" fmla="*/ 5457033 h 5927527"/>
              <a:gd name="connsiteX204" fmla="*/ 2380723 w 9901550"/>
              <a:gd name="connsiteY204" fmla="*/ 5227884 h 5927527"/>
              <a:gd name="connsiteX205" fmla="*/ 2609873 w 9901550"/>
              <a:gd name="connsiteY205" fmla="*/ 4998735 h 5927527"/>
              <a:gd name="connsiteX206" fmla="*/ 8176195 w 9901550"/>
              <a:gd name="connsiteY206" fmla="*/ 4631582 h 5927527"/>
              <a:gd name="connsiteX207" fmla="*/ 8215991 w 9901550"/>
              <a:gd name="connsiteY207" fmla="*/ 4671379 h 5927527"/>
              <a:gd name="connsiteX208" fmla="*/ 8176195 w 9901550"/>
              <a:gd name="connsiteY208" fmla="*/ 4711175 h 5927527"/>
              <a:gd name="connsiteX209" fmla="*/ 8136398 w 9901550"/>
              <a:gd name="connsiteY209" fmla="*/ 4671379 h 5927527"/>
              <a:gd name="connsiteX210" fmla="*/ 8176195 w 9901550"/>
              <a:gd name="connsiteY210" fmla="*/ 4631582 h 5927527"/>
              <a:gd name="connsiteX211" fmla="*/ 7619689 w 9901550"/>
              <a:gd name="connsiteY211" fmla="*/ 4597563 h 5927527"/>
              <a:gd name="connsiteX212" fmla="*/ 7693504 w 9901550"/>
              <a:gd name="connsiteY212" fmla="*/ 4671379 h 5927527"/>
              <a:gd name="connsiteX213" fmla="*/ 7687747 w 9901550"/>
              <a:gd name="connsiteY213" fmla="*/ 4699973 h 5927527"/>
              <a:gd name="connsiteX214" fmla="*/ 7687696 w 9901550"/>
              <a:gd name="connsiteY214" fmla="*/ 4700048 h 5927527"/>
              <a:gd name="connsiteX215" fmla="*/ 7687657 w 9901550"/>
              <a:gd name="connsiteY215" fmla="*/ 4700243 h 5927527"/>
              <a:gd name="connsiteX216" fmla="*/ 7679174 w 9901550"/>
              <a:gd name="connsiteY216" fmla="*/ 4712756 h 5927527"/>
              <a:gd name="connsiteX217" fmla="*/ 7672001 w 9901550"/>
              <a:gd name="connsiteY217" fmla="*/ 4723451 h 5927527"/>
              <a:gd name="connsiteX218" fmla="*/ 7671857 w 9901550"/>
              <a:gd name="connsiteY218" fmla="*/ 4723549 h 5927527"/>
              <a:gd name="connsiteX219" fmla="*/ 7671760 w 9901550"/>
              <a:gd name="connsiteY219" fmla="*/ 4723691 h 5927527"/>
              <a:gd name="connsiteX220" fmla="*/ 7661143 w 9901550"/>
              <a:gd name="connsiteY220" fmla="*/ 4730812 h 5927527"/>
              <a:gd name="connsiteX221" fmla="*/ 7648553 w 9901550"/>
              <a:gd name="connsiteY221" fmla="*/ 4739347 h 5927527"/>
              <a:gd name="connsiteX222" fmla="*/ 7648358 w 9901550"/>
              <a:gd name="connsiteY222" fmla="*/ 4739387 h 5927527"/>
              <a:gd name="connsiteX223" fmla="*/ 7648282 w 9901550"/>
              <a:gd name="connsiteY223" fmla="*/ 4739437 h 5927527"/>
              <a:gd name="connsiteX224" fmla="*/ 7619689 w 9901550"/>
              <a:gd name="connsiteY224" fmla="*/ 4745194 h 5927527"/>
              <a:gd name="connsiteX225" fmla="*/ 7591095 w 9901550"/>
              <a:gd name="connsiteY225" fmla="*/ 4739437 h 5927527"/>
              <a:gd name="connsiteX226" fmla="*/ 7591020 w 9901550"/>
              <a:gd name="connsiteY226" fmla="*/ 4739387 h 5927527"/>
              <a:gd name="connsiteX227" fmla="*/ 7590824 w 9901550"/>
              <a:gd name="connsiteY227" fmla="*/ 4739347 h 5927527"/>
              <a:gd name="connsiteX228" fmla="*/ 7578202 w 9901550"/>
              <a:gd name="connsiteY228" fmla="*/ 4730790 h 5927527"/>
              <a:gd name="connsiteX229" fmla="*/ 7567616 w 9901550"/>
              <a:gd name="connsiteY229" fmla="*/ 4723691 h 5927527"/>
              <a:gd name="connsiteX230" fmla="*/ 7567520 w 9901550"/>
              <a:gd name="connsiteY230" fmla="*/ 4723549 h 5927527"/>
              <a:gd name="connsiteX231" fmla="*/ 7567375 w 9901550"/>
              <a:gd name="connsiteY231" fmla="*/ 4723451 h 5927527"/>
              <a:gd name="connsiteX232" fmla="*/ 7560183 w 9901550"/>
              <a:gd name="connsiteY232" fmla="*/ 4712726 h 5927527"/>
              <a:gd name="connsiteX233" fmla="*/ 7551720 w 9901550"/>
              <a:gd name="connsiteY233" fmla="*/ 4700243 h 5927527"/>
              <a:gd name="connsiteX234" fmla="*/ 7551681 w 9901550"/>
              <a:gd name="connsiteY234" fmla="*/ 4700049 h 5927527"/>
              <a:gd name="connsiteX235" fmla="*/ 7551629 w 9901550"/>
              <a:gd name="connsiteY235" fmla="*/ 4699973 h 5927527"/>
              <a:gd name="connsiteX236" fmla="*/ 7545873 w 9901550"/>
              <a:gd name="connsiteY236" fmla="*/ 4671379 h 5927527"/>
              <a:gd name="connsiteX237" fmla="*/ 7551629 w 9901550"/>
              <a:gd name="connsiteY237" fmla="*/ 4642786 h 5927527"/>
              <a:gd name="connsiteX238" fmla="*/ 7551680 w 9901550"/>
              <a:gd name="connsiteY238" fmla="*/ 4642710 h 5927527"/>
              <a:gd name="connsiteX239" fmla="*/ 7551720 w 9901550"/>
              <a:gd name="connsiteY239" fmla="*/ 4642515 h 5927527"/>
              <a:gd name="connsiteX240" fmla="*/ 7560209 w 9901550"/>
              <a:gd name="connsiteY240" fmla="*/ 4629993 h 5927527"/>
              <a:gd name="connsiteX241" fmla="*/ 7567375 w 9901550"/>
              <a:gd name="connsiteY241" fmla="*/ 4619307 h 5927527"/>
              <a:gd name="connsiteX242" fmla="*/ 7567520 w 9901550"/>
              <a:gd name="connsiteY242" fmla="*/ 4619209 h 5927527"/>
              <a:gd name="connsiteX243" fmla="*/ 7567616 w 9901550"/>
              <a:gd name="connsiteY243" fmla="*/ 4619066 h 5927527"/>
              <a:gd name="connsiteX244" fmla="*/ 7578237 w 9901550"/>
              <a:gd name="connsiteY244" fmla="*/ 4611944 h 5927527"/>
              <a:gd name="connsiteX245" fmla="*/ 7590824 w 9901550"/>
              <a:gd name="connsiteY245" fmla="*/ 4603410 h 5927527"/>
              <a:gd name="connsiteX246" fmla="*/ 7591020 w 9901550"/>
              <a:gd name="connsiteY246" fmla="*/ 4603371 h 5927527"/>
              <a:gd name="connsiteX247" fmla="*/ 7591095 w 9901550"/>
              <a:gd name="connsiteY247" fmla="*/ 4603320 h 5927527"/>
              <a:gd name="connsiteX248" fmla="*/ 7619689 w 9901550"/>
              <a:gd name="connsiteY248" fmla="*/ 4597563 h 5927527"/>
              <a:gd name="connsiteX249" fmla="*/ 7063184 w 9901550"/>
              <a:gd name="connsiteY249" fmla="*/ 4549423 h 5927527"/>
              <a:gd name="connsiteX250" fmla="*/ 7185140 w 9901550"/>
              <a:gd name="connsiteY250" fmla="*/ 4671380 h 5927527"/>
              <a:gd name="connsiteX251" fmla="*/ 7063184 w 9901550"/>
              <a:gd name="connsiteY251" fmla="*/ 4793336 h 5927527"/>
              <a:gd name="connsiteX252" fmla="*/ 6941228 w 9901550"/>
              <a:gd name="connsiteY252" fmla="*/ 4671380 h 5927527"/>
              <a:gd name="connsiteX253" fmla="*/ 7063184 w 9901550"/>
              <a:gd name="connsiteY253" fmla="*/ 4549423 h 5927527"/>
              <a:gd name="connsiteX254" fmla="*/ 6506679 w 9901550"/>
              <a:gd name="connsiteY254" fmla="*/ 4496789 h 5927527"/>
              <a:gd name="connsiteX255" fmla="*/ 6679985 w 9901550"/>
              <a:gd name="connsiteY255" fmla="*/ 4670737 h 5927527"/>
              <a:gd name="connsiteX256" fmla="*/ 6679920 w 9901550"/>
              <a:gd name="connsiteY256" fmla="*/ 4671058 h 5927527"/>
              <a:gd name="connsiteX257" fmla="*/ 6679985 w 9901550"/>
              <a:gd name="connsiteY257" fmla="*/ 4671379 h 5927527"/>
              <a:gd name="connsiteX258" fmla="*/ 6506679 w 9901550"/>
              <a:gd name="connsiteY258" fmla="*/ 4845327 h 5927527"/>
              <a:gd name="connsiteX259" fmla="*/ 6332731 w 9901550"/>
              <a:gd name="connsiteY259" fmla="*/ 4671379 h 5927527"/>
              <a:gd name="connsiteX260" fmla="*/ 6332796 w 9901550"/>
              <a:gd name="connsiteY260" fmla="*/ 4671058 h 5927527"/>
              <a:gd name="connsiteX261" fmla="*/ 6332731 w 9901550"/>
              <a:gd name="connsiteY261" fmla="*/ 4670737 h 5927527"/>
              <a:gd name="connsiteX262" fmla="*/ 6506679 w 9901550"/>
              <a:gd name="connsiteY262" fmla="*/ 4496789 h 5927527"/>
              <a:gd name="connsiteX263" fmla="*/ 383217 w 9901550"/>
              <a:gd name="connsiteY263" fmla="*/ 4496789 h 5927527"/>
              <a:gd name="connsiteX264" fmla="*/ 557164 w 9901550"/>
              <a:gd name="connsiteY264" fmla="*/ 4670737 h 5927527"/>
              <a:gd name="connsiteX265" fmla="*/ 557093 w 9901550"/>
              <a:gd name="connsiteY265" fmla="*/ 4671084 h 5927527"/>
              <a:gd name="connsiteX266" fmla="*/ 557154 w 9901550"/>
              <a:gd name="connsiteY266" fmla="*/ 4671379 h 5927527"/>
              <a:gd name="connsiteX267" fmla="*/ 383206 w 9901550"/>
              <a:gd name="connsiteY267" fmla="*/ 4845327 h 5927527"/>
              <a:gd name="connsiteX268" fmla="*/ 209258 w 9901550"/>
              <a:gd name="connsiteY268" fmla="*/ 4671379 h 5927527"/>
              <a:gd name="connsiteX269" fmla="*/ 209328 w 9901550"/>
              <a:gd name="connsiteY269" fmla="*/ 4671031 h 5927527"/>
              <a:gd name="connsiteX270" fmla="*/ 209269 w 9901550"/>
              <a:gd name="connsiteY270" fmla="*/ 4670737 h 5927527"/>
              <a:gd name="connsiteX271" fmla="*/ 383217 w 9901550"/>
              <a:gd name="connsiteY271" fmla="*/ 4496789 h 5927527"/>
              <a:gd name="connsiteX272" fmla="*/ 5958673 w 9901550"/>
              <a:gd name="connsiteY272" fmla="*/ 4447478 h 5927527"/>
              <a:gd name="connsiteX273" fmla="*/ 6001379 w 9901550"/>
              <a:gd name="connsiteY273" fmla="*/ 4453336 h 5927527"/>
              <a:gd name="connsiteX274" fmla="*/ 6007264 w 9901550"/>
              <a:gd name="connsiteY274" fmla="*/ 4455334 h 5927527"/>
              <a:gd name="connsiteX275" fmla="*/ 6011809 w 9901550"/>
              <a:gd name="connsiteY275" fmla="*/ 4456069 h 5927527"/>
              <a:gd name="connsiteX276" fmla="*/ 6021623 w 9901550"/>
              <a:gd name="connsiteY276" fmla="*/ 4460212 h 5927527"/>
              <a:gd name="connsiteX277" fmla="*/ 6042195 w 9901550"/>
              <a:gd name="connsiteY277" fmla="*/ 4467199 h 5927527"/>
              <a:gd name="connsiteX278" fmla="*/ 6053473 w 9901550"/>
              <a:gd name="connsiteY278" fmla="*/ 4473656 h 5927527"/>
              <a:gd name="connsiteX279" fmla="*/ 6061505 w 9901550"/>
              <a:gd name="connsiteY279" fmla="*/ 4477047 h 5927527"/>
              <a:gd name="connsiteX280" fmla="*/ 6068378 w 9901550"/>
              <a:gd name="connsiteY280" fmla="*/ 4482190 h 5927527"/>
              <a:gd name="connsiteX281" fmla="*/ 6079877 w 9901550"/>
              <a:gd name="connsiteY281" fmla="*/ 4488774 h 5927527"/>
              <a:gd name="connsiteX282" fmla="*/ 6086208 w 9901550"/>
              <a:gd name="connsiteY282" fmla="*/ 4495533 h 5927527"/>
              <a:gd name="connsiteX283" fmla="*/ 6105334 w 9901550"/>
              <a:gd name="connsiteY283" fmla="*/ 4509845 h 5927527"/>
              <a:gd name="connsiteX284" fmla="*/ 6140831 w 9901550"/>
              <a:gd name="connsiteY284" fmla="*/ 4553846 h 5927527"/>
              <a:gd name="connsiteX285" fmla="*/ 6140866 w 9901550"/>
              <a:gd name="connsiteY285" fmla="*/ 4553883 h 5927527"/>
              <a:gd name="connsiteX286" fmla="*/ 6171818 w 9901550"/>
              <a:gd name="connsiteY286" fmla="*/ 4637555 h 5927527"/>
              <a:gd name="connsiteX287" fmla="*/ 6171818 w 9901550"/>
              <a:gd name="connsiteY287" fmla="*/ 4637560 h 5927527"/>
              <a:gd name="connsiteX288" fmla="*/ 6171818 w 9901550"/>
              <a:gd name="connsiteY288" fmla="*/ 4637561 h 5927527"/>
              <a:gd name="connsiteX289" fmla="*/ 6067853 w 9901550"/>
              <a:gd name="connsiteY289" fmla="*/ 4863106 h 5927527"/>
              <a:gd name="connsiteX290" fmla="*/ 5758636 w 9901550"/>
              <a:gd name="connsiteY290" fmla="*/ 4790093 h 5927527"/>
              <a:gd name="connsiteX291" fmla="*/ 5727684 w 9901550"/>
              <a:gd name="connsiteY291" fmla="*/ 4706421 h 5927527"/>
              <a:gd name="connsiteX292" fmla="*/ 5727684 w 9901550"/>
              <a:gd name="connsiteY292" fmla="*/ 4706416 h 5927527"/>
              <a:gd name="connsiteX293" fmla="*/ 5727684 w 9901550"/>
              <a:gd name="connsiteY293" fmla="*/ 4706415 h 5927527"/>
              <a:gd name="connsiteX294" fmla="*/ 5831650 w 9901550"/>
              <a:gd name="connsiteY294" fmla="*/ 4480870 h 5927527"/>
              <a:gd name="connsiteX295" fmla="*/ 5872565 w 9901550"/>
              <a:gd name="connsiteY295" fmla="*/ 4460951 h 5927527"/>
              <a:gd name="connsiteX296" fmla="*/ 5887123 w 9901550"/>
              <a:gd name="connsiteY296" fmla="*/ 4457194 h 5927527"/>
              <a:gd name="connsiteX297" fmla="*/ 5893791 w 9901550"/>
              <a:gd name="connsiteY297" fmla="*/ 4454348 h 5927527"/>
              <a:gd name="connsiteX298" fmla="*/ 5901185 w 9901550"/>
              <a:gd name="connsiteY298" fmla="*/ 4453566 h 5927527"/>
              <a:gd name="connsiteX299" fmla="*/ 5915321 w 9901550"/>
              <a:gd name="connsiteY299" fmla="*/ 4449918 h 5927527"/>
              <a:gd name="connsiteX300" fmla="*/ 5958673 w 9901550"/>
              <a:gd name="connsiteY300" fmla="*/ 4447478 h 5927527"/>
              <a:gd name="connsiteX301" fmla="*/ 939710 w 9901550"/>
              <a:gd name="connsiteY301" fmla="*/ 4446723 h 5927527"/>
              <a:gd name="connsiteX302" fmla="*/ 939715 w 9901550"/>
              <a:gd name="connsiteY302" fmla="*/ 4446724 h 5927527"/>
              <a:gd name="connsiteX303" fmla="*/ 939720 w 9901550"/>
              <a:gd name="connsiteY303" fmla="*/ 4446723 h 5927527"/>
              <a:gd name="connsiteX304" fmla="*/ 1164377 w 9901550"/>
              <a:gd name="connsiteY304" fmla="*/ 4671379 h 5927527"/>
              <a:gd name="connsiteX305" fmla="*/ 939720 w 9901550"/>
              <a:gd name="connsiteY305" fmla="*/ 4896035 h 5927527"/>
              <a:gd name="connsiteX306" fmla="*/ 939715 w 9901550"/>
              <a:gd name="connsiteY306" fmla="*/ 4896035 h 5927527"/>
              <a:gd name="connsiteX307" fmla="*/ 939710 w 9901550"/>
              <a:gd name="connsiteY307" fmla="*/ 4896035 h 5927527"/>
              <a:gd name="connsiteX308" fmla="*/ 715054 w 9901550"/>
              <a:gd name="connsiteY308" fmla="*/ 4671379 h 5927527"/>
              <a:gd name="connsiteX309" fmla="*/ 939710 w 9901550"/>
              <a:gd name="connsiteY309" fmla="*/ 4446723 h 5927527"/>
              <a:gd name="connsiteX310" fmla="*/ 8733341 w 9901550"/>
              <a:gd name="connsiteY310" fmla="*/ 4078287 h 5927527"/>
              <a:gd name="connsiteX311" fmla="*/ 8769286 w 9901550"/>
              <a:gd name="connsiteY311" fmla="*/ 4114232 h 5927527"/>
              <a:gd name="connsiteX312" fmla="*/ 8769147 w 9901550"/>
              <a:gd name="connsiteY312" fmla="*/ 4114553 h 5927527"/>
              <a:gd name="connsiteX313" fmla="*/ 8769286 w 9901550"/>
              <a:gd name="connsiteY313" fmla="*/ 4114874 h 5927527"/>
              <a:gd name="connsiteX314" fmla="*/ 8733341 w 9901550"/>
              <a:gd name="connsiteY314" fmla="*/ 4150819 h 5927527"/>
              <a:gd name="connsiteX315" fmla="*/ 8697396 w 9901550"/>
              <a:gd name="connsiteY315" fmla="*/ 4114874 h 5927527"/>
              <a:gd name="connsiteX316" fmla="*/ 8697529 w 9901550"/>
              <a:gd name="connsiteY316" fmla="*/ 4114553 h 5927527"/>
              <a:gd name="connsiteX317" fmla="*/ 8697396 w 9901550"/>
              <a:gd name="connsiteY317" fmla="*/ 4114232 h 5927527"/>
              <a:gd name="connsiteX318" fmla="*/ 8733341 w 9901550"/>
              <a:gd name="connsiteY318" fmla="*/ 4078287 h 5927527"/>
              <a:gd name="connsiteX319" fmla="*/ 8176194 w 9901550"/>
              <a:gd name="connsiteY319" fmla="*/ 4041058 h 5927527"/>
              <a:gd name="connsiteX320" fmla="*/ 8249367 w 9901550"/>
              <a:gd name="connsiteY320" fmla="*/ 4114232 h 5927527"/>
              <a:gd name="connsiteX321" fmla="*/ 8249302 w 9901550"/>
              <a:gd name="connsiteY321" fmla="*/ 4114553 h 5927527"/>
              <a:gd name="connsiteX322" fmla="*/ 8249367 w 9901550"/>
              <a:gd name="connsiteY322" fmla="*/ 4114873 h 5927527"/>
              <a:gd name="connsiteX323" fmla="*/ 8176194 w 9901550"/>
              <a:gd name="connsiteY323" fmla="*/ 4188047 h 5927527"/>
              <a:gd name="connsiteX324" fmla="*/ 8103020 w 9901550"/>
              <a:gd name="connsiteY324" fmla="*/ 4114873 h 5927527"/>
              <a:gd name="connsiteX325" fmla="*/ 8103084 w 9901550"/>
              <a:gd name="connsiteY325" fmla="*/ 4114553 h 5927527"/>
              <a:gd name="connsiteX326" fmla="*/ 8103020 w 9901550"/>
              <a:gd name="connsiteY326" fmla="*/ 4114232 h 5927527"/>
              <a:gd name="connsiteX327" fmla="*/ 8176194 w 9901550"/>
              <a:gd name="connsiteY327" fmla="*/ 4041058 h 5927527"/>
              <a:gd name="connsiteX328" fmla="*/ 0 w 9901550"/>
              <a:gd name="connsiteY328" fmla="*/ 4030788 h 5927527"/>
              <a:gd name="connsiteX329" fmla="*/ 19256 w 9901550"/>
              <a:gd name="connsiteY329" fmla="*/ 4114232 h 5927527"/>
              <a:gd name="connsiteX330" fmla="*/ 0 w 9901550"/>
              <a:gd name="connsiteY330" fmla="*/ 4197675 h 5927527"/>
              <a:gd name="connsiteX331" fmla="*/ 7619392 w 9901550"/>
              <a:gd name="connsiteY331" fmla="*/ 3987950 h 5927527"/>
              <a:gd name="connsiteX332" fmla="*/ 7708804 w 9901550"/>
              <a:gd name="connsiteY332" fmla="*/ 4024986 h 5927527"/>
              <a:gd name="connsiteX333" fmla="*/ 7708805 w 9901550"/>
              <a:gd name="connsiteY333" fmla="*/ 4203810 h 5927527"/>
              <a:gd name="connsiteX334" fmla="*/ 7529980 w 9901550"/>
              <a:gd name="connsiteY334" fmla="*/ 4203810 h 5927527"/>
              <a:gd name="connsiteX335" fmla="*/ 7529980 w 9901550"/>
              <a:gd name="connsiteY335" fmla="*/ 4024985 h 5927527"/>
              <a:gd name="connsiteX336" fmla="*/ 7571810 w 9901550"/>
              <a:gd name="connsiteY336" fmla="*/ 3997209 h 5927527"/>
              <a:gd name="connsiteX337" fmla="*/ 7619392 w 9901550"/>
              <a:gd name="connsiteY337" fmla="*/ 3987950 h 5927527"/>
              <a:gd name="connsiteX338" fmla="*/ 7063185 w 9901550"/>
              <a:gd name="connsiteY338" fmla="*/ 3924237 h 5927527"/>
              <a:gd name="connsiteX339" fmla="*/ 7253179 w 9901550"/>
              <a:gd name="connsiteY339" fmla="*/ 4114232 h 5927527"/>
              <a:gd name="connsiteX340" fmla="*/ 7253114 w 9901550"/>
              <a:gd name="connsiteY340" fmla="*/ 4114553 h 5927527"/>
              <a:gd name="connsiteX341" fmla="*/ 7253179 w 9901550"/>
              <a:gd name="connsiteY341" fmla="*/ 4114874 h 5927527"/>
              <a:gd name="connsiteX342" fmla="*/ 7063185 w 9901550"/>
              <a:gd name="connsiteY342" fmla="*/ 4304869 h 5927527"/>
              <a:gd name="connsiteX343" fmla="*/ 6873190 w 9901550"/>
              <a:gd name="connsiteY343" fmla="*/ 4114874 h 5927527"/>
              <a:gd name="connsiteX344" fmla="*/ 6873255 w 9901550"/>
              <a:gd name="connsiteY344" fmla="*/ 4114553 h 5927527"/>
              <a:gd name="connsiteX345" fmla="*/ 6873190 w 9901550"/>
              <a:gd name="connsiteY345" fmla="*/ 4114232 h 5927527"/>
              <a:gd name="connsiteX346" fmla="*/ 7063185 w 9901550"/>
              <a:gd name="connsiteY346" fmla="*/ 3924237 h 5927527"/>
              <a:gd name="connsiteX347" fmla="*/ 8733341 w 9901550"/>
              <a:gd name="connsiteY347" fmla="*/ 3496749 h 5927527"/>
              <a:gd name="connsiteX348" fmla="*/ 8794319 w 9901550"/>
              <a:gd name="connsiteY348" fmla="*/ 3557727 h 5927527"/>
              <a:gd name="connsiteX349" fmla="*/ 8794250 w 9901550"/>
              <a:gd name="connsiteY349" fmla="*/ 3558046 h 5927527"/>
              <a:gd name="connsiteX350" fmla="*/ 8794319 w 9901550"/>
              <a:gd name="connsiteY350" fmla="*/ 3558369 h 5927527"/>
              <a:gd name="connsiteX351" fmla="*/ 8733341 w 9901550"/>
              <a:gd name="connsiteY351" fmla="*/ 3619347 h 5927527"/>
              <a:gd name="connsiteX352" fmla="*/ 8672363 w 9901550"/>
              <a:gd name="connsiteY352" fmla="*/ 3558369 h 5927527"/>
              <a:gd name="connsiteX353" fmla="*/ 8672428 w 9901550"/>
              <a:gd name="connsiteY353" fmla="*/ 3558048 h 5927527"/>
              <a:gd name="connsiteX354" fmla="*/ 8672363 w 9901550"/>
              <a:gd name="connsiteY354" fmla="*/ 3557727 h 5927527"/>
              <a:gd name="connsiteX355" fmla="*/ 8733341 w 9901550"/>
              <a:gd name="connsiteY355" fmla="*/ 3496749 h 5927527"/>
              <a:gd name="connsiteX356" fmla="*/ 8176194 w 9901550"/>
              <a:gd name="connsiteY356" fmla="*/ 3440264 h 5927527"/>
              <a:gd name="connsiteX357" fmla="*/ 8293657 w 9901550"/>
              <a:gd name="connsiteY357" fmla="*/ 3557727 h 5927527"/>
              <a:gd name="connsiteX358" fmla="*/ 8176194 w 9901550"/>
              <a:gd name="connsiteY358" fmla="*/ 3675190 h 5927527"/>
              <a:gd name="connsiteX359" fmla="*/ 8058731 w 9901550"/>
              <a:gd name="connsiteY359" fmla="*/ 3557727 h 5927527"/>
              <a:gd name="connsiteX360" fmla="*/ 8176194 w 9901550"/>
              <a:gd name="connsiteY360" fmla="*/ 3440264 h 5927527"/>
              <a:gd name="connsiteX361" fmla="*/ 7619689 w 9901550"/>
              <a:gd name="connsiteY361" fmla="*/ 3372225 h 5927527"/>
              <a:gd name="connsiteX362" fmla="*/ 7805191 w 9901550"/>
              <a:gd name="connsiteY362" fmla="*/ 3557726 h 5927527"/>
              <a:gd name="connsiteX363" fmla="*/ 7619689 w 9901550"/>
              <a:gd name="connsiteY363" fmla="*/ 3743228 h 5927527"/>
              <a:gd name="connsiteX364" fmla="*/ 7434187 w 9901550"/>
              <a:gd name="connsiteY364" fmla="*/ 3557726 h 5927527"/>
              <a:gd name="connsiteX365" fmla="*/ 7619689 w 9901550"/>
              <a:gd name="connsiteY365" fmla="*/ 3372225 h 5927527"/>
              <a:gd name="connsiteX366" fmla="*/ 9289846 w 9901550"/>
              <a:gd name="connsiteY366" fmla="*/ 2954365 h 5927527"/>
              <a:gd name="connsiteX367" fmla="*/ 9336702 w 9901550"/>
              <a:gd name="connsiteY367" fmla="*/ 3001222 h 5927527"/>
              <a:gd name="connsiteX368" fmla="*/ 9289846 w 9901550"/>
              <a:gd name="connsiteY368" fmla="*/ 3048079 h 5927527"/>
              <a:gd name="connsiteX369" fmla="*/ 9242989 w 9901550"/>
              <a:gd name="connsiteY369" fmla="*/ 3001222 h 5927527"/>
              <a:gd name="connsiteX370" fmla="*/ 9289846 w 9901550"/>
              <a:gd name="connsiteY370" fmla="*/ 2954365 h 5927527"/>
              <a:gd name="connsiteX371" fmla="*/ 8733340 w 9901550"/>
              <a:gd name="connsiteY371" fmla="*/ 2907508 h 5927527"/>
              <a:gd name="connsiteX372" fmla="*/ 8827054 w 9901550"/>
              <a:gd name="connsiteY372" fmla="*/ 3001221 h 5927527"/>
              <a:gd name="connsiteX373" fmla="*/ 8733340 w 9901550"/>
              <a:gd name="connsiteY373" fmla="*/ 3094935 h 5927527"/>
              <a:gd name="connsiteX374" fmla="*/ 8697034 w 9901550"/>
              <a:gd name="connsiteY374" fmla="*/ 3087604 h 5927527"/>
              <a:gd name="connsiteX375" fmla="*/ 8696959 w 9901550"/>
              <a:gd name="connsiteY375" fmla="*/ 3087553 h 5927527"/>
              <a:gd name="connsiteX376" fmla="*/ 8696764 w 9901550"/>
              <a:gd name="connsiteY376" fmla="*/ 3087513 h 5927527"/>
              <a:gd name="connsiteX377" fmla="*/ 8680809 w 9901550"/>
              <a:gd name="connsiteY377" fmla="*/ 3076702 h 5927527"/>
              <a:gd name="connsiteX378" fmla="*/ 8667228 w 9901550"/>
              <a:gd name="connsiteY378" fmla="*/ 3067575 h 5927527"/>
              <a:gd name="connsiteX379" fmla="*/ 8667130 w 9901550"/>
              <a:gd name="connsiteY379" fmla="*/ 3067431 h 5927527"/>
              <a:gd name="connsiteX380" fmla="*/ 8666987 w 9901550"/>
              <a:gd name="connsiteY380" fmla="*/ 3067334 h 5927527"/>
              <a:gd name="connsiteX381" fmla="*/ 8657924 w 9901550"/>
              <a:gd name="connsiteY381" fmla="*/ 3053847 h 5927527"/>
              <a:gd name="connsiteX382" fmla="*/ 8647049 w 9901550"/>
              <a:gd name="connsiteY382" fmla="*/ 3037799 h 5927527"/>
              <a:gd name="connsiteX383" fmla="*/ 8647009 w 9901550"/>
              <a:gd name="connsiteY383" fmla="*/ 3037602 h 5927527"/>
              <a:gd name="connsiteX384" fmla="*/ 8646958 w 9901550"/>
              <a:gd name="connsiteY384" fmla="*/ 3037527 h 5927527"/>
              <a:gd name="connsiteX385" fmla="*/ 8639627 w 9901550"/>
              <a:gd name="connsiteY385" fmla="*/ 3001221 h 5927527"/>
              <a:gd name="connsiteX386" fmla="*/ 8646958 w 9901550"/>
              <a:gd name="connsiteY386" fmla="*/ 2964916 h 5927527"/>
              <a:gd name="connsiteX387" fmla="*/ 8647009 w 9901550"/>
              <a:gd name="connsiteY387" fmla="*/ 2964840 h 5927527"/>
              <a:gd name="connsiteX388" fmla="*/ 8647049 w 9901550"/>
              <a:gd name="connsiteY388" fmla="*/ 2964645 h 5927527"/>
              <a:gd name="connsiteX389" fmla="*/ 8657890 w 9901550"/>
              <a:gd name="connsiteY389" fmla="*/ 2948647 h 5927527"/>
              <a:gd name="connsiteX390" fmla="*/ 8666987 w 9901550"/>
              <a:gd name="connsiteY390" fmla="*/ 2935109 h 5927527"/>
              <a:gd name="connsiteX391" fmla="*/ 8667130 w 9901550"/>
              <a:gd name="connsiteY391" fmla="*/ 2935011 h 5927527"/>
              <a:gd name="connsiteX392" fmla="*/ 8667228 w 9901550"/>
              <a:gd name="connsiteY392" fmla="*/ 2934868 h 5927527"/>
              <a:gd name="connsiteX393" fmla="*/ 8680764 w 9901550"/>
              <a:gd name="connsiteY393" fmla="*/ 2925772 h 5927527"/>
              <a:gd name="connsiteX394" fmla="*/ 8696764 w 9901550"/>
              <a:gd name="connsiteY394" fmla="*/ 2914930 h 5927527"/>
              <a:gd name="connsiteX395" fmla="*/ 8696959 w 9901550"/>
              <a:gd name="connsiteY395" fmla="*/ 2914890 h 5927527"/>
              <a:gd name="connsiteX396" fmla="*/ 8697034 w 9901550"/>
              <a:gd name="connsiteY396" fmla="*/ 2914840 h 5927527"/>
              <a:gd name="connsiteX397" fmla="*/ 8733340 w 9901550"/>
              <a:gd name="connsiteY397" fmla="*/ 2907508 h 5927527"/>
              <a:gd name="connsiteX398" fmla="*/ 8176195 w 9901550"/>
              <a:gd name="connsiteY398" fmla="*/ 2838828 h 5927527"/>
              <a:gd name="connsiteX399" fmla="*/ 8338588 w 9901550"/>
              <a:gd name="connsiteY399" fmla="*/ 3001222 h 5927527"/>
              <a:gd name="connsiteX400" fmla="*/ 8176195 w 9901550"/>
              <a:gd name="connsiteY400" fmla="*/ 3163617 h 5927527"/>
              <a:gd name="connsiteX401" fmla="*/ 8013800 w 9901550"/>
              <a:gd name="connsiteY401" fmla="*/ 3001222 h 5927527"/>
              <a:gd name="connsiteX402" fmla="*/ 8176195 w 9901550"/>
              <a:gd name="connsiteY402" fmla="*/ 2838828 h 5927527"/>
              <a:gd name="connsiteX403" fmla="*/ 9289846 w 9901550"/>
              <a:gd name="connsiteY403" fmla="*/ 2378604 h 5927527"/>
              <a:gd name="connsiteX404" fmla="*/ 9355959 w 9901550"/>
              <a:gd name="connsiteY404" fmla="*/ 2444075 h 5927527"/>
              <a:gd name="connsiteX405" fmla="*/ 9289846 w 9901550"/>
              <a:gd name="connsiteY405" fmla="*/ 2510188 h 5927527"/>
              <a:gd name="connsiteX406" fmla="*/ 9223733 w 9901550"/>
              <a:gd name="connsiteY406" fmla="*/ 2444075 h 5927527"/>
              <a:gd name="connsiteX407" fmla="*/ 9289846 w 9901550"/>
              <a:gd name="connsiteY407" fmla="*/ 2378604 h 5927527"/>
              <a:gd name="connsiteX408" fmla="*/ 8733341 w 9901550"/>
              <a:gd name="connsiteY408" fmla="*/ 2316342 h 5927527"/>
              <a:gd name="connsiteX409" fmla="*/ 8783186 w 9901550"/>
              <a:gd name="connsiteY409" fmla="*/ 2326382 h 5927527"/>
              <a:gd name="connsiteX410" fmla="*/ 8783262 w 9901550"/>
              <a:gd name="connsiteY410" fmla="*/ 2326432 h 5927527"/>
              <a:gd name="connsiteX411" fmla="*/ 8783457 w 9901550"/>
              <a:gd name="connsiteY411" fmla="*/ 2326472 h 5927527"/>
              <a:gd name="connsiteX412" fmla="*/ 8805377 w 9901550"/>
              <a:gd name="connsiteY412" fmla="*/ 2341293 h 5927527"/>
              <a:gd name="connsiteX413" fmla="*/ 8824006 w 9901550"/>
              <a:gd name="connsiteY413" fmla="*/ 2353812 h 5927527"/>
              <a:gd name="connsiteX414" fmla="*/ 8824103 w 9901550"/>
              <a:gd name="connsiteY414" fmla="*/ 2353955 h 5927527"/>
              <a:gd name="connsiteX415" fmla="*/ 8824247 w 9901550"/>
              <a:gd name="connsiteY415" fmla="*/ 2354052 h 5927527"/>
              <a:gd name="connsiteX416" fmla="*/ 8836766 w 9901550"/>
              <a:gd name="connsiteY416" fmla="*/ 2372684 h 5927527"/>
              <a:gd name="connsiteX417" fmla="*/ 8851586 w 9901550"/>
              <a:gd name="connsiteY417" fmla="*/ 2394601 h 5927527"/>
              <a:gd name="connsiteX418" fmla="*/ 8851626 w 9901550"/>
              <a:gd name="connsiteY418" fmla="*/ 2394796 h 5927527"/>
              <a:gd name="connsiteX419" fmla="*/ 8851677 w 9901550"/>
              <a:gd name="connsiteY419" fmla="*/ 2394872 h 5927527"/>
              <a:gd name="connsiteX420" fmla="*/ 8861716 w 9901550"/>
              <a:gd name="connsiteY420" fmla="*/ 2444717 h 5927527"/>
              <a:gd name="connsiteX421" fmla="*/ 8733341 w 9901550"/>
              <a:gd name="connsiteY421" fmla="*/ 2573092 h 5927527"/>
              <a:gd name="connsiteX422" fmla="*/ 8683496 w 9901550"/>
              <a:gd name="connsiteY422" fmla="*/ 2563053 h 5927527"/>
              <a:gd name="connsiteX423" fmla="*/ 8683420 w 9901550"/>
              <a:gd name="connsiteY423" fmla="*/ 2563002 h 5927527"/>
              <a:gd name="connsiteX424" fmla="*/ 8683225 w 9901550"/>
              <a:gd name="connsiteY424" fmla="*/ 2562963 h 5927527"/>
              <a:gd name="connsiteX425" fmla="*/ 8661295 w 9901550"/>
              <a:gd name="connsiteY425" fmla="*/ 2548134 h 5927527"/>
              <a:gd name="connsiteX426" fmla="*/ 8642676 w 9901550"/>
              <a:gd name="connsiteY426" fmla="*/ 2535623 h 5927527"/>
              <a:gd name="connsiteX427" fmla="*/ 8642579 w 9901550"/>
              <a:gd name="connsiteY427" fmla="*/ 2535479 h 5927527"/>
              <a:gd name="connsiteX428" fmla="*/ 8642436 w 9901550"/>
              <a:gd name="connsiteY428" fmla="*/ 2535382 h 5927527"/>
              <a:gd name="connsiteX429" fmla="*/ 8629916 w 9901550"/>
              <a:gd name="connsiteY429" fmla="*/ 2516751 h 5927527"/>
              <a:gd name="connsiteX430" fmla="*/ 8615096 w 9901550"/>
              <a:gd name="connsiteY430" fmla="*/ 2494834 h 5927527"/>
              <a:gd name="connsiteX431" fmla="*/ 8615056 w 9901550"/>
              <a:gd name="connsiteY431" fmla="*/ 2494638 h 5927527"/>
              <a:gd name="connsiteX432" fmla="*/ 8615005 w 9901550"/>
              <a:gd name="connsiteY432" fmla="*/ 2494563 h 5927527"/>
              <a:gd name="connsiteX433" fmla="*/ 8604966 w 9901550"/>
              <a:gd name="connsiteY433" fmla="*/ 2444717 h 5927527"/>
              <a:gd name="connsiteX434" fmla="*/ 8615005 w 9901550"/>
              <a:gd name="connsiteY434" fmla="*/ 2394872 h 5927527"/>
              <a:gd name="connsiteX435" fmla="*/ 8615056 w 9901550"/>
              <a:gd name="connsiteY435" fmla="*/ 2394796 h 5927527"/>
              <a:gd name="connsiteX436" fmla="*/ 8615096 w 9901550"/>
              <a:gd name="connsiteY436" fmla="*/ 2394601 h 5927527"/>
              <a:gd name="connsiteX437" fmla="*/ 8629916 w 9901550"/>
              <a:gd name="connsiteY437" fmla="*/ 2372683 h 5927527"/>
              <a:gd name="connsiteX438" fmla="*/ 8642436 w 9901550"/>
              <a:gd name="connsiteY438" fmla="*/ 2354052 h 5927527"/>
              <a:gd name="connsiteX439" fmla="*/ 8642579 w 9901550"/>
              <a:gd name="connsiteY439" fmla="*/ 2353955 h 5927527"/>
              <a:gd name="connsiteX440" fmla="*/ 8642676 w 9901550"/>
              <a:gd name="connsiteY440" fmla="*/ 2353812 h 5927527"/>
              <a:gd name="connsiteX441" fmla="*/ 8661295 w 9901550"/>
              <a:gd name="connsiteY441" fmla="*/ 2341300 h 5927527"/>
              <a:gd name="connsiteX442" fmla="*/ 8683225 w 9901550"/>
              <a:gd name="connsiteY442" fmla="*/ 2326472 h 5927527"/>
              <a:gd name="connsiteX443" fmla="*/ 8683420 w 9901550"/>
              <a:gd name="connsiteY443" fmla="*/ 2326432 h 5927527"/>
              <a:gd name="connsiteX444" fmla="*/ 8683496 w 9901550"/>
              <a:gd name="connsiteY444" fmla="*/ 2326382 h 5927527"/>
              <a:gd name="connsiteX445" fmla="*/ 8733341 w 9901550"/>
              <a:gd name="connsiteY445" fmla="*/ 2316342 h 5927527"/>
              <a:gd name="connsiteX446" fmla="*/ 8176194 w 9901550"/>
              <a:gd name="connsiteY446" fmla="*/ 2230973 h 5927527"/>
              <a:gd name="connsiteX447" fmla="*/ 8389938 w 9901550"/>
              <a:gd name="connsiteY447" fmla="*/ 2444717 h 5927527"/>
              <a:gd name="connsiteX448" fmla="*/ 8176194 w 9901550"/>
              <a:gd name="connsiteY448" fmla="*/ 2658462 h 5927527"/>
              <a:gd name="connsiteX449" fmla="*/ 7962450 w 9901550"/>
              <a:gd name="connsiteY449" fmla="*/ 2444717 h 5927527"/>
              <a:gd name="connsiteX450" fmla="*/ 8176194 w 9901550"/>
              <a:gd name="connsiteY450" fmla="*/ 2230973 h 5927527"/>
              <a:gd name="connsiteX451" fmla="*/ 9846351 w 9901550"/>
              <a:gd name="connsiteY451" fmla="*/ 1849709 h 5927527"/>
              <a:gd name="connsiteX452" fmla="*/ 9884221 w 9901550"/>
              <a:gd name="connsiteY452" fmla="*/ 1887579 h 5927527"/>
              <a:gd name="connsiteX453" fmla="*/ 9884088 w 9901550"/>
              <a:gd name="connsiteY453" fmla="*/ 1887897 h 5927527"/>
              <a:gd name="connsiteX454" fmla="*/ 9884221 w 9901550"/>
              <a:gd name="connsiteY454" fmla="*/ 1888215 h 5927527"/>
              <a:gd name="connsiteX455" fmla="*/ 9846351 w 9901550"/>
              <a:gd name="connsiteY455" fmla="*/ 1926085 h 5927527"/>
              <a:gd name="connsiteX456" fmla="*/ 9808480 w 9901550"/>
              <a:gd name="connsiteY456" fmla="*/ 1888215 h 5927527"/>
              <a:gd name="connsiteX457" fmla="*/ 9808613 w 9901550"/>
              <a:gd name="connsiteY457" fmla="*/ 1887897 h 5927527"/>
              <a:gd name="connsiteX458" fmla="*/ 9808480 w 9901550"/>
              <a:gd name="connsiteY458" fmla="*/ 1887579 h 5927527"/>
              <a:gd name="connsiteX459" fmla="*/ 9846351 w 9901550"/>
              <a:gd name="connsiteY459" fmla="*/ 1849709 h 5927527"/>
              <a:gd name="connsiteX460" fmla="*/ 9289846 w 9901550"/>
              <a:gd name="connsiteY460" fmla="*/ 1802846 h 5927527"/>
              <a:gd name="connsiteX461" fmla="*/ 9374573 w 9901550"/>
              <a:gd name="connsiteY461" fmla="*/ 1887573 h 5927527"/>
              <a:gd name="connsiteX462" fmla="*/ 9374508 w 9901550"/>
              <a:gd name="connsiteY462" fmla="*/ 1887897 h 5927527"/>
              <a:gd name="connsiteX463" fmla="*/ 9374573 w 9901550"/>
              <a:gd name="connsiteY463" fmla="*/ 1888221 h 5927527"/>
              <a:gd name="connsiteX464" fmla="*/ 9289846 w 9901550"/>
              <a:gd name="connsiteY464" fmla="*/ 1972949 h 5927527"/>
              <a:gd name="connsiteX465" fmla="*/ 9205118 w 9901550"/>
              <a:gd name="connsiteY465" fmla="*/ 1888221 h 5927527"/>
              <a:gd name="connsiteX466" fmla="*/ 9205183 w 9901550"/>
              <a:gd name="connsiteY466" fmla="*/ 1887897 h 5927527"/>
              <a:gd name="connsiteX467" fmla="*/ 9205118 w 9901550"/>
              <a:gd name="connsiteY467" fmla="*/ 1887573 h 5927527"/>
              <a:gd name="connsiteX468" fmla="*/ 9289846 w 9901550"/>
              <a:gd name="connsiteY468" fmla="*/ 1802846 h 5927527"/>
              <a:gd name="connsiteX469" fmla="*/ 8733341 w 9901550"/>
              <a:gd name="connsiteY469" fmla="*/ 1725828 h 5927527"/>
              <a:gd name="connsiteX470" fmla="*/ 8895094 w 9901550"/>
              <a:gd name="connsiteY470" fmla="*/ 1887580 h 5927527"/>
              <a:gd name="connsiteX471" fmla="*/ 8895028 w 9901550"/>
              <a:gd name="connsiteY471" fmla="*/ 1887898 h 5927527"/>
              <a:gd name="connsiteX472" fmla="*/ 8895094 w 9901550"/>
              <a:gd name="connsiteY472" fmla="*/ 1888215 h 5927527"/>
              <a:gd name="connsiteX473" fmla="*/ 8733341 w 9901550"/>
              <a:gd name="connsiteY473" fmla="*/ 2049968 h 5927527"/>
              <a:gd name="connsiteX474" fmla="*/ 8571589 w 9901550"/>
              <a:gd name="connsiteY474" fmla="*/ 1888215 h 5927527"/>
              <a:gd name="connsiteX475" fmla="*/ 8571653 w 9901550"/>
              <a:gd name="connsiteY475" fmla="*/ 1887898 h 5927527"/>
              <a:gd name="connsiteX476" fmla="*/ 8571589 w 9901550"/>
              <a:gd name="connsiteY476" fmla="*/ 1887580 h 5927527"/>
              <a:gd name="connsiteX477" fmla="*/ 8733341 w 9901550"/>
              <a:gd name="connsiteY477" fmla="*/ 1725828 h 5927527"/>
              <a:gd name="connsiteX478" fmla="*/ 9846351 w 9901550"/>
              <a:gd name="connsiteY478" fmla="*/ 1283568 h 5927527"/>
              <a:gd name="connsiteX479" fmla="*/ 9893850 w 9901550"/>
              <a:gd name="connsiteY479" fmla="*/ 1331067 h 5927527"/>
              <a:gd name="connsiteX480" fmla="*/ 9893849 w 9901550"/>
              <a:gd name="connsiteY480" fmla="*/ 1331071 h 5927527"/>
              <a:gd name="connsiteX481" fmla="*/ 9893850 w 9901550"/>
              <a:gd name="connsiteY481" fmla="*/ 1331074 h 5927527"/>
              <a:gd name="connsiteX482" fmla="*/ 9846351 w 9901550"/>
              <a:gd name="connsiteY482" fmla="*/ 1378572 h 5927527"/>
              <a:gd name="connsiteX483" fmla="*/ 9798852 w 9901550"/>
              <a:gd name="connsiteY483" fmla="*/ 1331074 h 5927527"/>
              <a:gd name="connsiteX484" fmla="*/ 9798853 w 9901550"/>
              <a:gd name="connsiteY484" fmla="*/ 1331071 h 5927527"/>
              <a:gd name="connsiteX485" fmla="*/ 9798852 w 9901550"/>
              <a:gd name="connsiteY485" fmla="*/ 1331067 h 5927527"/>
              <a:gd name="connsiteX486" fmla="*/ 9846351 w 9901550"/>
              <a:gd name="connsiteY486" fmla="*/ 1283568 h 5927527"/>
              <a:gd name="connsiteX487" fmla="*/ 9289846 w 9901550"/>
              <a:gd name="connsiteY487" fmla="*/ 1227085 h 5927527"/>
              <a:gd name="connsiteX488" fmla="*/ 9393829 w 9901550"/>
              <a:gd name="connsiteY488" fmla="*/ 1331069 h 5927527"/>
              <a:gd name="connsiteX489" fmla="*/ 9393764 w 9901550"/>
              <a:gd name="connsiteY489" fmla="*/ 1331392 h 5927527"/>
              <a:gd name="connsiteX490" fmla="*/ 9393829 w 9901550"/>
              <a:gd name="connsiteY490" fmla="*/ 1331716 h 5927527"/>
              <a:gd name="connsiteX491" fmla="*/ 9289846 w 9901550"/>
              <a:gd name="connsiteY491" fmla="*/ 1435699 h 5927527"/>
              <a:gd name="connsiteX492" fmla="*/ 9185862 w 9901550"/>
              <a:gd name="connsiteY492" fmla="*/ 1331716 h 5927527"/>
              <a:gd name="connsiteX493" fmla="*/ 9185928 w 9901550"/>
              <a:gd name="connsiteY493" fmla="*/ 1331392 h 5927527"/>
              <a:gd name="connsiteX494" fmla="*/ 9185862 w 9901550"/>
              <a:gd name="connsiteY494" fmla="*/ 1331069 h 5927527"/>
              <a:gd name="connsiteX495" fmla="*/ 9289846 w 9901550"/>
              <a:gd name="connsiteY495" fmla="*/ 1227085 h 5927527"/>
              <a:gd name="connsiteX496" fmla="*/ 8733341 w 9901550"/>
              <a:gd name="connsiteY496" fmla="*/ 1144925 h 5927527"/>
              <a:gd name="connsiteX497" fmla="*/ 8919484 w 9901550"/>
              <a:gd name="connsiteY497" fmla="*/ 1331069 h 5927527"/>
              <a:gd name="connsiteX498" fmla="*/ 8919483 w 9901550"/>
              <a:gd name="connsiteY498" fmla="*/ 1331072 h 5927527"/>
              <a:gd name="connsiteX499" fmla="*/ 8919484 w 9901550"/>
              <a:gd name="connsiteY499" fmla="*/ 1331076 h 5927527"/>
              <a:gd name="connsiteX500" fmla="*/ 8733341 w 9901550"/>
              <a:gd name="connsiteY500" fmla="*/ 1517219 h 5927527"/>
              <a:gd name="connsiteX501" fmla="*/ 8547197 w 9901550"/>
              <a:gd name="connsiteY501" fmla="*/ 1331076 h 5927527"/>
              <a:gd name="connsiteX502" fmla="*/ 8547198 w 9901550"/>
              <a:gd name="connsiteY502" fmla="*/ 1331072 h 5927527"/>
              <a:gd name="connsiteX503" fmla="*/ 8547197 w 9901550"/>
              <a:gd name="connsiteY503" fmla="*/ 1331069 h 5927527"/>
              <a:gd name="connsiteX504" fmla="*/ 8733341 w 9901550"/>
              <a:gd name="connsiteY504" fmla="*/ 1144925 h 5927527"/>
              <a:gd name="connsiteX505" fmla="*/ 9846351 w 9901550"/>
              <a:gd name="connsiteY505" fmla="*/ 721287 h 5927527"/>
              <a:gd name="connsiteX506" fmla="*/ 9899627 w 9901550"/>
              <a:gd name="connsiteY506" fmla="*/ 774563 h 5927527"/>
              <a:gd name="connsiteX507" fmla="*/ 9899626 w 9901550"/>
              <a:gd name="connsiteY507" fmla="*/ 774566 h 5927527"/>
              <a:gd name="connsiteX508" fmla="*/ 9899627 w 9901550"/>
              <a:gd name="connsiteY508" fmla="*/ 774569 h 5927527"/>
              <a:gd name="connsiteX509" fmla="*/ 9846351 w 9901550"/>
              <a:gd name="connsiteY509" fmla="*/ 827844 h 5927527"/>
              <a:gd name="connsiteX510" fmla="*/ 9793075 w 9901550"/>
              <a:gd name="connsiteY510" fmla="*/ 774569 h 5927527"/>
              <a:gd name="connsiteX511" fmla="*/ 9793076 w 9901550"/>
              <a:gd name="connsiteY511" fmla="*/ 774566 h 5927527"/>
              <a:gd name="connsiteX512" fmla="*/ 9793075 w 9901550"/>
              <a:gd name="connsiteY512" fmla="*/ 774563 h 5927527"/>
              <a:gd name="connsiteX513" fmla="*/ 9846351 w 9901550"/>
              <a:gd name="connsiteY513" fmla="*/ 721287 h 5927527"/>
              <a:gd name="connsiteX514" fmla="*/ 9289847 w 9901550"/>
              <a:gd name="connsiteY514" fmla="*/ 657747 h 5927527"/>
              <a:gd name="connsiteX515" fmla="*/ 9406667 w 9901550"/>
              <a:gd name="connsiteY515" fmla="*/ 774568 h 5927527"/>
              <a:gd name="connsiteX516" fmla="*/ 9406601 w 9901550"/>
              <a:gd name="connsiteY516" fmla="*/ 774885 h 5927527"/>
              <a:gd name="connsiteX517" fmla="*/ 9406667 w 9901550"/>
              <a:gd name="connsiteY517" fmla="*/ 775204 h 5927527"/>
              <a:gd name="connsiteX518" fmla="*/ 9289847 w 9901550"/>
              <a:gd name="connsiteY518" fmla="*/ 892025 h 5927527"/>
              <a:gd name="connsiteX519" fmla="*/ 9173025 w 9901550"/>
              <a:gd name="connsiteY519" fmla="*/ 775204 h 5927527"/>
              <a:gd name="connsiteX520" fmla="*/ 9173089 w 9901550"/>
              <a:gd name="connsiteY520" fmla="*/ 774886 h 5927527"/>
              <a:gd name="connsiteX521" fmla="*/ 9173025 w 9901550"/>
              <a:gd name="connsiteY521" fmla="*/ 774568 h 5927527"/>
              <a:gd name="connsiteX522" fmla="*/ 9289847 w 9901550"/>
              <a:gd name="connsiteY522" fmla="*/ 657747 h 5927527"/>
              <a:gd name="connsiteX523" fmla="*/ 8733165 w 9901550"/>
              <a:gd name="connsiteY523" fmla="*/ 568394 h 5927527"/>
              <a:gd name="connsiteX524" fmla="*/ 8738850 w 9901550"/>
              <a:gd name="connsiteY524" fmla="*/ 568939 h 5927527"/>
              <a:gd name="connsiteX525" fmla="*/ 8739361 w 9901550"/>
              <a:gd name="connsiteY525" fmla="*/ 568866 h 5927527"/>
              <a:gd name="connsiteX526" fmla="*/ 8742720 w 9901550"/>
              <a:gd name="connsiteY526" fmla="*/ 569310 h 5927527"/>
              <a:gd name="connsiteX527" fmla="*/ 8772517 w 9901550"/>
              <a:gd name="connsiteY527" fmla="*/ 572166 h 5927527"/>
              <a:gd name="connsiteX528" fmla="*/ 8779110 w 9901550"/>
              <a:gd name="connsiteY528" fmla="*/ 574120 h 5927527"/>
              <a:gd name="connsiteX529" fmla="*/ 8780734 w 9901550"/>
              <a:gd name="connsiteY529" fmla="*/ 574335 h 5927527"/>
              <a:gd name="connsiteX530" fmla="*/ 8786198 w 9901550"/>
              <a:gd name="connsiteY530" fmla="*/ 576220 h 5927527"/>
              <a:gd name="connsiteX531" fmla="*/ 8810698 w 9901550"/>
              <a:gd name="connsiteY531" fmla="*/ 583481 h 5927527"/>
              <a:gd name="connsiteX532" fmla="*/ 8817299 w 9901550"/>
              <a:gd name="connsiteY532" fmla="*/ 586955 h 5927527"/>
              <a:gd name="connsiteX533" fmla="*/ 8820184 w 9901550"/>
              <a:gd name="connsiteY533" fmla="*/ 587951 h 5927527"/>
              <a:gd name="connsiteX534" fmla="*/ 8828406 w 9901550"/>
              <a:gd name="connsiteY534" fmla="*/ 592800 h 5927527"/>
              <a:gd name="connsiteX535" fmla="*/ 8846535 w 9901550"/>
              <a:gd name="connsiteY535" fmla="*/ 602340 h 5927527"/>
              <a:gd name="connsiteX536" fmla="*/ 8851608 w 9901550"/>
              <a:gd name="connsiteY536" fmla="*/ 606484 h 5927527"/>
              <a:gd name="connsiteX537" fmla="*/ 8855065 w 9901550"/>
              <a:gd name="connsiteY537" fmla="*/ 608523 h 5927527"/>
              <a:gd name="connsiteX538" fmla="*/ 8858018 w 9901550"/>
              <a:gd name="connsiteY538" fmla="*/ 611719 h 5927527"/>
              <a:gd name="connsiteX539" fmla="*/ 8878857 w 9901550"/>
              <a:gd name="connsiteY539" fmla="*/ 628742 h 5927527"/>
              <a:gd name="connsiteX540" fmla="*/ 8891949 w 9901550"/>
              <a:gd name="connsiteY540" fmla="*/ 648458 h 5927527"/>
              <a:gd name="connsiteX541" fmla="*/ 8908655 w 9901550"/>
              <a:gd name="connsiteY541" fmla="*/ 666546 h 5927527"/>
              <a:gd name="connsiteX542" fmla="*/ 8914857 w 9901550"/>
              <a:gd name="connsiteY542" fmla="*/ 682955 h 5927527"/>
              <a:gd name="connsiteX543" fmla="*/ 8924117 w 9901550"/>
              <a:gd name="connsiteY543" fmla="*/ 696901 h 5927527"/>
              <a:gd name="connsiteX544" fmla="*/ 8928352 w 9901550"/>
              <a:gd name="connsiteY544" fmla="*/ 718665 h 5927527"/>
              <a:gd name="connsiteX545" fmla="*/ 8936578 w 9901550"/>
              <a:gd name="connsiteY545" fmla="*/ 740430 h 5927527"/>
              <a:gd name="connsiteX546" fmla="*/ 8938781 w 9901550"/>
              <a:gd name="connsiteY546" fmla="*/ 772260 h 5927527"/>
              <a:gd name="connsiteX547" fmla="*/ 8939204 w 9901550"/>
              <a:gd name="connsiteY547" fmla="*/ 774434 h 5927527"/>
              <a:gd name="connsiteX548" fmla="*/ 8939003 w 9901550"/>
              <a:gd name="connsiteY548" fmla="*/ 775467 h 5927527"/>
              <a:gd name="connsiteX549" fmla="*/ 8939374 w 9901550"/>
              <a:gd name="connsiteY549" fmla="*/ 780829 h 5927527"/>
              <a:gd name="connsiteX550" fmla="*/ 8933906 w 9901550"/>
              <a:gd name="connsiteY550" fmla="*/ 822202 h 5927527"/>
              <a:gd name="connsiteX551" fmla="*/ 8926978 w 9901550"/>
              <a:gd name="connsiteY551" fmla="*/ 837265 h 5927527"/>
              <a:gd name="connsiteX552" fmla="*/ 8924117 w 9901550"/>
              <a:gd name="connsiteY552" fmla="*/ 851967 h 5927527"/>
              <a:gd name="connsiteX553" fmla="*/ 8911425 w 9901550"/>
              <a:gd name="connsiteY553" fmla="*/ 871080 h 5927527"/>
              <a:gd name="connsiteX554" fmla="*/ 8899718 w 9901550"/>
              <a:gd name="connsiteY554" fmla="*/ 896533 h 5927527"/>
              <a:gd name="connsiteX555" fmla="*/ 8886283 w 9901550"/>
              <a:gd name="connsiteY555" fmla="*/ 908942 h 5927527"/>
              <a:gd name="connsiteX556" fmla="*/ 8878856 w 9901550"/>
              <a:gd name="connsiteY556" fmla="*/ 920126 h 5927527"/>
              <a:gd name="connsiteX557" fmla="*/ 8846534 w 9901550"/>
              <a:gd name="connsiteY557" fmla="*/ 946528 h 5927527"/>
              <a:gd name="connsiteX558" fmla="*/ 8844334 w 9901550"/>
              <a:gd name="connsiteY558" fmla="*/ 947686 h 5927527"/>
              <a:gd name="connsiteX559" fmla="*/ 8841695 w 9901550"/>
              <a:gd name="connsiteY559" fmla="*/ 950123 h 5927527"/>
              <a:gd name="connsiteX560" fmla="*/ 8767810 w 9901550"/>
              <a:gd name="connsiteY560" fmla="*/ 978046 h 5927527"/>
              <a:gd name="connsiteX561" fmla="*/ 8734266 w 9901550"/>
              <a:gd name="connsiteY561" fmla="*/ 980368 h 5927527"/>
              <a:gd name="connsiteX562" fmla="*/ 8733165 w 9901550"/>
              <a:gd name="connsiteY562" fmla="*/ 980473 h 5927527"/>
              <a:gd name="connsiteX563" fmla="*/ 8732987 w 9901550"/>
              <a:gd name="connsiteY563" fmla="*/ 980456 h 5927527"/>
              <a:gd name="connsiteX564" fmla="*/ 8727412 w 9901550"/>
              <a:gd name="connsiteY564" fmla="*/ 980842 h 5927527"/>
              <a:gd name="connsiteX565" fmla="*/ 8702082 w 9901550"/>
              <a:gd name="connsiteY565" fmla="*/ 977494 h 5927527"/>
              <a:gd name="connsiteX566" fmla="*/ 8693812 w 9901550"/>
              <a:gd name="connsiteY566" fmla="*/ 976701 h 5927527"/>
              <a:gd name="connsiteX567" fmla="*/ 8691982 w 9901550"/>
              <a:gd name="connsiteY567" fmla="*/ 976159 h 5927527"/>
              <a:gd name="connsiteX568" fmla="*/ 8686038 w 9901550"/>
              <a:gd name="connsiteY568" fmla="*/ 975373 h 5927527"/>
              <a:gd name="connsiteX569" fmla="*/ 8666035 w 9901550"/>
              <a:gd name="connsiteY569" fmla="*/ 968469 h 5927527"/>
              <a:gd name="connsiteX570" fmla="*/ 8655632 w 9901550"/>
              <a:gd name="connsiteY570" fmla="*/ 965386 h 5927527"/>
              <a:gd name="connsiteX571" fmla="*/ 8652829 w 9901550"/>
              <a:gd name="connsiteY571" fmla="*/ 963911 h 5927527"/>
              <a:gd name="connsiteX572" fmla="*/ 8646588 w 9901550"/>
              <a:gd name="connsiteY572" fmla="*/ 961757 h 5927527"/>
              <a:gd name="connsiteX573" fmla="*/ 8628806 w 9901550"/>
              <a:gd name="connsiteY573" fmla="*/ 951270 h 5927527"/>
              <a:gd name="connsiteX574" fmla="*/ 8619795 w 9901550"/>
              <a:gd name="connsiteY574" fmla="*/ 946528 h 5927527"/>
              <a:gd name="connsiteX575" fmla="*/ 8617273 w 9901550"/>
              <a:gd name="connsiteY575" fmla="*/ 944468 h 5927527"/>
              <a:gd name="connsiteX576" fmla="*/ 8611707 w 9901550"/>
              <a:gd name="connsiteY576" fmla="*/ 941186 h 5927527"/>
              <a:gd name="connsiteX577" fmla="*/ 8606954 w 9901550"/>
              <a:gd name="connsiteY577" fmla="*/ 936039 h 5927527"/>
              <a:gd name="connsiteX578" fmla="*/ 8587473 w 9901550"/>
              <a:gd name="connsiteY578" fmla="*/ 920126 h 5927527"/>
              <a:gd name="connsiteX579" fmla="*/ 8575234 w 9901550"/>
              <a:gd name="connsiteY579" fmla="*/ 901695 h 5927527"/>
              <a:gd name="connsiteX580" fmla="*/ 8558117 w 9901550"/>
              <a:gd name="connsiteY580" fmla="*/ 883162 h 5927527"/>
              <a:gd name="connsiteX581" fmla="*/ 8551763 w 9901550"/>
              <a:gd name="connsiteY581" fmla="*/ 866350 h 5927527"/>
              <a:gd name="connsiteX582" fmla="*/ 8542212 w 9901550"/>
              <a:gd name="connsiteY582" fmla="*/ 851967 h 5927527"/>
              <a:gd name="connsiteX583" fmla="*/ 8537844 w 9901550"/>
              <a:gd name="connsiteY583" fmla="*/ 829519 h 5927527"/>
              <a:gd name="connsiteX584" fmla="*/ 8530194 w 9901550"/>
              <a:gd name="connsiteY584" fmla="*/ 809278 h 5927527"/>
              <a:gd name="connsiteX585" fmla="*/ 8528145 w 9901550"/>
              <a:gd name="connsiteY585" fmla="*/ 779677 h 5927527"/>
              <a:gd name="connsiteX586" fmla="*/ 8527125 w 9901550"/>
              <a:gd name="connsiteY586" fmla="*/ 774434 h 5927527"/>
              <a:gd name="connsiteX587" fmla="*/ 8527610 w 9901550"/>
              <a:gd name="connsiteY587" fmla="*/ 771942 h 5927527"/>
              <a:gd name="connsiteX588" fmla="*/ 8527398 w 9901550"/>
              <a:gd name="connsiteY588" fmla="*/ 768879 h 5927527"/>
              <a:gd name="connsiteX589" fmla="*/ 8532866 w 9901550"/>
              <a:gd name="connsiteY589" fmla="*/ 727506 h 5927527"/>
              <a:gd name="connsiteX590" fmla="*/ 8539052 w 9901550"/>
              <a:gd name="connsiteY590" fmla="*/ 713137 h 5927527"/>
              <a:gd name="connsiteX591" fmla="*/ 8542212 w 9901550"/>
              <a:gd name="connsiteY591" fmla="*/ 696901 h 5927527"/>
              <a:gd name="connsiteX592" fmla="*/ 8553108 w 9901550"/>
              <a:gd name="connsiteY592" fmla="*/ 680492 h 5927527"/>
              <a:gd name="connsiteX593" fmla="*/ 8561314 w 9901550"/>
              <a:gd name="connsiteY593" fmla="*/ 661433 h 5927527"/>
              <a:gd name="connsiteX594" fmla="*/ 8576600 w 9901550"/>
              <a:gd name="connsiteY594" fmla="*/ 645115 h 5927527"/>
              <a:gd name="connsiteX595" fmla="*/ 8587472 w 9901550"/>
              <a:gd name="connsiteY595" fmla="*/ 628742 h 5927527"/>
              <a:gd name="connsiteX596" fmla="*/ 8606485 w 9901550"/>
              <a:gd name="connsiteY596" fmla="*/ 613212 h 5927527"/>
              <a:gd name="connsiteX597" fmla="*/ 8608773 w 9901550"/>
              <a:gd name="connsiteY597" fmla="*/ 610769 h 5927527"/>
              <a:gd name="connsiteX598" fmla="*/ 8610724 w 9901550"/>
              <a:gd name="connsiteY598" fmla="*/ 609749 h 5927527"/>
              <a:gd name="connsiteX599" fmla="*/ 8619794 w 9901550"/>
              <a:gd name="connsiteY599" fmla="*/ 602340 h 5927527"/>
              <a:gd name="connsiteX600" fmla="*/ 8655631 w 9901550"/>
              <a:gd name="connsiteY600" fmla="*/ 583481 h 5927527"/>
              <a:gd name="connsiteX601" fmla="*/ 8667964 w 9901550"/>
              <a:gd name="connsiteY601" fmla="*/ 579826 h 5927527"/>
              <a:gd name="connsiteX602" fmla="*/ 8669903 w 9901550"/>
              <a:gd name="connsiteY602" fmla="*/ 578812 h 5927527"/>
              <a:gd name="connsiteX603" fmla="*/ 8672770 w 9901550"/>
              <a:gd name="connsiteY603" fmla="*/ 578402 h 5927527"/>
              <a:gd name="connsiteX604" fmla="*/ 8693812 w 9901550"/>
              <a:gd name="connsiteY604" fmla="*/ 572166 h 5927527"/>
              <a:gd name="connsiteX605" fmla="*/ 8733165 w 9901550"/>
              <a:gd name="connsiteY605" fmla="*/ 568394 h 5927527"/>
              <a:gd name="connsiteX606" fmla="*/ 9846351 w 9901550"/>
              <a:gd name="connsiteY606" fmla="*/ 162856 h 5927527"/>
              <a:gd name="connsiteX607" fmla="*/ 9897259 w 9901550"/>
              <a:gd name="connsiteY607" fmla="*/ 196434 h 5927527"/>
              <a:gd name="connsiteX608" fmla="*/ 9901550 w 9901550"/>
              <a:gd name="connsiteY608" fmla="*/ 218047 h 5927527"/>
              <a:gd name="connsiteX609" fmla="*/ 9901550 w 9901550"/>
              <a:gd name="connsiteY609" fmla="*/ 218073 h 5927527"/>
              <a:gd name="connsiteX610" fmla="*/ 9897259 w 9901550"/>
              <a:gd name="connsiteY610" fmla="*/ 239415 h 5927527"/>
              <a:gd name="connsiteX611" fmla="*/ 9846351 w 9901550"/>
              <a:gd name="connsiteY611" fmla="*/ 273264 h 5927527"/>
              <a:gd name="connsiteX612" fmla="*/ 9842370 w 9901550"/>
              <a:gd name="connsiteY612" fmla="*/ 272457 h 5927527"/>
              <a:gd name="connsiteX613" fmla="*/ 9824999 w 9901550"/>
              <a:gd name="connsiteY613" fmla="*/ 268965 h 5927527"/>
              <a:gd name="connsiteX614" fmla="*/ 9824937 w 9901550"/>
              <a:gd name="connsiteY614" fmla="*/ 268924 h 5927527"/>
              <a:gd name="connsiteX615" fmla="*/ 9824728 w 9901550"/>
              <a:gd name="connsiteY615" fmla="*/ 268881 h 5927527"/>
              <a:gd name="connsiteX616" fmla="*/ 9814698 w 9901550"/>
              <a:gd name="connsiteY616" fmla="*/ 262071 h 5927527"/>
              <a:gd name="connsiteX617" fmla="*/ 9807437 w 9901550"/>
              <a:gd name="connsiteY617" fmla="*/ 257211 h 5927527"/>
              <a:gd name="connsiteX618" fmla="*/ 9807348 w 9901550"/>
              <a:gd name="connsiteY618" fmla="*/ 257080 h 5927527"/>
              <a:gd name="connsiteX619" fmla="*/ 9807197 w 9901550"/>
              <a:gd name="connsiteY619" fmla="*/ 256977 h 5927527"/>
              <a:gd name="connsiteX620" fmla="*/ 9801574 w 9901550"/>
              <a:gd name="connsiteY620" fmla="*/ 248576 h 5927527"/>
              <a:gd name="connsiteX621" fmla="*/ 9795533 w 9901550"/>
              <a:gd name="connsiteY621" fmla="*/ 239680 h 5927527"/>
              <a:gd name="connsiteX622" fmla="*/ 9795495 w 9901550"/>
              <a:gd name="connsiteY622" fmla="*/ 239494 h 5927527"/>
              <a:gd name="connsiteX623" fmla="*/ 9795442 w 9901550"/>
              <a:gd name="connsiteY623" fmla="*/ 239415 h 5927527"/>
              <a:gd name="connsiteX624" fmla="*/ 9791150 w 9901550"/>
              <a:gd name="connsiteY624" fmla="*/ 218063 h 5927527"/>
              <a:gd name="connsiteX625" fmla="*/ 9791151 w 9901550"/>
              <a:gd name="connsiteY625" fmla="*/ 218060 h 5927527"/>
              <a:gd name="connsiteX626" fmla="*/ 9791150 w 9901550"/>
              <a:gd name="connsiteY626" fmla="*/ 218057 h 5927527"/>
              <a:gd name="connsiteX627" fmla="*/ 9795442 w 9901550"/>
              <a:gd name="connsiteY627" fmla="*/ 196704 h 5927527"/>
              <a:gd name="connsiteX628" fmla="*/ 9795495 w 9901550"/>
              <a:gd name="connsiteY628" fmla="*/ 196626 h 5927527"/>
              <a:gd name="connsiteX629" fmla="*/ 9795533 w 9901550"/>
              <a:gd name="connsiteY629" fmla="*/ 196440 h 5927527"/>
              <a:gd name="connsiteX630" fmla="*/ 9801568 w 9901550"/>
              <a:gd name="connsiteY630" fmla="*/ 187552 h 5927527"/>
              <a:gd name="connsiteX631" fmla="*/ 9807197 w 9901550"/>
              <a:gd name="connsiteY631" fmla="*/ 179143 h 5927527"/>
              <a:gd name="connsiteX632" fmla="*/ 9807349 w 9901550"/>
              <a:gd name="connsiteY632" fmla="*/ 179040 h 5927527"/>
              <a:gd name="connsiteX633" fmla="*/ 9807437 w 9901550"/>
              <a:gd name="connsiteY633" fmla="*/ 178909 h 5927527"/>
              <a:gd name="connsiteX634" fmla="*/ 9814685 w 9901550"/>
              <a:gd name="connsiteY634" fmla="*/ 174058 h 5927527"/>
              <a:gd name="connsiteX635" fmla="*/ 9824728 w 9901550"/>
              <a:gd name="connsiteY635" fmla="*/ 167238 h 5927527"/>
              <a:gd name="connsiteX636" fmla="*/ 9824937 w 9901550"/>
              <a:gd name="connsiteY636" fmla="*/ 167196 h 5927527"/>
              <a:gd name="connsiteX637" fmla="*/ 9824999 w 9901550"/>
              <a:gd name="connsiteY637" fmla="*/ 167155 h 5927527"/>
              <a:gd name="connsiteX638" fmla="*/ 9842295 w 9901550"/>
              <a:gd name="connsiteY638" fmla="*/ 163678 h 5927527"/>
              <a:gd name="connsiteX639" fmla="*/ 9289846 w 9901550"/>
              <a:gd name="connsiteY639" fmla="*/ 94817 h 5927527"/>
              <a:gd name="connsiteX640" fmla="*/ 9413086 w 9901550"/>
              <a:gd name="connsiteY640" fmla="*/ 218057 h 5927527"/>
              <a:gd name="connsiteX641" fmla="*/ 9413085 w 9901550"/>
              <a:gd name="connsiteY641" fmla="*/ 218060 h 5927527"/>
              <a:gd name="connsiteX642" fmla="*/ 9413086 w 9901550"/>
              <a:gd name="connsiteY642" fmla="*/ 218064 h 5927527"/>
              <a:gd name="connsiteX643" fmla="*/ 9289846 w 9901550"/>
              <a:gd name="connsiteY643" fmla="*/ 341304 h 5927527"/>
              <a:gd name="connsiteX644" fmla="*/ 9166606 w 9901550"/>
              <a:gd name="connsiteY644" fmla="*/ 218064 h 5927527"/>
              <a:gd name="connsiteX645" fmla="*/ 9166607 w 9901550"/>
              <a:gd name="connsiteY645" fmla="*/ 218060 h 5927527"/>
              <a:gd name="connsiteX646" fmla="*/ 9166606 w 9901550"/>
              <a:gd name="connsiteY646" fmla="*/ 218057 h 5927527"/>
              <a:gd name="connsiteX647" fmla="*/ 9289846 w 9901550"/>
              <a:gd name="connsiteY647" fmla="*/ 94817 h 5927527"/>
              <a:gd name="connsiteX648" fmla="*/ 8726879 w 9901550"/>
              <a:gd name="connsiteY648" fmla="*/ 5061 h 5927527"/>
              <a:gd name="connsiteX649" fmla="*/ 8732902 w 9901550"/>
              <a:gd name="connsiteY649" fmla="*/ 5478 h 5927527"/>
              <a:gd name="connsiteX650" fmla="*/ 8733282 w 9901550"/>
              <a:gd name="connsiteY650" fmla="*/ 5442 h 5927527"/>
              <a:gd name="connsiteX651" fmla="*/ 8735639 w 9901550"/>
              <a:gd name="connsiteY651" fmla="*/ 5668 h 5927527"/>
              <a:gd name="connsiteX652" fmla="*/ 8768536 w 9901550"/>
              <a:gd name="connsiteY652" fmla="*/ 7945 h 5927527"/>
              <a:gd name="connsiteX653" fmla="*/ 8773514 w 9901550"/>
              <a:gd name="connsiteY653" fmla="*/ 9298 h 5927527"/>
              <a:gd name="connsiteX654" fmla="*/ 8773860 w 9901550"/>
              <a:gd name="connsiteY654" fmla="*/ 9331 h 5927527"/>
              <a:gd name="connsiteX655" fmla="*/ 8776342 w 9901550"/>
              <a:gd name="connsiteY655" fmla="*/ 10066 h 5927527"/>
              <a:gd name="connsiteX656" fmla="*/ 8808159 w 9901550"/>
              <a:gd name="connsiteY656" fmla="*/ 18715 h 5927527"/>
              <a:gd name="connsiteX657" fmla="*/ 8812132 w 9901550"/>
              <a:gd name="connsiteY657" fmla="*/ 20673 h 5927527"/>
              <a:gd name="connsiteX658" fmla="*/ 8813230 w 9901550"/>
              <a:gd name="connsiteY658" fmla="*/ 20999 h 5927527"/>
              <a:gd name="connsiteX659" fmla="*/ 8819708 w 9901550"/>
              <a:gd name="connsiteY659" fmla="*/ 24407 h 5927527"/>
              <a:gd name="connsiteX660" fmla="*/ 8844722 w 9901550"/>
              <a:gd name="connsiteY660" fmla="*/ 36737 h 5927527"/>
              <a:gd name="connsiteX661" fmla="*/ 8846819 w 9901550"/>
              <a:gd name="connsiteY661" fmla="*/ 38674 h 5927527"/>
              <a:gd name="connsiteX662" fmla="*/ 8850184 w 9901550"/>
              <a:gd name="connsiteY662" fmla="*/ 40445 h 5927527"/>
              <a:gd name="connsiteX663" fmla="*/ 8883512 w 9901550"/>
              <a:gd name="connsiteY663" fmla="*/ 67669 h 5927527"/>
              <a:gd name="connsiteX664" fmla="*/ 8891917 w 9901550"/>
              <a:gd name="connsiteY664" fmla="*/ 80327 h 5927527"/>
              <a:gd name="connsiteX665" fmla="*/ 8904553 w 9901550"/>
              <a:gd name="connsiteY665" fmla="*/ 91997 h 5927527"/>
              <a:gd name="connsiteX666" fmla="*/ 8915563 w 9901550"/>
              <a:gd name="connsiteY666" fmla="*/ 115935 h 5927527"/>
              <a:gd name="connsiteX667" fmla="*/ 8930183 w 9901550"/>
              <a:gd name="connsiteY667" fmla="*/ 137952 h 5927527"/>
              <a:gd name="connsiteX668" fmla="*/ 8933479 w 9901550"/>
              <a:gd name="connsiteY668" fmla="*/ 154886 h 5927527"/>
              <a:gd name="connsiteX669" fmla="*/ 8939806 w 9901550"/>
              <a:gd name="connsiteY669" fmla="*/ 168642 h 5927527"/>
              <a:gd name="connsiteX670" fmla="*/ 8945445 w 9901550"/>
              <a:gd name="connsiteY670" fmla="*/ 211305 h 5927527"/>
              <a:gd name="connsiteX671" fmla="*/ 8945186 w 9901550"/>
              <a:gd name="connsiteY671" fmla="*/ 215047 h 5927527"/>
              <a:gd name="connsiteX672" fmla="*/ 8945741 w 9901550"/>
              <a:gd name="connsiteY672" fmla="*/ 217900 h 5927527"/>
              <a:gd name="connsiteX673" fmla="*/ 8944573 w 9901550"/>
              <a:gd name="connsiteY673" fmla="*/ 223902 h 5927527"/>
              <a:gd name="connsiteX674" fmla="*/ 8942561 w 9901550"/>
              <a:gd name="connsiteY674" fmla="*/ 252962 h 5927527"/>
              <a:gd name="connsiteX675" fmla="*/ 8935051 w 9901550"/>
              <a:gd name="connsiteY675" fmla="*/ 272834 h 5927527"/>
              <a:gd name="connsiteX676" fmla="*/ 8930184 w 9901550"/>
              <a:gd name="connsiteY676" fmla="*/ 297848 h 5927527"/>
              <a:gd name="connsiteX677" fmla="*/ 8919541 w 9901550"/>
              <a:gd name="connsiteY677" fmla="*/ 313876 h 5927527"/>
              <a:gd name="connsiteX678" fmla="*/ 8913769 w 9901550"/>
              <a:gd name="connsiteY678" fmla="*/ 329149 h 5927527"/>
              <a:gd name="connsiteX679" fmla="*/ 8898219 w 9901550"/>
              <a:gd name="connsiteY679" fmla="*/ 345985 h 5927527"/>
              <a:gd name="connsiteX680" fmla="*/ 8883513 w 9901550"/>
              <a:gd name="connsiteY680" fmla="*/ 368131 h 5927527"/>
              <a:gd name="connsiteX681" fmla="*/ 8860106 w 9901550"/>
              <a:gd name="connsiteY681" fmla="*/ 387251 h 5927527"/>
              <a:gd name="connsiteX682" fmla="*/ 8858509 w 9901550"/>
              <a:gd name="connsiteY682" fmla="*/ 388980 h 5927527"/>
              <a:gd name="connsiteX683" fmla="*/ 8856639 w 9901550"/>
              <a:gd name="connsiteY683" fmla="*/ 390083 h 5927527"/>
              <a:gd name="connsiteX684" fmla="*/ 8850184 w 9901550"/>
              <a:gd name="connsiteY684" fmla="*/ 395355 h 5927527"/>
              <a:gd name="connsiteX685" fmla="*/ 8827118 w 9901550"/>
              <a:gd name="connsiteY685" fmla="*/ 407493 h 5927527"/>
              <a:gd name="connsiteX686" fmla="*/ 8822541 w 9901550"/>
              <a:gd name="connsiteY686" fmla="*/ 410192 h 5927527"/>
              <a:gd name="connsiteX687" fmla="*/ 8820935 w 9901550"/>
              <a:gd name="connsiteY687" fmla="*/ 410747 h 5927527"/>
              <a:gd name="connsiteX688" fmla="*/ 8813231 w 9901550"/>
              <a:gd name="connsiteY688" fmla="*/ 414801 h 5927527"/>
              <a:gd name="connsiteX689" fmla="*/ 8784638 w 9901550"/>
              <a:gd name="connsiteY689" fmla="*/ 423275 h 5927527"/>
              <a:gd name="connsiteX690" fmla="*/ 8781862 w 9901550"/>
              <a:gd name="connsiteY690" fmla="*/ 424233 h 5927527"/>
              <a:gd name="connsiteX691" fmla="*/ 8781037 w 9901550"/>
              <a:gd name="connsiteY691" fmla="*/ 424342 h 5927527"/>
              <a:gd name="connsiteX692" fmla="*/ 8773861 w 9901550"/>
              <a:gd name="connsiteY692" fmla="*/ 426469 h 5927527"/>
              <a:gd name="connsiteX693" fmla="*/ 8741428 w 9901550"/>
              <a:gd name="connsiteY693" fmla="*/ 429577 h 5927527"/>
              <a:gd name="connsiteX694" fmla="*/ 8739200 w 9901550"/>
              <a:gd name="connsiteY694" fmla="*/ 429872 h 5927527"/>
              <a:gd name="connsiteX695" fmla="*/ 8738709 w 9901550"/>
              <a:gd name="connsiteY695" fmla="*/ 429838 h 5927527"/>
              <a:gd name="connsiteX696" fmla="*/ 8733283 w 9901550"/>
              <a:gd name="connsiteY696" fmla="*/ 430358 h 5927527"/>
              <a:gd name="connsiteX697" fmla="*/ 8699647 w 9901550"/>
              <a:gd name="connsiteY697" fmla="*/ 427134 h 5927527"/>
              <a:gd name="connsiteX698" fmla="*/ 8697543 w 9901550"/>
              <a:gd name="connsiteY698" fmla="*/ 426988 h 5927527"/>
              <a:gd name="connsiteX699" fmla="*/ 8697225 w 9901550"/>
              <a:gd name="connsiteY699" fmla="*/ 426902 h 5927527"/>
              <a:gd name="connsiteX700" fmla="*/ 8692704 w 9901550"/>
              <a:gd name="connsiteY700" fmla="*/ 426469 h 5927527"/>
              <a:gd name="connsiteX701" fmla="*/ 8660296 w 9901550"/>
              <a:gd name="connsiteY701" fmla="*/ 416864 h 5927527"/>
              <a:gd name="connsiteX702" fmla="*/ 8657920 w 9901550"/>
              <a:gd name="connsiteY702" fmla="*/ 416218 h 5927527"/>
              <a:gd name="connsiteX703" fmla="*/ 8657623 w 9901550"/>
              <a:gd name="connsiteY703" fmla="*/ 416072 h 5927527"/>
              <a:gd name="connsiteX704" fmla="*/ 8653334 w 9901550"/>
              <a:gd name="connsiteY704" fmla="*/ 414801 h 5927527"/>
              <a:gd name="connsiteX705" fmla="*/ 8628036 w 9901550"/>
              <a:gd name="connsiteY705" fmla="*/ 401488 h 5927527"/>
              <a:gd name="connsiteX706" fmla="*/ 8621357 w 9901550"/>
              <a:gd name="connsiteY706" fmla="*/ 398196 h 5927527"/>
              <a:gd name="connsiteX707" fmla="*/ 8620797 w 9901550"/>
              <a:gd name="connsiteY707" fmla="*/ 397678 h 5927527"/>
              <a:gd name="connsiteX708" fmla="*/ 8616381 w 9901550"/>
              <a:gd name="connsiteY708" fmla="*/ 395354 h 5927527"/>
              <a:gd name="connsiteX709" fmla="*/ 8583052 w 9901550"/>
              <a:gd name="connsiteY709" fmla="*/ 368130 h 5927527"/>
              <a:gd name="connsiteX710" fmla="*/ 8573928 w 9901550"/>
              <a:gd name="connsiteY710" fmla="*/ 354390 h 5927527"/>
              <a:gd name="connsiteX711" fmla="*/ 8561526 w 9901550"/>
              <a:gd name="connsiteY711" fmla="*/ 342936 h 5927527"/>
              <a:gd name="connsiteX712" fmla="*/ 8550719 w 9901550"/>
              <a:gd name="connsiteY712" fmla="*/ 319439 h 5927527"/>
              <a:gd name="connsiteX713" fmla="*/ 8536381 w 9901550"/>
              <a:gd name="connsiteY713" fmla="*/ 297848 h 5927527"/>
              <a:gd name="connsiteX714" fmla="*/ 8533150 w 9901550"/>
              <a:gd name="connsiteY714" fmla="*/ 281241 h 5927527"/>
              <a:gd name="connsiteX715" fmla="*/ 8526273 w 9901550"/>
              <a:gd name="connsiteY715" fmla="*/ 266289 h 5927527"/>
              <a:gd name="connsiteX716" fmla="*/ 8520634 w 9901550"/>
              <a:gd name="connsiteY716" fmla="*/ 223627 h 5927527"/>
              <a:gd name="connsiteX717" fmla="*/ 8520977 w 9901550"/>
              <a:gd name="connsiteY717" fmla="*/ 218681 h 5927527"/>
              <a:gd name="connsiteX718" fmla="*/ 8520825 w 9901550"/>
              <a:gd name="connsiteY718" fmla="*/ 217900 h 5927527"/>
              <a:gd name="connsiteX719" fmla="*/ 8521144 w 9901550"/>
              <a:gd name="connsiteY719" fmla="*/ 216256 h 5927527"/>
              <a:gd name="connsiteX720" fmla="*/ 8523518 w 9901550"/>
              <a:gd name="connsiteY720" fmla="*/ 181970 h 5927527"/>
              <a:gd name="connsiteX721" fmla="*/ 8532378 w 9901550"/>
              <a:gd name="connsiteY721" fmla="*/ 158525 h 5927527"/>
              <a:gd name="connsiteX722" fmla="*/ 8536381 w 9901550"/>
              <a:gd name="connsiteY722" fmla="*/ 137951 h 5927527"/>
              <a:gd name="connsiteX723" fmla="*/ 8545135 w 9901550"/>
              <a:gd name="connsiteY723" fmla="*/ 124769 h 5927527"/>
              <a:gd name="connsiteX724" fmla="*/ 8552310 w 9901550"/>
              <a:gd name="connsiteY724" fmla="*/ 105784 h 5927527"/>
              <a:gd name="connsiteX725" fmla="*/ 8571639 w 9901550"/>
              <a:gd name="connsiteY725" fmla="*/ 84856 h 5927527"/>
              <a:gd name="connsiteX726" fmla="*/ 8583052 w 9901550"/>
              <a:gd name="connsiteY726" fmla="*/ 67669 h 5927527"/>
              <a:gd name="connsiteX727" fmla="*/ 8601218 w 9901550"/>
              <a:gd name="connsiteY727" fmla="*/ 52830 h 5927527"/>
              <a:gd name="connsiteX728" fmla="*/ 8607570 w 9901550"/>
              <a:gd name="connsiteY728" fmla="*/ 45953 h 5927527"/>
              <a:gd name="connsiteX729" fmla="*/ 8615007 w 9901550"/>
              <a:gd name="connsiteY729" fmla="*/ 41567 h 5927527"/>
              <a:gd name="connsiteX730" fmla="*/ 8616381 w 9901550"/>
              <a:gd name="connsiteY730" fmla="*/ 40445 h 5927527"/>
              <a:gd name="connsiteX731" fmla="*/ 8621291 w 9901550"/>
              <a:gd name="connsiteY731" fmla="*/ 37861 h 5927527"/>
              <a:gd name="connsiteX732" fmla="*/ 8643537 w 9901550"/>
              <a:gd name="connsiteY732" fmla="*/ 24741 h 5927527"/>
              <a:gd name="connsiteX733" fmla="*/ 8651343 w 9901550"/>
              <a:gd name="connsiteY733" fmla="*/ 22046 h 5927527"/>
              <a:gd name="connsiteX734" fmla="*/ 8653334 w 9901550"/>
              <a:gd name="connsiteY734" fmla="*/ 20998 h 5927527"/>
              <a:gd name="connsiteX735" fmla="*/ 8660724 w 9901550"/>
              <a:gd name="connsiteY735" fmla="*/ 18809 h 5927527"/>
              <a:gd name="connsiteX736" fmla="*/ 8684216 w 9901550"/>
              <a:gd name="connsiteY736" fmla="*/ 10700 h 5927527"/>
              <a:gd name="connsiteX737" fmla="*/ 8691197 w 9901550"/>
              <a:gd name="connsiteY737" fmla="*/ 9777 h 5927527"/>
              <a:gd name="connsiteX738" fmla="*/ 8692704 w 9901550"/>
              <a:gd name="connsiteY738" fmla="*/ 9331 h 5927527"/>
              <a:gd name="connsiteX739" fmla="*/ 8699514 w 9901550"/>
              <a:gd name="connsiteY739" fmla="*/ 8678 h 5927527"/>
              <a:gd name="connsiteX740" fmla="*/ 0 w 9901550"/>
              <a:gd name="connsiteY740" fmla="*/ 0 h 5927527"/>
              <a:gd name="connsiteX741" fmla="*/ 8399148 w 9901550"/>
              <a:gd name="connsiteY741" fmla="*/ 0 h 5927527"/>
              <a:gd name="connsiteX742" fmla="*/ 8442653 w 9901550"/>
              <a:gd name="connsiteY742" fmla="*/ 52212 h 5927527"/>
              <a:gd name="connsiteX743" fmla="*/ 8490071 w 9901550"/>
              <a:gd name="connsiteY743" fmla="*/ 218056 h 5927527"/>
              <a:gd name="connsiteX744" fmla="*/ 8315481 w 9901550"/>
              <a:gd name="connsiteY744" fmla="*/ 496629 h 5927527"/>
              <a:gd name="connsiteX745" fmla="*/ 8484936 w 9901550"/>
              <a:gd name="connsiteY745" fmla="*/ 771993 h 5927527"/>
              <a:gd name="connsiteX746" fmla="*/ 8280820 w 9901550"/>
              <a:gd name="connsiteY746" fmla="*/ 1062120 h 5927527"/>
              <a:gd name="connsiteX747" fmla="*/ 8463112 w 9901550"/>
              <a:gd name="connsiteY747" fmla="*/ 1328498 h 5927527"/>
              <a:gd name="connsiteX748" fmla="*/ 8176837 w 9901550"/>
              <a:gd name="connsiteY748" fmla="*/ 1614774 h 5927527"/>
              <a:gd name="connsiteX749" fmla="*/ 7950897 w 9901550"/>
              <a:gd name="connsiteY749" fmla="*/ 1503730 h 5927527"/>
              <a:gd name="connsiteX750" fmla="*/ 7846913 w 9901550"/>
              <a:gd name="connsiteY750" fmla="*/ 1626328 h 5927527"/>
              <a:gd name="connsiteX751" fmla="*/ 7946404 w 9901550"/>
              <a:gd name="connsiteY751" fmla="*/ 1775243 h 5927527"/>
              <a:gd name="connsiteX752" fmla="*/ 8176837 w 9901550"/>
              <a:gd name="connsiteY752" fmla="*/ 1629537 h 5927527"/>
              <a:gd name="connsiteX753" fmla="*/ 8432302 w 9901550"/>
              <a:gd name="connsiteY753" fmla="*/ 1885003 h 5927527"/>
              <a:gd name="connsiteX754" fmla="*/ 8176837 w 9901550"/>
              <a:gd name="connsiteY754" fmla="*/ 2140469 h 5927527"/>
              <a:gd name="connsiteX755" fmla="*/ 7946404 w 9901550"/>
              <a:gd name="connsiteY755" fmla="*/ 1994764 h 5927527"/>
              <a:gd name="connsiteX756" fmla="*/ 7786577 w 9901550"/>
              <a:gd name="connsiteY756" fmla="*/ 2186684 h 5927527"/>
              <a:gd name="connsiteX757" fmla="*/ 7925222 w 9901550"/>
              <a:gd name="connsiteY757" fmla="*/ 2442150 h 5927527"/>
              <a:gd name="connsiteX758" fmla="*/ 7620331 w 9901550"/>
              <a:gd name="connsiteY758" fmla="*/ 2747041 h 5927527"/>
              <a:gd name="connsiteX759" fmla="*/ 7387331 w 9901550"/>
              <a:gd name="connsiteY759" fmla="*/ 2638564 h 5927527"/>
              <a:gd name="connsiteX760" fmla="*/ 7280780 w 9901550"/>
              <a:gd name="connsiteY760" fmla="*/ 2752175 h 5927527"/>
              <a:gd name="connsiteX761" fmla="*/ 7382838 w 9901550"/>
              <a:gd name="connsiteY761" fmla="*/ 2920347 h 5927527"/>
              <a:gd name="connsiteX762" fmla="*/ 7619690 w 9901550"/>
              <a:gd name="connsiteY762" fmla="*/ 2749608 h 5927527"/>
              <a:gd name="connsiteX763" fmla="*/ 7870021 w 9901550"/>
              <a:gd name="connsiteY763" fmla="*/ 2999939 h 5927527"/>
              <a:gd name="connsiteX764" fmla="*/ 7619690 w 9901550"/>
              <a:gd name="connsiteY764" fmla="*/ 3250270 h 5927527"/>
              <a:gd name="connsiteX765" fmla="*/ 7382838 w 9901550"/>
              <a:gd name="connsiteY765" fmla="*/ 3079531 h 5927527"/>
              <a:gd name="connsiteX766" fmla="*/ 7171019 w 9901550"/>
              <a:gd name="connsiteY766" fmla="*/ 3311890 h 5927527"/>
              <a:gd name="connsiteX767" fmla="*/ 7331488 w 9901550"/>
              <a:gd name="connsiteY767" fmla="*/ 3557728 h 5927527"/>
              <a:gd name="connsiteX768" fmla="*/ 7063185 w 9901550"/>
              <a:gd name="connsiteY768" fmla="*/ 3826031 h 5927527"/>
              <a:gd name="connsiteX769" fmla="*/ 6818631 w 9901550"/>
              <a:gd name="connsiteY769" fmla="*/ 3668130 h 5927527"/>
              <a:gd name="connsiteX770" fmla="*/ 6599751 w 9901550"/>
              <a:gd name="connsiteY770" fmla="*/ 3875455 h 5927527"/>
              <a:gd name="connsiteX771" fmla="*/ 6763429 w 9901550"/>
              <a:gd name="connsiteY771" fmla="*/ 4114233 h 5927527"/>
              <a:gd name="connsiteX772" fmla="*/ 6506680 w 9901550"/>
              <a:gd name="connsiteY772" fmla="*/ 4370982 h 5927527"/>
              <a:gd name="connsiteX773" fmla="*/ 6257633 w 9901550"/>
              <a:gd name="connsiteY773" fmla="*/ 4174569 h 5927527"/>
              <a:gd name="connsiteX774" fmla="*/ 5950176 w 9901550"/>
              <a:gd name="connsiteY774" fmla="*/ 4427467 h 5927527"/>
              <a:gd name="connsiteX775" fmla="*/ 5697918 w 9901550"/>
              <a:gd name="connsiteY775" fmla="*/ 4300376 h 5927527"/>
              <a:gd name="connsiteX776" fmla="*/ 5536166 w 9901550"/>
              <a:gd name="connsiteY776" fmla="*/ 4441589 h 5927527"/>
              <a:gd name="connsiteX777" fmla="*/ 5663899 w 9901550"/>
              <a:gd name="connsiteY777" fmla="*/ 4671380 h 5927527"/>
              <a:gd name="connsiteX778" fmla="*/ 5393671 w 9901550"/>
              <a:gd name="connsiteY778" fmla="*/ 4941609 h 5927527"/>
              <a:gd name="connsiteX779" fmla="*/ 5133711 w 9901550"/>
              <a:gd name="connsiteY779" fmla="*/ 4743911 h 5927527"/>
              <a:gd name="connsiteX780" fmla="*/ 4837165 w 9901550"/>
              <a:gd name="connsiteY780" fmla="*/ 4976270 h 5927527"/>
              <a:gd name="connsiteX781" fmla="*/ 4571430 w 9901550"/>
              <a:gd name="connsiteY781" fmla="*/ 4820936 h 5927527"/>
              <a:gd name="connsiteX782" fmla="*/ 4280660 w 9901550"/>
              <a:gd name="connsiteY782" fmla="*/ 4998093 h 5927527"/>
              <a:gd name="connsiteX783" fmla="*/ 4007863 w 9901550"/>
              <a:gd name="connsiteY783" fmla="*/ 4851105 h 5927527"/>
              <a:gd name="connsiteX784" fmla="*/ 3796045 w 9901550"/>
              <a:gd name="connsiteY784" fmla="*/ 4999377 h 5927527"/>
              <a:gd name="connsiteX785" fmla="*/ 3962932 w 9901550"/>
              <a:gd name="connsiteY785" fmla="*/ 5227885 h 5927527"/>
              <a:gd name="connsiteX786" fmla="*/ 3723513 w 9901550"/>
              <a:gd name="connsiteY786" fmla="*/ 5467304 h 5927527"/>
              <a:gd name="connsiteX787" fmla="*/ 3484094 w 9901550"/>
              <a:gd name="connsiteY787" fmla="*/ 5227885 h 5927527"/>
              <a:gd name="connsiteX788" fmla="*/ 3650981 w 9901550"/>
              <a:gd name="connsiteY788" fmla="*/ 4999377 h 5927527"/>
              <a:gd name="connsiteX789" fmla="*/ 3444939 w 9901550"/>
              <a:gd name="connsiteY789" fmla="*/ 4859449 h 5927527"/>
              <a:gd name="connsiteX790" fmla="*/ 3238898 w 9901550"/>
              <a:gd name="connsiteY790" fmla="*/ 4999377 h 5927527"/>
              <a:gd name="connsiteX791" fmla="*/ 3405785 w 9901550"/>
              <a:gd name="connsiteY791" fmla="*/ 5227885 h 5927527"/>
              <a:gd name="connsiteX792" fmla="*/ 3166366 w 9901550"/>
              <a:gd name="connsiteY792" fmla="*/ 5467304 h 5927527"/>
              <a:gd name="connsiteX793" fmla="*/ 2926947 w 9901550"/>
              <a:gd name="connsiteY793" fmla="*/ 5227885 h 5927527"/>
              <a:gd name="connsiteX794" fmla="*/ 3093834 w 9901550"/>
              <a:gd name="connsiteY794" fmla="*/ 4999377 h 5927527"/>
              <a:gd name="connsiteX795" fmla="*/ 2882016 w 9901550"/>
              <a:gd name="connsiteY795" fmla="*/ 4851105 h 5927527"/>
              <a:gd name="connsiteX796" fmla="*/ 2609219 w 9901550"/>
              <a:gd name="connsiteY796" fmla="*/ 4998093 h 5927527"/>
              <a:gd name="connsiteX797" fmla="*/ 2318450 w 9901550"/>
              <a:gd name="connsiteY797" fmla="*/ 4820936 h 5927527"/>
              <a:gd name="connsiteX798" fmla="*/ 2052714 w 9901550"/>
              <a:gd name="connsiteY798" fmla="*/ 4976270 h 5927527"/>
              <a:gd name="connsiteX799" fmla="*/ 1756168 w 9901550"/>
              <a:gd name="connsiteY799" fmla="*/ 4743911 h 5927527"/>
              <a:gd name="connsiteX800" fmla="*/ 1496209 w 9901550"/>
              <a:gd name="connsiteY800" fmla="*/ 4941609 h 5927527"/>
              <a:gd name="connsiteX801" fmla="*/ 1225980 w 9901550"/>
              <a:gd name="connsiteY801" fmla="*/ 4671380 h 5927527"/>
              <a:gd name="connsiteX802" fmla="*/ 1353713 w 9901550"/>
              <a:gd name="connsiteY802" fmla="*/ 4441589 h 5927527"/>
              <a:gd name="connsiteX803" fmla="*/ 1191961 w 9901550"/>
              <a:gd name="connsiteY803" fmla="*/ 4300376 h 5927527"/>
              <a:gd name="connsiteX804" fmla="*/ 939704 w 9901550"/>
              <a:gd name="connsiteY804" fmla="*/ 4427467 h 5927527"/>
              <a:gd name="connsiteX805" fmla="*/ 632246 w 9901550"/>
              <a:gd name="connsiteY805" fmla="*/ 4174569 h 5927527"/>
              <a:gd name="connsiteX806" fmla="*/ 383199 w 9901550"/>
              <a:gd name="connsiteY806" fmla="*/ 4370982 h 5927527"/>
              <a:gd name="connsiteX807" fmla="*/ 126449 w 9901550"/>
              <a:gd name="connsiteY807" fmla="*/ 4114233 h 5927527"/>
              <a:gd name="connsiteX808" fmla="*/ 290127 w 9901550"/>
              <a:gd name="connsiteY808" fmla="*/ 3875455 h 5927527"/>
              <a:gd name="connsiteX809" fmla="*/ 71890 w 9901550"/>
              <a:gd name="connsiteY809" fmla="*/ 3670698 h 5927527"/>
              <a:gd name="connsiteX810" fmla="*/ 0 w 9901550"/>
              <a:gd name="connsiteY810" fmla="*/ 3764411 h 5927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</a:cxnLst>
            <a:rect l="l" t="t" r="r" b="b"/>
            <a:pathLst>
              <a:path w="9901550" h="5927527">
                <a:moveTo>
                  <a:pt x="7063184" y="5754862"/>
                </a:moveTo>
                <a:cubicBezTo>
                  <a:pt x="7079231" y="5754862"/>
                  <a:pt x="7092710" y="5768341"/>
                  <a:pt x="7092710" y="5784388"/>
                </a:cubicBezTo>
                <a:lnTo>
                  <a:pt x="7092578" y="5784710"/>
                </a:lnTo>
                <a:lnTo>
                  <a:pt x="7092710" y="5785031"/>
                </a:lnTo>
                <a:cubicBezTo>
                  <a:pt x="7092710" y="5801078"/>
                  <a:pt x="7079231" y="5814557"/>
                  <a:pt x="7063184" y="5814557"/>
                </a:cubicBezTo>
                <a:cubicBezTo>
                  <a:pt x="7046495" y="5814557"/>
                  <a:pt x="7033658" y="5801078"/>
                  <a:pt x="7033658" y="5785031"/>
                </a:cubicBezTo>
                <a:lnTo>
                  <a:pt x="7033792" y="5784710"/>
                </a:lnTo>
                <a:lnTo>
                  <a:pt x="7033658" y="5784388"/>
                </a:lnTo>
                <a:cubicBezTo>
                  <a:pt x="7033658" y="5768341"/>
                  <a:pt x="7046495" y="5754862"/>
                  <a:pt x="7063184" y="5754862"/>
                </a:cubicBezTo>
                <a:close/>
                <a:moveTo>
                  <a:pt x="6506679" y="5734964"/>
                </a:moveTo>
                <a:cubicBezTo>
                  <a:pt x="6534280" y="5734964"/>
                  <a:pt x="6556104" y="5757430"/>
                  <a:pt x="6556104" y="5784388"/>
                </a:cubicBezTo>
                <a:cubicBezTo>
                  <a:pt x="6556104" y="5797868"/>
                  <a:pt x="6550648" y="5810224"/>
                  <a:pt x="6541742" y="5819210"/>
                </a:cubicBezTo>
                <a:lnTo>
                  <a:pt x="6541546" y="5819344"/>
                </a:lnTo>
                <a:lnTo>
                  <a:pt x="6541501" y="5819451"/>
                </a:lnTo>
                <a:lnTo>
                  <a:pt x="6534410" y="5824195"/>
                </a:lnTo>
                <a:lnTo>
                  <a:pt x="6526046" y="5829882"/>
                </a:lnTo>
                <a:lnTo>
                  <a:pt x="6525851" y="5829921"/>
                </a:lnTo>
                <a:lnTo>
                  <a:pt x="6525775" y="5829972"/>
                </a:lnTo>
                <a:cubicBezTo>
                  <a:pt x="6519877" y="5832449"/>
                  <a:pt x="6513418" y="5833813"/>
                  <a:pt x="6506679" y="5833813"/>
                </a:cubicBezTo>
                <a:cubicBezTo>
                  <a:pt x="6499939" y="5833813"/>
                  <a:pt x="6493481" y="5832449"/>
                  <a:pt x="6487583" y="5829972"/>
                </a:cubicBezTo>
                <a:lnTo>
                  <a:pt x="6487508" y="5829921"/>
                </a:lnTo>
                <a:lnTo>
                  <a:pt x="6487312" y="5829882"/>
                </a:lnTo>
                <a:lnTo>
                  <a:pt x="6478943" y="5824192"/>
                </a:lnTo>
                <a:lnTo>
                  <a:pt x="6471858" y="5819451"/>
                </a:lnTo>
                <a:lnTo>
                  <a:pt x="6471813" y="5819344"/>
                </a:lnTo>
                <a:lnTo>
                  <a:pt x="6471617" y="5819210"/>
                </a:lnTo>
                <a:cubicBezTo>
                  <a:pt x="6462711" y="5810224"/>
                  <a:pt x="6457255" y="5797868"/>
                  <a:pt x="6457255" y="5784388"/>
                </a:cubicBezTo>
                <a:cubicBezTo>
                  <a:pt x="6457255" y="5770909"/>
                  <a:pt x="6462711" y="5758553"/>
                  <a:pt x="6471617" y="5749567"/>
                </a:cubicBezTo>
                <a:lnTo>
                  <a:pt x="6471813" y="5749434"/>
                </a:lnTo>
                <a:lnTo>
                  <a:pt x="6471858" y="5749326"/>
                </a:lnTo>
                <a:lnTo>
                  <a:pt x="6478944" y="5744586"/>
                </a:lnTo>
                <a:lnTo>
                  <a:pt x="6487312" y="5738896"/>
                </a:lnTo>
                <a:lnTo>
                  <a:pt x="6487508" y="5738856"/>
                </a:lnTo>
                <a:lnTo>
                  <a:pt x="6487583" y="5738806"/>
                </a:lnTo>
                <a:cubicBezTo>
                  <a:pt x="6493481" y="5736328"/>
                  <a:pt x="6499939" y="5734964"/>
                  <a:pt x="6506679" y="5734964"/>
                </a:cubicBezTo>
                <a:close/>
                <a:moveTo>
                  <a:pt x="5949532" y="5712499"/>
                </a:moveTo>
                <a:cubicBezTo>
                  <a:pt x="5989328" y="5712499"/>
                  <a:pt x="6022064" y="5744593"/>
                  <a:pt x="6021422" y="5784389"/>
                </a:cubicBezTo>
                <a:lnTo>
                  <a:pt x="6021357" y="5784710"/>
                </a:lnTo>
                <a:lnTo>
                  <a:pt x="6021422" y="5785031"/>
                </a:lnTo>
                <a:cubicBezTo>
                  <a:pt x="6022064" y="5824186"/>
                  <a:pt x="5989328" y="5856921"/>
                  <a:pt x="5949532" y="5856921"/>
                </a:cubicBezTo>
                <a:cubicBezTo>
                  <a:pt x="5909736" y="5856921"/>
                  <a:pt x="5877643" y="5824827"/>
                  <a:pt x="5877643" y="5785031"/>
                </a:cubicBezTo>
                <a:lnTo>
                  <a:pt x="5877706" y="5784710"/>
                </a:lnTo>
                <a:lnTo>
                  <a:pt x="5877643" y="5784389"/>
                </a:lnTo>
                <a:cubicBezTo>
                  <a:pt x="5877643" y="5744593"/>
                  <a:pt x="5909736" y="5712499"/>
                  <a:pt x="5949532" y="5712499"/>
                </a:cubicBezTo>
                <a:close/>
                <a:moveTo>
                  <a:pt x="5393027" y="5688107"/>
                </a:moveTo>
                <a:cubicBezTo>
                  <a:pt x="5446303" y="5688107"/>
                  <a:pt x="5489308" y="5731113"/>
                  <a:pt x="5489308" y="5784388"/>
                </a:cubicBezTo>
                <a:cubicBezTo>
                  <a:pt x="5489308" y="5837664"/>
                  <a:pt x="5446303" y="5880669"/>
                  <a:pt x="5393027" y="5880669"/>
                </a:cubicBezTo>
                <a:cubicBezTo>
                  <a:pt x="5339752" y="5880669"/>
                  <a:pt x="5296746" y="5837664"/>
                  <a:pt x="5296746" y="5784388"/>
                </a:cubicBezTo>
                <a:cubicBezTo>
                  <a:pt x="5296746" y="5731113"/>
                  <a:pt x="5339752" y="5688107"/>
                  <a:pt x="5393027" y="5688107"/>
                </a:cubicBezTo>
                <a:close/>
                <a:moveTo>
                  <a:pt x="4836522" y="5666926"/>
                </a:moveTo>
                <a:cubicBezTo>
                  <a:pt x="4901351" y="5666926"/>
                  <a:pt x="4953985" y="5719559"/>
                  <a:pt x="4953985" y="5784389"/>
                </a:cubicBezTo>
                <a:cubicBezTo>
                  <a:pt x="4953985" y="5849218"/>
                  <a:pt x="4901351" y="5901852"/>
                  <a:pt x="4836522" y="5901852"/>
                </a:cubicBezTo>
                <a:cubicBezTo>
                  <a:pt x="4771693" y="5901852"/>
                  <a:pt x="4719059" y="5849218"/>
                  <a:pt x="4719059" y="5784389"/>
                </a:cubicBezTo>
                <a:cubicBezTo>
                  <a:pt x="4719059" y="5719559"/>
                  <a:pt x="4771693" y="5666926"/>
                  <a:pt x="4836522" y="5666926"/>
                </a:cubicBezTo>
                <a:close/>
                <a:moveTo>
                  <a:pt x="4280017" y="5651521"/>
                </a:moveTo>
                <a:cubicBezTo>
                  <a:pt x="4353191" y="5651521"/>
                  <a:pt x="4412885" y="5711216"/>
                  <a:pt x="4412885" y="5784389"/>
                </a:cubicBezTo>
                <a:lnTo>
                  <a:pt x="4412821" y="5784710"/>
                </a:lnTo>
                <a:lnTo>
                  <a:pt x="4412885" y="5785031"/>
                </a:lnTo>
                <a:cubicBezTo>
                  <a:pt x="4412885" y="5858204"/>
                  <a:pt x="4353191" y="5917899"/>
                  <a:pt x="4280017" y="5917899"/>
                </a:cubicBezTo>
                <a:cubicBezTo>
                  <a:pt x="4206202" y="5917899"/>
                  <a:pt x="4147172" y="5858204"/>
                  <a:pt x="4147172" y="5785031"/>
                </a:cubicBezTo>
                <a:lnTo>
                  <a:pt x="4147232" y="5784737"/>
                </a:lnTo>
                <a:lnTo>
                  <a:pt x="4147162" y="5784389"/>
                </a:lnTo>
                <a:cubicBezTo>
                  <a:pt x="4147162" y="5711216"/>
                  <a:pt x="4206202" y="5651521"/>
                  <a:pt x="4280017" y="5651521"/>
                </a:cubicBezTo>
                <a:close/>
                <a:moveTo>
                  <a:pt x="2609875" y="5651521"/>
                </a:moveTo>
                <a:cubicBezTo>
                  <a:pt x="2683050" y="5651521"/>
                  <a:pt x="2742743" y="5711216"/>
                  <a:pt x="2742743" y="5784389"/>
                </a:cubicBezTo>
                <a:lnTo>
                  <a:pt x="2742685" y="5784681"/>
                </a:lnTo>
                <a:lnTo>
                  <a:pt x="2742755" y="5785031"/>
                </a:lnTo>
                <a:cubicBezTo>
                  <a:pt x="2742755" y="5858204"/>
                  <a:pt x="2683062" y="5917899"/>
                  <a:pt x="2609887" y="5917899"/>
                </a:cubicBezTo>
                <a:cubicBezTo>
                  <a:pt x="2536713" y="5917899"/>
                  <a:pt x="2477018" y="5858204"/>
                  <a:pt x="2477018" y="5785031"/>
                </a:cubicBezTo>
                <a:lnTo>
                  <a:pt x="2477077" y="5784741"/>
                </a:lnTo>
                <a:lnTo>
                  <a:pt x="2477007" y="5784389"/>
                </a:lnTo>
                <a:cubicBezTo>
                  <a:pt x="2477007" y="5711216"/>
                  <a:pt x="2536701" y="5651521"/>
                  <a:pt x="2609875" y="5651521"/>
                </a:cubicBezTo>
                <a:close/>
                <a:moveTo>
                  <a:pt x="3722884" y="5641251"/>
                </a:moveTo>
                <a:lnTo>
                  <a:pt x="3722889" y="5641252"/>
                </a:lnTo>
                <a:lnTo>
                  <a:pt x="3722894" y="5641251"/>
                </a:lnTo>
                <a:cubicBezTo>
                  <a:pt x="3801844" y="5641251"/>
                  <a:pt x="3866031" y="5705438"/>
                  <a:pt x="3866031" y="5784388"/>
                </a:cubicBezTo>
                <a:cubicBezTo>
                  <a:pt x="3866031" y="5863339"/>
                  <a:pt x="3801844" y="5927527"/>
                  <a:pt x="3722894" y="5927527"/>
                </a:cubicBezTo>
                <a:lnTo>
                  <a:pt x="3722889" y="5927526"/>
                </a:lnTo>
                <a:lnTo>
                  <a:pt x="3722884" y="5927527"/>
                </a:lnTo>
                <a:cubicBezTo>
                  <a:pt x="3643933" y="5927527"/>
                  <a:pt x="3579747" y="5863339"/>
                  <a:pt x="3579747" y="5784388"/>
                </a:cubicBezTo>
                <a:cubicBezTo>
                  <a:pt x="3579747" y="5705438"/>
                  <a:pt x="3643933" y="5641251"/>
                  <a:pt x="3722884" y="5641251"/>
                </a:cubicBezTo>
                <a:close/>
                <a:moveTo>
                  <a:pt x="3166378" y="5641251"/>
                </a:moveTo>
                <a:lnTo>
                  <a:pt x="3166384" y="5641252"/>
                </a:lnTo>
                <a:lnTo>
                  <a:pt x="3166390" y="5641251"/>
                </a:lnTo>
                <a:cubicBezTo>
                  <a:pt x="3245339" y="5641251"/>
                  <a:pt x="3309527" y="5705438"/>
                  <a:pt x="3309527" y="5784388"/>
                </a:cubicBezTo>
                <a:cubicBezTo>
                  <a:pt x="3309527" y="5863339"/>
                  <a:pt x="3245339" y="5927527"/>
                  <a:pt x="3166390" y="5927527"/>
                </a:cubicBezTo>
                <a:lnTo>
                  <a:pt x="3166384" y="5927526"/>
                </a:lnTo>
                <a:lnTo>
                  <a:pt x="3166378" y="5927527"/>
                </a:lnTo>
                <a:cubicBezTo>
                  <a:pt x="3087428" y="5927527"/>
                  <a:pt x="3023241" y="5863339"/>
                  <a:pt x="3023241" y="5784388"/>
                </a:cubicBezTo>
                <a:cubicBezTo>
                  <a:pt x="3023241" y="5705438"/>
                  <a:pt x="3087428" y="5641251"/>
                  <a:pt x="3166378" y="5641251"/>
                </a:cubicBezTo>
                <a:close/>
                <a:moveTo>
                  <a:pt x="7619689" y="5190013"/>
                </a:moveTo>
                <a:cubicBezTo>
                  <a:pt x="7640871" y="5190013"/>
                  <a:pt x="7657559" y="5206702"/>
                  <a:pt x="7657559" y="5227884"/>
                </a:cubicBezTo>
                <a:cubicBezTo>
                  <a:pt x="7657559" y="5249066"/>
                  <a:pt x="7640871" y="5265754"/>
                  <a:pt x="7619689" y="5265754"/>
                </a:cubicBezTo>
                <a:cubicBezTo>
                  <a:pt x="7609419" y="5265754"/>
                  <a:pt x="7599951" y="5261582"/>
                  <a:pt x="7593051" y="5254763"/>
                </a:cubicBezTo>
                <a:lnTo>
                  <a:pt x="7592980" y="5254592"/>
                </a:lnTo>
                <a:lnTo>
                  <a:pt x="7592810" y="5254521"/>
                </a:lnTo>
                <a:cubicBezTo>
                  <a:pt x="7585990" y="5247621"/>
                  <a:pt x="7581818" y="5238154"/>
                  <a:pt x="7581818" y="5227884"/>
                </a:cubicBezTo>
                <a:cubicBezTo>
                  <a:pt x="7581818" y="5217614"/>
                  <a:pt x="7585990" y="5208147"/>
                  <a:pt x="7592810" y="5201246"/>
                </a:cubicBezTo>
                <a:lnTo>
                  <a:pt x="7592980" y="5201175"/>
                </a:lnTo>
                <a:lnTo>
                  <a:pt x="7593051" y="5201005"/>
                </a:lnTo>
                <a:cubicBezTo>
                  <a:pt x="7599951" y="5194186"/>
                  <a:pt x="7609419" y="5190013"/>
                  <a:pt x="7619689" y="5190013"/>
                </a:cubicBezTo>
                <a:close/>
                <a:moveTo>
                  <a:pt x="7063184" y="5162413"/>
                </a:moveTo>
                <a:cubicBezTo>
                  <a:pt x="7099128" y="5162413"/>
                  <a:pt x="7128655" y="5191939"/>
                  <a:pt x="7128655" y="5227884"/>
                </a:cubicBezTo>
                <a:cubicBezTo>
                  <a:pt x="7128655" y="5263829"/>
                  <a:pt x="7099128" y="5293355"/>
                  <a:pt x="7063184" y="5293355"/>
                </a:cubicBezTo>
                <a:cubicBezTo>
                  <a:pt x="7027239" y="5293355"/>
                  <a:pt x="6997712" y="5263829"/>
                  <a:pt x="6997712" y="5227884"/>
                </a:cubicBezTo>
                <a:cubicBezTo>
                  <a:pt x="6997712" y="5191939"/>
                  <a:pt x="7027239" y="5162413"/>
                  <a:pt x="7063184" y="5162413"/>
                </a:cubicBezTo>
                <a:close/>
                <a:moveTo>
                  <a:pt x="6506679" y="5129035"/>
                </a:moveTo>
                <a:cubicBezTo>
                  <a:pt x="6561238" y="5129035"/>
                  <a:pt x="6605527" y="5173324"/>
                  <a:pt x="6605527" y="5227884"/>
                </a:cubicBezTo>
                <a:cubicBezTo>
                  <a:pt x="6605527" y="5282443"/>
                  <a:pt x="6561238" y="5326733"/>
                  <a:pt x="6506679" y="5326733"/>
                </a:cubicBezTo>
                <a:cubicBezTo>
                  <a:pt x="6452119" y="5326733"/>
                  <a:pt x="6407830" y="5282443"/>
                  <a:pt x="6407830" y="5227884"/>
                </a:cubicBezTo>
                <a:cubicBezTo>
                  <a:pt x="6407830" y="5173324"/>
                  <a:pt x="6452119" y="5129035"/>
                  <a:pt x="6506679" y="5129035"/>
                </a:cubicBezTo>
                <a:close/>
                <a:moveTo>
                  <a:pt x="383206" y="5129035"/>
                </a:moveTo>
                <a:lnTo>
                  <a:pt x="383212" y="5129036"/>
                </a:lnTo>
                <a:lnTo>
                  <a:pt x="383217" y="5129035"/>
                </a:lnTo>
                <a:cubicBezTo>
                  <a:pt x="437809" y="5129035"/>
                  <a:pt x="482065" y="5173291"/>
                  <a:pt x="482065" y="5227884"/>
                </a:cubicBezTo>
                <a:cubicBezTo>
                  <a:pt x="482065" y="5282476"/>
                  <a:pt x="437809" y="5326732"/>
                  <a:pt x="383217" y="5326732"/>
                </a:cubicBezTo>
                <a:lnTo>
                  <a:pt x="383212" y="5326731"/>
                </a:lnTo>
                <a:lnTo>
                  <a:pt x="383206" y="5326732"/>
                </a:lnTo>
                <a:cubicBezTo>
                  <a:pt x="328613" y="5326732"/>
                  <a:pt x="284357" y="5282477"/>
                  <a:pt x="284357" y="5227884"/>
                </a:cubicBezTo>
                <a:cubicBezTo>
                  <a:pt x="284357" y="5173291"/>
                  <a:pt x="328613" y="5129035"/>
                  <a:pt x="383206" y="5129035"/>
                </a:cubicBezTo>
                <a:close/>
                <a:moveTo>
                  <a:pt x="5949532" y="5087955"/>
                </a:moveTo>
                <a:cubicBezTo>
                  <a:pt x="6027199" y="5087955"/>
                  <a:pt x="6089460" y="5150859"/>
                  <a:pt x="6089460" y="5227884"/>
                </a:cubicBezTo>
                <a:cubicBezTo>
                  <a:pt x="6089460" y="5304909"/>
                  <a:pt x="6027199" y="5367813"/>
                  <a:pt x="5949532" y="5367813"/>
                </a:cubicBezTo>
                <a:cubicBezTo>
                  <a:pt x="5872508" y="5367813"/>
                  <a:pt x="5809603" y="5304909"/>
                  <a:pt x="5809603" y="5227884"/>
                </a:cubicBezTo>
                <a:cubicBezTo>
                  <a:pt x="5809603" y="5150859"/>
                  <a:pt x="5872508" y="5087955"/>
                  <a:pt x="5949532" y="5087955"/>
                </a:cubicBezTo>
                <a:close/>
                <a:moveTo>
                  <a:pt x="939711" y="5087955"/>
                </a:moveTo>
                <a:lnTo>
                  <a:pt x="939716" y="5087956"/>
                </a:lnTo>
                <a:lnTo>
                  <a:pt x="939721" y="5087955"/>
                </a:lnTo>
                <a:lnTo>
                  <a:pt x="941664" y="5088350"/>
                </a:lnTo>
                <a:lnTo>
                  <a:pt x="994340" y="5098987"/>
                </a:lnTo>
                <a:cubicBezTo>
                  <a:pt x="1027858" y="5113189"/>
                  <a:pt x="1054596" y="5140068"/>
                  <a:pt x="1068697" y="5173525"/>
                </a:cubicBezTo>
                <a:lnTo>
                  <a:pt x="1078245" y="5220960"/>
                </a:lnTo>
                <a:lnTo>
                  <a:pt x="1079650" y="5227884"/>
                </a:lnTo>
                <a:cubicBezTo>
                  <a:pt x="1079650" y="5304909"/>
                  <a:pt x="1017387" y="5367813"/>
                  <a:pt x="939721" y="5367813"/>
                </a:cubicBezTo>
                <a:lnTo>
                  <a:pt x="939716" y="5367812"/>
                </a:lnTo>
                <a:lnTo>
                  <a:pt x="939711" y="5367813"/>
                </a:lnTo>
                <a:cubicBezTo>
                  <a:pt x="862686" y="5367813"/>
                  <a:pt x="799782" y="5304909"/>
                  <a:pt x="799782" y="5227884"/>
                </a:cubicBezTo>
                <a:cubicBezTo>
                  <a:pt x="799782" y="5150859"/>
                  <a:pt x="862686" y="5087955"/>
                  <a:pt x="939711" y="5087955"/>
                </a:cubicBezTo>
                <a:close/>
                <a:moveTo>
                  <a:pt x="1496217" y="5053294"/>
                </a:moveTo>
                <a:lnTo>
                  <a:pt x="1496222" y="5053295"/>
                </a:lnTo>
                <a:lnTo>
                  <a:pt x="1496229" y="5053294"/>
                </a:lnTo>
                <a:lnTo>
                  <a:pt x="1499202" y="5053896"/>
                </a:lnTo>
                <a:lnTo>
                  <a:pt x="1564386" y="5067034"/>
                </a:lnTo>
                <a:cubicBezTo>
                  <a:pt x="1606208" y="5084726"/>
                  <a:pt x="1639565" y="5118223"/>
                  <a:pt x="1657157" y="5159985"/>
                </a:cubicBezTo>
                <a:lnTo>
                  <a:pt x="1668969" y="5218743"/>
                </a:lnTo>
                <a:lnTo>
                  <a:pt x="1670819" y="5227883"/>
                </a:lnTo>
                <a:cubicBezTo>
                  <a:pt x="1670819" y="5324165"/>
                  <a:pt x="1593153" y="5402473"/>
                  <a:pt x="1496229" y="5402473"/>
                </a:cubicBezTo>
                <a:lnTo>
                  <a:pt x="1496222" y="5402472"/>
                </a:lnTo>
                <a:lnTo>
                  <a:pt x="1496217" y="5402473"/>
                </a:lnTo>
                <a:cubicBezTo>
                  <a:pt x="1399935" y="5402473"/>
                  <a:pt x="1321626" y="5324165"/>
                  <a:pt x="1321626" y="5227883"/>
                </a:cubicBezTo>
                <a:cubicBezTo>
                  <a:pt x="1321626" y="5131602"/>
                  <a:pt x="1399935" y="5053294"/>
                  <a:pt x="1496217" y="5053294"/>
                </a:cubicBezTo>
                <a:close/>
                <a:moveTo>
                  <a:pt x="5393028" y="5050727"/>
                </a:moveTo>
                <a:cubicBezTo>
                  <a:pt x="5490593" y="5050727"/>
                  <a:pt x="5570186" y="5129677"/>
                  <a:pt x="5570186" y="5227884"/>
                </a:cubicBezTo>
                <a:cubicBezTo>
                  <a:pt x="5570186" y="5326091"/>
                  <a:pt x="5490593" y="5405041"/>
                  <a:pt x="5393028" y="5405041"/>
                </a:cubicBezTo>
                <a:cubicBezTo>
                  <a:pt x="5368637" y="5405041"/>
                  <a:pt x="5345369" y="5400107"/>
                  <a:pt x="5324187" y="5391171"/>
                </a:cubicBezTo>
                <a:lnTo>
                  <a:pt x="5324111" y="5391120"/>
                </a:lnTo>
                <a:lnTo>
                  <a:pt x="5323916" y="5391081"/>
                </a:lnTo>
                <a:lnTo>
                  <a:pt x="5293618" y="5370612"/>
                </a:lnTo>
                <a:lnTo>
                  <a:pt x="5267862" y="5353290"/>
                </a:lnTo>
                <a:lnTo>
                  <a:pt x="5267765" y="5353147"/>
                </a:lnTo>
                <a:lnTo>
                  <a:pt x="5267621" y="5353050"/>
                </a:lnTo>
                <a:lnTo>
                  <a:pt x="5250298" y="5327292"/>
                </a:lnTo>
                <a:lnTo>
                  <a:pt x="5229831" y="5296996"/>
                </a:lnTo>
                <a:lnTo>
                  <a:pt x="5229791" y="5296801"/>
                </a:lnTo>
                <a:lnTo>
                  <a:pt x="5229740" y="5296725"/>
                </a:lnTo>
                <a:cubicBezTo>
                  <a:pt x="5220804" y="5275543"/>
                  <a:pt x="5215870" y="5252275"/>
                  <a:pt x="5215870" y="5227884"/>
                </a:cubicBezTo>
                <a:cubicBezTo>
                  <a:pt x="5215870" y="5203493"/>
                  <a:pt x="5220804" y="5180225"/>
                  <a:pt x="5229740" y="5159044"/>
                </a:cubicBezTo>
                <a:lnTo>
                  <a:pt x="5229791" y="5158968"/>
                </a:lnTo>
                <a:lnTo>
                  <a:pt x="5229831" y="5158772"/>
                </a:lnTo>
                <a:lnTo>
                  <a:pt x="5250355" y="5128394"/>
                </a:lnTo>
                <a:lnTo>
                  <a:pt x="5267621" y="5102719"/>
                </a:lnTo>
                <a:lnTo>
                  <a:pt x="5267764" y="5102622"/>
                </a:lnTo>
                <a:lnTo>
                  <a:pt x="5267862" y="5102478"/>
                </a:lnTo>
                <a:lnTo>
                  <a:pt x="5293704" y="5085099"/>
                </a:lnTo>
                <a:lnTo>
                  <a:pt x="5323916" y="5064688"/>
                </a:lnTo>
                <a:lnTo>
                  <a:pt x="5324111" y="5064649"/>
                </a:lnTo>
                <a:lnTo>
                  <a:pt x="5324187" y="5064598"/>
                </a:lnTo>
                <a:cubicBezTo>
                  <a:pt x="5345369" y="5055662"/>
                  <a:pt x="5368637" y="5050727"/>
                  <a:pt x="5393028" y="5050727"/>
                </a:cubicBezTo>
                <a:close/>
                <a:moveTo>
                  <a:pt x="2053365" y="5023126"/>
                </a:moveTo>
                <a:lnTo>
                  <a:pt x="2053370" y="5023127"/>
                </a:lnTo>
                <a:lnTo>
                  <a:pt x="2053377" y="5023126"/>
                </a:lnTo>
                <a:cubicBezTo>
                  <a:pt x="2166350" y="5023126"/>
                  <a:pt x="2258139" y="5114914"/>
                  <a:pt x="2258139" y="5227884"/>
                </a:cubicBezTo>
                <a:cubicBezTo>
                  <a:pt x="2258139" y="5340854"/>
                  <a:pt x="2166350" y="5432642"/>
                  <a:pt x="2053377" y="5432642"/>
                </a:cubicBezTo>
                <a:lnTo>
                  <a:pt x="2053370" y="5432642"/>
                </a:lnTo>
                <a:lnTo>
                  <a:pt x="2053365" y="5432642"/>
                </a:lnTo>
                <a:cubicBezTo>
                  <a:pt x="1940394" y="5432642"/>
                  <a:pt x="1848606" y="5340854"/>
                  <a:pt x="1848606" y="5227884"/>
                </a:cubicBezTo>
                <a:cubicBezTo>
                  <a:pt x="1848606" y="5114914"/>
                  <a:pt x="1940394" y="5023126"/>
                  <a:pt x="2053365" y="5023126"/>
                </a:cubicBezTo>
                <a:close/>
                <a:moveTo>
                  <a:pt x="4836522" y="5020558"/>
                </a:moveTo>
                <a:cubicBezTo>
                  <a:pt x="4950776" y="5020558"/>
                  <a:pt x="5043848" y="5113630"/>
                  <a:pt x="5043848" y="5227884"/>
                </a:cubicBezTo>
                <a:cubicBezTo>
                  <a:pt x="5043848" y="5342138"/>
                  <a:pt x="4950776" y="5435209"/>
                  <a:pt x="4836522" y="5435209"/>
                </a:cubicBezTo>
                <a:cubicBezTo>
                  <a:pt x="4722269" y="5435209"/>
                  <a:pt x="4629197" y="5342138"/>
                  <a:pt x="4629197" y="5227884"/>
                </a:cubicBezTo>
                <a:cubicBezTo>
                  <a:pt x="4629197" y="5113630"/>
                  <a:pt x="4722269" y="5020558"/>
                  <a:pt x="4836522" y="5020558"/>
                </a:cubicBezTo>
                <a:close/>
                <a:moveTo>
                  <a:pt x="4280017" y="4998735"/>
                </a:moveTo>
                <a:cubicBezTo>
                  <a:pt x="4406467" y="4998735"/>
                  <a:pt x="4509167" y="5101435"/>
                  <a:pt x="4509167" y="5227884"/>
                </a:cubicBezTo>
                <a:cubicBezTo>
                  <a:pt x="4509167" y="5354333"/>
                  <a:pt x="4406467" y="5457033"/>
                  <a:pt x="4280017" y="5457033"/>
                </a:cubicBezTo>
                <a:cubicBezTo>
                  <a:pt x="4153578" y="5457033"/>
                  <a:pt x="4050878" y="5354333"/>
                  <a:pt x="4050878" y="5227884"/>
                </a:cubicBezTo>
                <a:cubicBezTo>
                  <a:pt x="4050878" y="5101435"/>
                  <a:pt x="4153578" y="4998735"/>
                  <a:pt x="4280017" y="4998735"/>
                </a:cubicBezTo>
                <a:close/>
                <a:moveTo>
                  <a:pt x="2609873" y="4998735"/>
                </a:moveTo>
                <a:lnTo>
                  <a:pt x="2609880" y="4998736"/>
                </a:lnTo>
                <a:lnTo>
                  <a:pt x="2609887" y="4998735"/>
                </a:lnTo>
                <a:cubicBezTo>
                  <a:pt x="2736336" y="4998735"/>
                  <a:pt x="2839035" y="5101435"/>
                  <a:pt x="2839035" y="5227884"/>
                </a:cubicBezTo>
                <a:cubicBezTo>
                  <a:pt x="2839035" y="5354333"/>
                  <a:pt x="2736336" y="5457033"/>
                  <a:pt x="2609887" y="5457033"/>
                </a:cubicBezTo>
                <a:lnTo>
                  <a:pt x="2609880" y="5457033"/>
                </a:lnTo>
                <a:lnTo>
                  <a:pt x="2609873" y="5457033"/>
                </a:lnTo>
                <a:cubicBezTo>
                  <a:pt x="2483423" y="5457033"/>
                  <a:pt x="2380723" y="5354333"/>
                  <a:pt x="2380723" y="5227884"/>
                </a:cubicBezTo>
                <a:cubicBezTo>
                  <a:pt x="2380723" y="5101435"/>
                  <a:pt x="2483423" y="4998735"/>
                  <a:pt x="2609873" y="4998735"/>
                </a:cubicBezTo>
                <a:close/>
                <a:moveTo>
                  <a:pt x="8176195" y="4631582"/>
                </a:moveTo>
                <a:cubicBezTo>
                  <a:pt x="8198660" y="4631582"/>
                  <a:pt x="8215991" y="4648913"/>
                  <a:pt x="8215991" y="4671379"/>
                </a:cubicBezTo>
                <a:cubicBezTo>
                  <a:pt x="8215991" y="4693202"/>
                  <a:pt x="8198660" y="4711175"/>
                  <a:pt x="8176195" y="4711175"/>
                </a:cubicBezTo>
                <a:cubicBezTo>
                  <a:pt x="8154371" y="4711175"/>
                  <a:pt x="8136398" y="4693202"/>
                  <a:pt x="8136398" y="4671379"/>
                </a:cubicBezTo>
                <a:cubicBezTo>
                  <a:pt x="8136398" y="4649555"/>
                  <a:pt x="8154371" y="4631582"/>
                  <a:pt x="8176195" y="4631582"/>
                </a:cubicBezTo>
                <a:close/>
                <a:moveTo>
                  <a:pt x="7619689" y="4597563"/>
                </a:moveTo>
                <a:cubicBezTo>
                  <a:pt x="7660769" y="4597563"/>
                  <a:pt x="7693504" y="4630299"/>
                  <a:pt x="7693504" y="4671379"/>
                </a:cubicBezTo>
                <a:cubicBezTo>
                  <a:pt x="7693504" y="4681489"/>
                  <a:pt x="7691458" y="4691157"/>
                  <a:pt x="7687747" y="4699973"/>
                </a:cubicBezTo>
                <a:lnTo>
                  <a:pt x="7687696" y="4700048"/>
                </a:lnTo>
                <a:lnTo>
                  <a:pt x="7687657" y="4700243"/>
                </a:lnTo>
                <a:lnTo>
                  <a:pt x="7679174" y="4712756"/>
                </a:lnTo>
                <a:lnTo>
                  <a:pt x="7672001" y="4723451"/>
                </a:lnTo>
                <a:lnTo>
                  <a:pt x="7671857" y="4723549"/>
                </a:lnTo>
                <a:lnTo>
                  <a:pt x="7671760" y="4723691"/>
                </a:lnTo>
                <a:lnTo>
                  <a:pt x="7661143" y="4730812"/>
                </a:lnTo>
                <a:lnTo>
                  <a:pt x="7648553" y="4739347"/>
                </a:lnTo>
                <a:lnTo>
                  <a:pt x="7648358" y="4739387"/>
                </a:lnTo>
                <a:lnTo>
                  <a:pt x="7648282" y="4739437"/>
                </a:lnTo>
                <a:cubicBezTo>
                  <a:pt x="7639466" y="4743148"/>
                  <a:pt x="7629798" y="4745194"/>
                  <a:pt x="7619689" y="4745194"/>
                </a:cubicBezTo>
                <a:cubicBezTo>
                  <a:pt x="7609579" y="4745194"/>
                  <a:pt x="7599911" y="4743148"/>
                  <a:pt x="7591095" y="4739437"/>
                </a:cubicBezTo>
                <a:lnTo>
                  <a:pt x="7591020" y="4739387"/>
                </a:lnTo>
                <a:lnTo>
                  <a:pt x="7590824" y="4739347"/>
                </a:lnTo>
                <a:lnTo>
                  <a:pt x="7578202" y="4730790"/>
                </a:lnTo>
                <a:lnTo>
                  <a:pt x="7567616" y="4723691"/>
                </a:lnTo>
                <a:lnTo>
                  <a:pt x="7567520" y="4723549"/>
                </a:lnTo>
                <a:lnTo>
                  <a:pt x="7567375" y="4723451"/>
                </a:lnTo>
                <a:lnTo>
                  <a:pt x="7560183" y="4712726"/>
                </a:lnTo>
                <a:lnTo>
                  <a:pt x="7551720" y="4700243"/>
                </a:lnTo>
                <a:lnTo>
                  <a:pt x="7551681" y="4700049"/>
                </a:lnTo>
                <a:lnTo>
                  <a:pt x="7551629" y="4699973"/>
                </a:lnTo>
                <a:cubicBezTo>
                  <a:pt x="7547919" y="4691157"/>
                  <a:pt x="7545873" y="4681489"/>
                  <a:pt x="7545873" y="4671379"/>
                </a:cubicBezTo>
                <a:cubicBezTo>
                  <a:pt x="7545873" y="4661270"/>
                  <a:pt x="7547919" y="4651602"/>
                  <a:pt x="7551629" y="4642786"/>
                </a:cubicBezTo>
                <a:lnTo>
                  <a:pt x="7551680" y="4642710"/>
                </a:lnTo>
                <a:lnTo>
                  <a:pt x="7551720" y="4642515"/>
                </a:lnTo>
                <a:lnTo>
                  <a:pt x="7560209" y="4629993"/>
                </a:lnTo>
                <a:lnTo>
                  <a:pt x="7567375" y="4619307"/>
                </a:lnTo>
                <a:lnTo>
                  <a:pt x="7567520" y="4619209"/>
                </a:lnTo>
                <a:lnTo>
                  <a:pt x="7567616" y="4619066"/>
                </a:lnTo>
                <a:lnTo>
                  <a:pt x="7578237" y="4611944"/>
                </a:lnTo>
                <a:lnTo>
                  <a:pt x="7590824" y="4603410"/>
                </a:lnTo>
                <a:lnTo>
                  <a:pt x="7591020" y="4603371"/>
                </a:lnTo>
                <a:lnTo>
                  <a:pt x="7591095" y="4603320"/>
                </a:lnTo>
                <a:cubicBezTo>
                  <a:pt x="7599911" y="4599609"/>
                  <a:pt x="7609579" y="4597563"/>
                  <a:pt x="7619689" y="4597563"/>
                </a:cubicBezTo>
                <a:close/>
                <a:moveTo>
                  <a:pt x="7063184" y="4549423"/>
                </a:moveTo>
                <a:cubicBezTo>
                  <a:pt x="7130581" y="4549423"/>
                  <a:pt x="7185140" y="4603983"/>
                  <a:pt x="7185140" y="4671380"/>
                </a:cubicBezTo>
                <a:cubicBezTo>
                  <a:pt x="7185140" y="4738776"/>
                  <a:pt x="7130581" y="4793336"/>
                  <a:pt x="7063184" y="4793336"/>
                </a:cubicBezTo>
                <a:cubicBezTo>
                  <a:pt x="6995787" y="4793336"/>
                  <a:pt x="6941228" y="4738776"/>
                  <a:pt x="6941228" y="4671380"/>
                </a:cubicBezTo>
                <a:cubicBezTo>
                  <a:pt x="6941228" y="4603983"/>
                  <a:pt x="6995787" y="4549423"/>
                  <a:pt x="7063184" y="4549423"/>
                </a:cubicBezTo>
                <a:close/>
                <a:moveTo>
                  <a:pt x="6506679" y="4496789"/>
                </a:moveTo>
                <a:cubicBezTo>
                  <a:pt x="6602318" y="4496789"/>
                  <a:pt x="6679985" y="4574456"/>
                  <a:pt x="6679985" y="4670737"/>
                </a:cubicBezTo>
                <a:lnTo>
                  <a:pt x="6679920" y="4671058"/>
                </a:lnTo>
                <a:lnTo>
                  <a:pt x="6679985" y="4671379"/>
                </a:lnTo>
                <a:cubicBezTo>
                  <a:pt x="6679985" y="4767660"/>
                  <a:pt x="6602318" y="4845327"/>
                  <a:pt x="6506679" y="4845327"/>
                </a:cubicBezTo>
                <a:cubicBezTo>
                  <a:pt x="6410398" y="4845327"/>
                  <a:pt x="6332731" y="4767018"/>
                  <a:pt x="6332731" y="4671379"/>
                </a:cubicBezTo>
                <a:lnTo>
                  <a:pt x="6332796" y="4671058"/>
                </a:lnTo>
                <a:lnTo>
                  <a:pt x="6332731" y="4670737"/>
                </a:lnTo>
                <a:cubicBezTo>
                  <a:pt x="6332731" y="4575098"/>
                  <a:pt x="6410398" y="4496789"/>
                  <a:pt x="6506679" y="4496789"/>
                </a:cubicBezTo>
                <a:close/>
                <a:moveTo>
                  <a:pt x="383217" y="4496789"/>
                </a:moveTo>
                <a:cubicBezTo>
                  <a:pt x="478856" y="4496789"/>
                  <a:pt x="557164" y="4574456"/>
                  <a:pt x="557164" y="4670737"/>
                </a:cubicBezTo>
                <a:lnTo>
                  <a:pt x="557093" y="4671084"/>
                </a:lnTo>
                <a:lnTo>
                  <a:pt x="557154" y="4671379"/>
                </a:lnTo>
                <a:cubicBezTo>
                  <a:pt x="557154" y="4767660"/>
                  <a:pt x="478845" y="4845327"/>
                  <a:pt x="383206" y="4845327"/>
                </a:cubicBezTo>
                <a:cubicBezTo>
                  <a:pt x="286925" y="4845327"/>
                  <a:pt x="209258" y="4767018"/>
                  <a:pt x="209258" y="4671379"/>
                </a:cubicBezTo>
                <a:lnTo>
                  <a:pt x="209328" y="4671031"/>
                </a:lnTo>
                <a:lnTo>
                  <a:pt x="209269" y="4670737"/>
                </a:lnTo>
                <a:cubicBezTo>
                  <a:pt x="209269" y="4575098"/>
                  <a:pt x="286936" y="4496789"/>
                  <a:pt x="383217" y="4496789"/>
                </a:cubicBezTo>
                <a:close/>
                <a:moveTo>
                  <a:pt x="5958673" y="4447478"/>
                </a:moveTo>
                <a:cubicBezTo>
                  <a:pt x="5973085" y="4448063"/>
                  <a:pt x="5987390" y="4450032"/>
                  <a:pt x="6001379" y="4453336"/>
                </a:cubicBezTo>
                <a:lnTo>
                  <a:pt x="6007264" y="4455334"/>
                </a:lnTo>
                <a:lnTo>
                  <a:pt x="6011809" y="4456069"/>
                </a:lnTo>
                <a:lnTo>
                  <a:pt x="6021623" y="4460212"/>
                </a:lnTo>
                <a:lnTo>
                  <a:pt x="6042195" y="4467199"/>
                </a:lnTo>
                <a:lnTo>
                  <a:pt x="6053473" y="4473656"/>
                </a:lnTo>
                <a:lnTo>
                  <a:pt x="6061505" y="4477047"/>
                </a:lnTo>
                <a:lnTo>
                  <a:pt x="6068378" y="4482190"/>
                </a:lnTo>
                <a:lnTo>
                  <a:pt x="6079877" y="4488774"/>
                </a:lnTo>
                <a:lnTo>
                  <a:pt x="6086208" y="4495533"/>
                </a:lnTo>
                <a:lnTo>
                  <a:pt x="6105334" y="4509845"/>
                </a:lnTo>
                <a:lnTo>
                  <a:pt x="6140831" y="4553846"/>
                </a:lnTo>
                <a:lnTo>
                  <a:pt x="6140866" y="4553883"/>
                </a:lnTo>
                <a:cubicBezTo>
                  <a:pt x="6157173" y="4580271"/>
                  <a:pt x="6167359" y="4608714"/>
                  <a:pt x="6171818" y="4637555"/>
                </a:cubicBezTo>
                <a:lnTo>
                  <a:pt x="6171818" y="4637560"/>
                </a:lnTo>
                <a:lnTo>
                  <a:pt x="6171818" y="4637561"/>
                </a:lnTo>
                <a:cubicBezTo>
                  <a:pt x="6185193" y="4724083"/>
                  <a:pt x="6147015" y="4814187"/>
                  <a:pt x="6067853" y="4863106"/>
                </a:cubicBezTo>
                <a:cubicBezTo>
                  <a:pt x="5962303" y="4928332"/>
                  <a:pt x="5823862" y="4895642"/>
                  <a:pt x="5758636" y="4790093"/>
                </a:cubicBezTo>
                <a:cubicBezTo>
                  <a:pt x="5742329" y="4763705"/>
                  <a:pt x="5732144" y="4735262"/>
                  <a:pt x="5727684" y="4706421"/>
                </a:cubicBezTo>
                <a:lnTo>
                  <a:pt x="5727684" y="4706416"/>
                </a:lnTo>
                <a:lnTo>
                  <a:pt x="5727684" y="4706415"/>
                </a:lnTo>
                <a:cubicBezTo>
                  <a:pt x="5714309" y="4619892"/>
                  <a:pt x="5752487" y="4529789"/>
                  <a:pt x="5831650" y="4480870"/>
                </a:cubicBezTo>
                <a:cubicBezTo>
                  <a:pt x="5844843" y="4472717"/>
                  <a:pt x="5858551" y="4466093"/>
                  <a:pt x="5872565" y="4460951"/>
                </a:cubicBezTo>
                <a:lnTo>
                  <a:pt x="5887123" y="4457194"/>
                </a:lnTo>
                <a:lnTo>
                  <a:pt x="5893791" y="4454348"/>
                </a:lnTo>
                <a:lnTo>
                  <a:pt x="5901185" y="4453566"/>
                </a:lnTo>
                <a:lnTo>
                  <a:pt x="5915321" y="4449918"/>
                </a:lnTo>
                <a:cubicBezTo>
                  <a:pt x="5929741" y="4447689"/>
                  <a:pt x="5944262" y="4446892"/>
                  <a:pt x="5958673" y="4447478"/>
                </a:cubicBezTo>
                <a:close/>
                <a:moveTo>
                  <a:pt x="939710" y="4446723"/>
                </a:moveTo>
                <a:lnTo>
                  <a:pt x="939715" y="4446724"/>
                </a:lnTo>
                <a:lnTo>
                  <a:pt x="939720" y="4446723"/>
                </a:lnTo>
                <a:cubicBezTo>
                  <a:pt x="1063795" y="4446723"/>
                  <a:pt x="1164377" y="4547305"/>
                  <a:pt x="1164377" y="4671379"/>
                </a:cubicBezTo>
                <a:cubicBezTo>
                  <a:pt x="1164377" y="4795453"/>
                  <a:pt x="1063795" y="4896035"/>
                  <a:pt x="939720" y="4896035"/>
                </a:cubicBezTo>
                <a:lnTo>
                  <a:pt x="939715" y="4896035"/>
                </a:lnTo>
                <a:lnTo>
                  <a:pt x="939710" y="4896035"/>
                </a:lnTo>
                <a:cubicBezTo>
                  <a:pt x="815636" y="4896035"/>
                  <a:pt x="715054" y="4795453"/>
                  <a:pt x="715054" y="4671379"/>
                </a:cubicBezTo>
                <a:cubicBezTo>
                  <a:pt x="715054" y="4547305"/>
                  <a:pt x="815636" y="4446723"/>
                  <a:pt x="939710" y="4446723"/>
                </a:cubicBezTo>
                <a:close/>
                <a:moveTo>
                  <a:pt x="8733341" y="4078287"/>
                </a:moveTo>
                <a:cubicBezTo>
                  <a:pt x="8753239" y="4078287"/>
                  <a:pt x="8769286" y="4094334"/>
                  <a:pt x="8769286" y="4114232"/>
                </a:cubicBezTo>
                <a:lnTo>
                  <a:pt x="8769147" y="4114553"/>
                </a:lnTo>
                <a:lnTo>
                  <a:pt x="8769286" y="4114874"/>
                </a:lnTo>
                <a:cubicBezTo>
                  <a:pt x="8769286" y="4134772"/>
                  <a:pt x="8753239" y="4150819"/>
                  <a:pt x="8733341" y="4150819"/>
                </a:cubicBezTo>
                <a:cubicBezTo>
                  <a:pt x="8713443" y="4150819"/>
                  <a:pt x="8697396" y="4134772"/>
                  <a:pt x="8697396" y="4114874"/>
                </a:cubicBezTo>
                <a:lnTo>
                  <a:pt x="8697529" y="4114553"/>
                </a:lnTo>
                <a:lnTo>
                  <a:pt x="8697396" y="4114232"/>
                </a:lnTo>
                <a:cubicBezTo>
                  <a:pt x="8697396" y="4094334"/>
                  <a:pt x="8713443" y="4078287"/>
                  <a:pt x="8733341" y="4078287"/>
                </a:cubicBezTo>
                <a:close/>
                <a:moveTo>
                  <a:pt x="8176194" y="4041058"/>
                </a:moveTo>
                <a:cubicBezTo>
                  <a:pt x="8216631" y="4041058"/>
                  <a:pt x="8250009" y="4073794"/>
                  <a:pt x="8249367" y="4114232"/>
                </a:cubicBezTo>
                <a:lnTo>
                  <a:pt x="8249302" y="4114553"/>
                </a:lnTo>
                <a:lnTo>
                  <a:pt x="8249367" y="4114873"/>
                </a:lnTo>
                <a:cubicBezTo>
                  <a:pt x="8250009" y="4155312"/>
                  <a:pt x="8216631" y="4188047"/>
                  <a:pt x="8176194" y="4188047"/>
                </a:cubicBezTo>
                <a:cubicBezTo>
                  <a:pt x="8135755" y="4188047"/>
                  <a:pt x="8103020" y="4155312"/>
                  <a:pt x="8103020" y="4114873"/>
                </a:cubicBezTo>
                <a:lnTo>
                  <a:pt x="8103084" y="4114553"/>
                </a:lnTo>
                <a:lnTo>
                  <a:pt x="8103020" y="4114232"/>
                </a:lnTo>
                <a:cubicBezTo>
                  <a:pt x="8103020" y="4073794"/>
                  <a:pt x="8135755" y="4041058"/>
                  <a:pt x="8176194" y="4041058"/>
                </a:cubicBezTo>
                <a:close/>
                <a:moveTo>
                  <a:pt x="0" y="4030788"/>
                </a:moveTo>
                <a:cubicBezTo>
                  <a:pt x="12196" y="4056463"/>
                  <a:pt x="19256" y="4084063"/>
                  <a:pt x="19256" y="4114232"/>
                </a:cubicBezTo>
                <a:cubicBezTo>
                  <a:pt x="19256" y="4144400"/>
                  <a:pt x="12196" y="4172642"/>
                  <a:pt x="0" y="4197675"/>
                </a:cubicBezTo>
                <a:close/>
                <a:moveTo>
                  <a:pt x="7619392" y="3987950"/>
                </a:moveTo>
                <a:cubicBezTo>
                  <a:pt x="7651753" y="3987950"/>
                  <a:pt x="7684114" y="4000296"/>
                  <a:pt x="7708804" y="4024986"/>
                </a:cubicBezTo>
                <a:cubicBezTo>
                  <a:pt x="7758185" y="4074367"/>
                  <a:pt x="7758185" y="4154429"/>
                  <a:pt x="7708805" y="4203810"/>
                </a:cubicBezTo>
                <a:cubicBezTo>
                  <a:pt x="7659423" y="4253191"/>
                  <a:pt x="7579361" y="4253191"/>
                  <a:pt x="7529980" y="4203810"/>
                </a:cubicBezTo>
                <a:cubicBezTo>
                  <a:pt x="7480599" y="4154429"/>
                  <a:pt x="7480599" y="4074367"/>
                  <a:pt x="7529980" y="4024985"/>
                </a:cubicBezTo>
                <a:cubicBezTo>
                  <a:pt x="7542325" y="4012640"/>
                  <a:pt x="7556588" y="4003381"/>
                  <a:pt x="7571810" y="3997209"/>
                </a:cubicBezTo>
                <a:cubicBezTo>
                  <a:pt x="7587031" y="3991036"/>
                  <a:pt x="7603212" y="3987950"/>
                  <a:pt x="7619392" y="3987950"/>
                </a:cubicBezTo>
                <a:close/>
                <a:moveTo>
                  <a:pt x="7063185" y="3924237"/>
                </a:moveTo>
                <a:cubicBezTo>
                  <a:pt x="7167810" y="3924237"/>
                  <a:pt x="7253179" y="4008964"/>
                  <a:pt x="7253179" y="4114232"/>
                </a:cubicBezTo>
                <a:lnTo>
                  <a:pt x="7253114" y="4114553"/>
                </a:lnTo>
                <a:lnTo>
                  <a:pt x="7253179" y="4114874"/>
                </a:lnTo>
                <a:cubicBezTo>
                  <a:pt x="7253179" y="4220141"/>
                  <a:pt x="7167810" y="4304869"/>
                  <a:pt x="7063185" y="4304869"/>
                </a:cubicBezTo>
                <a:cubicBezTo>
                  <a:pt x="6957917" y="4304869"/>
                  <a:pt x="6873190" y="4219499"/>
                  <a:pt x="6873190" y="4114874"/>
                </a:cubicBezTo>
                <a:lnTo>
                  <a:pt x="6873255" y="4114553"/>
                </a:lnTo>
                <a:lnTo>
                  <a:pt x="6873190" y="4114232"/>
                </a:lnTo>
                <a:cubicBezTo>
                  <a:pt x="6873190" y="4009606"/>
                  <a:pt x="6957917" y="3924237"/>
                  <a:pt x="7063185" y="3924237"/>
                </a:cubicBezTo>
                <a:close/>
                <a:moveTo>
                  <a:pt x="8733341" y="3496749"/>
                </a:moveTo>
                <a:cubicBezTo>
                  <a:pt x="8766719" y="3496749"/>
                  <a:pt x="8794319" y="3523708"/>
                  <a:pt x="8794319" y="3557727"/>
                </a:cubicBezTo>
                <a:lnTo>
                  <a:pt x="8794250" y="3558046"/>
                </a:lnTo>
                <a:lnTo>
                  <a:pt x="8794319" y="3558369"/>
                </a:lnTo>
                <a:cubicBezTo>
                  <a:pt x="8794319" y="3592388"/>
                  <a:pt x="8766719" y="3619347"/>
                  <a:pt x="8733341" y="3619347"/>
                </a:cubicBezTo>
                <a:cubicBezTo>
                  <a:pt x="8699322" y="3619347"/>
                  <a:pt x="8672363" y="3591746"/>
                  <a:pt x="8672363" y="3558369"/>
                </a:cubicBezTo>
                <a:lnTo>
                  <a:pt x="8672428" y="3558048"/>
                </a:lnTo>
                <a:lnTo>
                  <a:pt x="8672363" y="3557727"/>
                </a:lnTo>
                <a:cubicBezTo>
                  <a:pt x="8672363" y="3524350"/>
                  <a:pt x="8699322" y="3496749"/>
                  <a:pt x="8733341" y="3496749"/>
                </a:cubicBezTo>
                <a:close/>
                <a:moveTo>
                  <a:pt x="8176194" y="3440264"/>
                </a:moveTo>
                <a:cubicBezTo>
                  <a:pt x="8241023" y="3440264"/>
                  <a:pt x="8293657" y="3492898"/>
                  <a:pt x="8293657" y="3557727"/>
                </a:cubicBezTo>
                <a:cubicBezTo>
                  <a:pt x="8293657" y="3622556"/>
                  <a:pt x="8241023" y="3675190"/>
                  <a:pt x="8176194" y="3675190"/>
                </a:cubicBezTo>
                <a:cubicBezTo>
                  <a:pt x="8111364" y="3675190"/>
                  <a:pt x="8058731" y="3622556"/>
                  <a:pt x="8058731" y="3557727"/>
                </a:cubicBezTo>
                <a:cubicBezTo>
                  <a:pt x="8058731" y="3492898"/>
                  <a:pt x="8111364" y="3440264"/>
                  <a:pt x="8176194" y="3440264"/>
                </a:cubicBezTo>
                <a:close/>
                <a:moveTo>
                  <a:pt x="7619689" y="3372225"/>
                </a:moveTo>
                <a:cubicBezTo>
                  <a:pt x="7722389" y="3372225"/>
                  <a:pt x="7805191" y="3455027"/>
                  <a:pt x="7805191" y="3557726"/>
                </a:cubicBezTo>
                <a:cubicBezTo>
                  <a:pt x="7805191" y="3660426"/>
                  <a:pt x="7722389" y="3743228"/>
                  <a:pt x="7619689" y="3743228"/>
                </a:cubicBezTo>
                <a:cubicBezTo>
                  <a:pt x="7516989" y="3743228"/>
                  <a:pt x="7434187" y="3660426"/>
                  <a:pt x="7434187" y="3557726"/>
                </a:cubicBezTo>
                <a:cubicBezTo>
                  <a:pt x="7434187" y="3455027"/>
                  <a:pt x="7516989" y="3372225"/>
                  <a:pt x="7619689" y="3372225"/>
                </a:cubicBezTo>
                <a:close/>
                <a:moveTo>
                  <a:pt x="9289846" y="2954365"/>
                </a:moveTo>
                <a:cubicBezTo>
                  <a:pt x="9315521" y="2954365"/>
                  <a:pt x="9336702" y="2975547"/>
                  <a:pt x="9336702" y="3001222"/>
                </a:cubicBezTo>
                <a:cubicBezTo>
                  <a:pt x="9336702" y="3026897"/>
                  <a:pt x="9315521" y="3048079"/>
                  <a:pt x="9289846" y="3048079"/>
                </a:cubicBezTo>
                <a:cubicBezTo>
                  <a:pt x="9264171" y="3048079"/>
                  <a:pt x="9242989" y="3026897"/>
                  <a:pt x="9242989" y="3001222"/>
                </a:cubicBezTo>
                <a:cubicBezTo>
                  <a:pt x="9242989" y="2975547"/>
                  <a:pt x="9264171" y="2954365"/>
                  <a:pt x="9289846" y="2954365"/>
                </a:cubicBezTo>
                <a:close/>
                <a:moveTo>
                  <a:pt x="8733340" y="2907508"/>
                </a:moveTo>
                <a:cubicBezTo>
                  <a:pt x="8784690" y="2907508"/>
                  <a:pt x="8827054" y="2949230"/>
                  <a:pt x="8827054" y="3001221"/>
                </a:cubicBezTo>
                <a:cubicBezTo>
                  <a:pt x="8827054" y="3053214"/>
                  <a:pt x="8784690" y="3094935"/>
                  <a:pt x="8733340" y="3094935"/>
                </a:cubicBezTo>
                <a:cubicBezTo>
                  <a:pt x="8720503" y="3094935"/>
                  <a:pt x="8708227" y="3092328"/>
                  <a:pt x="8697034" y="3087604"/>
                </a:cubicBezTo>
                <a:lnTo>
                  <a:pt x="8696959" y="3087553"/>
                </a:lnTo>
                <a:lnTo>
                  <a:pt x="8696764" y="3087513"/>
                </a:lnTo>
                <a:lnTo>
                  <a:pt x="8680809" y="3076702"/>
                </a:lnTo>
                <a:lnTo>
                  <a:pt x="8667228" y="3067575"/>
                </a:lnTo>
                <a:lnTo>
                  <a:pt x="8667130" y="3067431"/>
                </a:lnTo>
                <a:lnTo>
                  <a:pt x="8666987" y="3067334"/>
                </a:lnTo>
                <a:lnTo>
                  <a:pt x="8657924" y="3053847"/>
                </a:lnTo>
                <a:lnTo>
                  <a:pt x="8647049" y="3037799"/>
                </a:lnTo>
                <a:lnTo>
                  <a:pt x="8647009" y="3037602"/>
                </a:lnTo>
                <a:lnTo>
                  <a:pt x="8646958" y="3037527"/>
                </a:lnTo>
                <a:cubicBezTo>
                  <a:pt x="8642235" y="3026335"/>
                  <a:pt x="8639627" y="3014059"/>
                  <a:pt x="8639627" y="3001221"/>
                </a:cubicBezTo>
                <a:cubicBezTo>
                  <a:pt x="8639627" y="2988384"/>
                  <a:pt x="8642235" y="2976108"/>
                  <a:pt x="8646958" y="2964916"/>
                </a:cubicBezTo>
                <a:lnTo>
                  <a:pt x="8647009" y="2964840"/>
                </a:lnTo>
                <a:lnTo>
                  <a:pt x="8647049" y="2964645"/>
                </a:lnTo>
                <a:lnTo>
                  <a:pt x="8657890" y="2948647"/>
                </a:lnTo>
                <a:lnTo>
                  <a:pt x="8666987" y="2935109"/>
                </a:lnTo>
                <a:lnTo>
                  <a:pt x="8667130" y="2935011"/>
                </a:lnTo>
                <a:lnTo>
                  <a:pt x="8667228" y="2934868"/>
                </a:lnTo>
                <a:lnTo>
                  <a:pt x="8680764" y="2925772"/>
                </a:lnTo>
                <a:lnTo>
                  <a:pt x="8696764" y="2914930"/>
                </a:lnTo>
                <a:lnTo>
                  <a:pt x="8696959" y="2914890"/>
                </a:lnTo>
                <a:lnTo>
                  <a:pt x="8697034" y="2914840"/>
                </a:lnTo>
                <a:cubicBezTo>
                  <a:pt x="8708227" y="2910116"/>
                  <a:pt x="8720503" y="2907508"/>
                  <a:pt x="8733340" y="2907508"/>
                </a:cubicBezTo>
                <a:close/>
                <a:moveTo>
                  <a:pt x="8176195" y="2838828"/>
                </a:moveTo>
                <a:cubicBezTo>
                  <a:pt x="8266057" y="2838828"/>
                  <a:pt x="8338588" y="2911360"/>
                  <a:pt x="8338588" y="3001222"/>
                </a:cubicBezTo>
                <a:cubicBezTo>
                  <a:pt x="8338588" y="3091085"/>
                  <a:pt x="8266057" y="3163617"/>
                  <a:pt x="8176195" y="3163617"/>
                </a:cubicBezTo>
                <a:cubicBezTo>
                  <a:pt x="8086332" y="3163617"/>
                  <a:pt x="8013800" y="3091085"/>
                  <a:pt x="8013800" y="3001222"/>
                </a:cubicBezTo>
                <a:cubicBezTo>
                  <a:pt x="8013800" y="2911360"/>
                  <a:pt x="8086332" y="2838828"/>
                  <a:pt x="8176195" y="2838828"/>
                </a:cubicBezTo>
                <a:close/>
                <a:moveTo>
                  <a:pt x="9289846" y="2378604"/>
                </a:moveTo>
                <a:cubicBezTo>
                  <a:pt x="9326433" y="2378604"/>
                  <a:pt x="9355959" y="2408130"/>
                  <a:pt x="9355959" y="2444075"/>
                </a:cubicBezTo>
                <a:cubicBezTo>
                  <a:pt x="9355959" y="2480662"/>
                  <a:pt x="9326433" y="2510188"/>
                  <a:pt x="9289846" y="2510188"/>
                </a:cubicBezTo>
                <a:cubicBezTo>
                  <a:pt x="9253259" y="2510188"/>
                  <a:pt x="9223733" y="2480662"/>
                  <a:pt x="9223733" y="2444075"/>
                </a:cubicBezTo>
                <a:cubicBezTo>
                  <a:pt x="9223733" y="2407488"/>
                  <a:pt x="9253259" y="2378604"/>
                  <a:pt x="9289846" y="2378604"/>
                </a:cubicBezTo>
                <a:close/>
                <a:moveTo>
                  <a:pt x="8733341" y="2316342"/>
                </a:moveTo>
                <a:cubicBezTo>
                  <a:pt x="8750993" y="2316342"/>
                  <a:pt x="8767842" y="2319913"/>
                  <a:pt x="8783186" y="2326382"/>
                </a:cubicBezTo>
                <a:lnTo>
                  <a:pt x="8783262" y="2326432"/>
                </a:lnTo>
                <a:lnTo>
                  <a:pt x="8783457" y="2326472"/>
                </a:lnTo>
                <a:lnTo>
                  <a:pt x="8805377" y="2341293"/>
                </a:lnTo>
                <a:lnTo>
                  <a:pt x="8824006" y="2353812"/>
                </a:lnTo>
                <a:lnTo>
                  <a:pt x="8824103" y="2353955"/>
                </a:lnTo>
                <a:lnTo>
                  <a:pt x="8824247" y="2354052"/>
                </a:lnTo>
                <a:lnTo>
                  <a:pt x="8836766" y="2372684"/>
                </a:lnTo>
                <a:lnTo>
                  <a:pt x="8851586" y="2394601"/>
                </a:lnTo>
                <a:lnTo>
                  <a:pt x="8851626" y="2394796"/>
                </a:lnTo>
                <a:lnTo>
                  <a:pt x="8851677" y="2394872"/>
                </a:lnTo>
                <a:cubicBezTo>
                  <a:pt x="8858146" y="2410216"/>
                  <a:pt x="8861716" y="2427066"/>
                  <a:pt x="8861716" y="2444717"/>
                </a:cubicBezTo>
                <a:cubicBezTo>
                  <a:pt x="8861716" y="2515323"/>
                  <a:pt x="8804589" y="2573092"/>
                  <a:pt x="8733341" y="2573092"/>
                </a:cubicBezTo>
                <a:cubicBezTo>
                  <a:pt x="8715689" y="2573092"/>
                  <a:pt x="8698840" y="2569522"/>
                  <a:pt x="8683496" y="2563053"/>
                </a:cubicBezTo>
                <a:lnTo>
                  <a:pt x="8683420" y="2563002"/>
                </a:lnTo>
                <a:lnTo>
                  <a:pt x="8683225" y="2562963"/>
                </a:lnTo>
                <a:lnTo>
                  <a:pt x="8661295" y="2548134"/>
                </a:lnTo>
                <a:lnTo>
                  <a:pt x="8642676" y="2535623"/>
                </a:lnTo>
                <a:lnTo>
                  <a:pt x="8642579" y="2535479"/>
                </a:lnTo>
                <a:lnTo>
                  <a:pt x="8642436" y="2535382"/>
                </a:lnTo>
                <a:lnTo>
                  <a:pt x="8629916" y="2516751"/>
                </a:lnTo>
                <a:lnTo>
                  <a:pt x="8615096" y="2494834"/>
                </a:lnTo>
                <a:lnTo>
                  <a:pt x="8615056" y="2494638"/>
                </a:lnTo>
                <a:lnTo>
                  <a:pt x="8615005" y="2494563"/>
                </a:lnTo>
                <a:cubicBezTo>
                  <a:pt x="8608536" y="2479218"/>
                  <a:pt x="8604966" y="2462369"/>
                  <a:pt x="8604966" y="2444717"/>
                </a:cubicBezTo>
                <a:cubicBezTo>
                  <a:pt x="8604966" y="2427066"/>
                  <a:pt x="8608536" y="2410216"/>
                  <a:pt x="8615005" y="2394872"/>
                </a:cubicBezTo>
                <a:lnTo>
                  <a:pt x="8615056" y="2394796"/>
                </a:lnTo>
                <a:lnTo>
                  <a:pt x="8615096" y="2394601"/>
                </a:lnTo>
                <a:lnTo>
                  <a:pt x="8629916" y="2372683"/>
                </a:lnTo>
                <a:lnTo>
                  <a:pt x="8642436" y="2354052"/>
                </a:lnTo>
                <a:lnTo>
                  <a:pt x="8642579" y="2353955"/>
                </a:lnTo>
                <a:lnTo>
                  <a:pt x="8642676" y="2353812"/>
                </a:lnTo>
                <a:lnTo>
                  <a:pt x="8661295" y="2341300"/>
                </a:lnTo>
                <a:lnTo>
                  <a:pt x="8683225" y="2326472"/>
                </a:lnTo>
                <a:lnTo>
                  <a:pt x="8683420" y="2326432"/>
                </a:lnTo>
                <a:lnTo>
                  <a:pt x="8683496" y="2326382"/>
                </a:lnTo>
                <a:cubicBezTo>
                  <a:pt x="8698840" y="2319913"/>
                  <a:pt x="8715689" y="2316342"/>
                  <a:pt x="8733341" y="2316342"/>
                </a:cubicBezTo>
                <a:close/>
                <a:moveTo>
                  <a:pt x="8176194" y="2230973"/>
                </a:moveTo>
                <a:cubicBezTo>
                  <a:pt x="8294299" y="2230973"/>
                  <a:pt x="8390580" y="2326612"/>
                  <a:pt x="8389938" y="2444717"/>
                </a:cubicBezTo>
                <a:cubicBezTo>
                  <a:pt x="8390580" y="2562822"/>
                  <a:pt x="8294299" y="2658462"/>
                  <a:pt x="8176194" y="2658462"/>
                </a:cubicBezTo>
                <a:cubicBezTo>
                  <a:pt x="8058089" y="2658462"/>
                  <a:pt x="7962450" y="2562822"/>
                  <a:pt x="7962450" y="2444717"/>
                </a:cubicBezTo>
                <a:cubicBezTo>
                  <a:pt x="7962450" y="2326612"/>
                  <a:pt x="8058089" y="2230973"/>
                  <a:pt x="8176194" y="2230973"/>
                </a:cubicBezTo>
                <a:close/>
                <a:moveTo>
                  <a:pt x="9846351" y="1849709"/>
                </a:moveTo>
                <a:cubicBezTo>
                  <a:pt x="9866890" y="1849709"/>
                  <a:pt x="9884221" y="1866398"/>
                  <a:pt x="9884221" y="1887579"/>
                </a:cubicBezTo>
                <a:lnTo>
                  <a:pt x="9884088" y="1887897"/>
                </a:lnTo>
                <a:lnTo>
                  <a:pt x="9884221" y="1888215"/>
                </a:lnTo>
                <a:cubicBezTo>
                  <a:pt x="9884221" y="1909397"/>
                  <a:pt x="9866890" y="1926085"/>
                  <a:pt x="9846351" y="1926085"/>
                </a:cubicBezTo>
                <a:cubicBezTo>
                  <a:pt x="9825169" y="1926085"/>
                  <a:pt x="9808480" y="1908755"/>
                  <a:pt x="9808480" y="1888215"/>
                </a:cubicBezTo>
                <a:lnTo>
                  <a:pt x="9808613" y="1887897"/>
                </a:lnTo>
                <a:lnTo>
                  <a:pt x="9808480" y="1887579"/>
                </a:lnTo>
                <a:cubicBezTo>
                  <a:pt x="9808480" y="1867040"/>
                  <a:pt x="9825169" y="1849709"/>
                  <a:pt x="9846351" y="1849709"/>
                </a:cubicBezTo>
                <a:close/>
                <a:moveTo>
                  <a:pt x="9289846" y="1802846"/>
                </a:moveTo>
                <a:cubicBezTo>
                  <a:pt x="9336702" y="1802846"/>
                  <a:pt x="9374573" y="1840716"/>
                  <a:pt x="9374573" y="1887573"/>
                </a:cubicBezTo>
                <a:lnTo>
                  <a:pt x="9374508" y="1887897"/>
                </a:lnTo>
                <a:lnTo>
                  <a:pt x="9374573" y="1888221"/>
                </a:lnTo>
                <a:cubicBezTo>
                  <a:pt x="9374573" y="1935078"/>
                  <a:pt x="9336702" y="1972949"/>
                  <a:pt x="9289846" y="1972949"/>
                </a:cubicBezTo>
                <a:cubicBezTo>
                  <a:pt x="9242989" y="1972949"/>
                  <a:pt x="9205118" y="1935078"/>
                  <a:pt x="9205118" y="1888221"/>
                </a:cubicBezTo>
                <a:lnTo>
                  <a:pt x="9205183" y="1887897"/>
                </a:lnTo>
                <a:lnTo>
                  <a:pt x="9205118" y="1887573"/>
                </a:lnTo>
                <a:cubicBezTo>
                  <a:pt x="9205118" y="1840716"/>
                  <a:pt x="9242989" y="1802846"/>
                  <a:pt x="9289846" y="1802846"/>
                </a:cubicBezTo>
                <a:close/>
                <a:moveTo>
                  <a:pt x="8733341" y="1725828"/>
                </a:moveTo>
                <a:cubicBezTo>
                  <a:pt x="8822562" y="1725828"/>
                  <a:pt x="8895094" y="1798360"/>
                  <a:pt x="8895094" y="1887580"/>
                </a:cubicBezTo>
                <a:lnTo>
                  <a:pt x="8895028" y="1887898"/>
                </a:lnTo>
                <a:lnTo>
                  <a:pt x="8895094" y="1888215"/>
                </a:lnTo>
                <a:cubicBezTo>
                  <a:pt x="8895094" y="1977436"/>
                  <a:pt x="8822562" y="2049968"/>
                  <a:pt x="8733341" y="2049968"/>
                </a:cubicBezTo>
                <a:cubicBezTo>
                  <a:pt x="8644120" y="2049968"/>
                  <a:pt x="8571589" y="1977436"/>
                  <a:pt x="8571589" y="1888215"/>
                </a:cubicBezTo>
                <a:lnTo>
                  <a:pt x="8571653" y="1887898"/>
                </a:lnTo>
                <a:lnTo>
                  <a:pt x="8571589" y="1887580"/>
                </a:lnTo>
                <a:cubicBezTo>
                  <a:pt x="8571589" y="1798360"/>
                  <a:pt x="8644120" y="1725828"/>
                  <a:pt x="8733341" y="1725828"/>
                </a:cubicBezTo>
                <a:close/>
                <a:moveTo>
                  <a:pt x="9846351" y="1283568"/>
                </a:moveTo>
                <a:cubicBezTo>
                  <a:pt x="9872668" y="1283568"/>
                  <a:pt x="9893850" y="1304750"/>
                  <a:pt x="9893850" y="1331067"/>
                </a:cubicBezTo>
                <a:lnTo>
                  <a:pt x="9893849" y="1331071"/>
                </a:lnTo>
                <a:lnTo>
                  <a:pt x="9893850" y="1331074"/>
                </a:lnTo>
                <a:cubicBezTo>
                  <a:pt x="9893850" y="1357390"/>
                  <a:pt x="9872668" y="1378572"/>
                  <a:pt x="9846351" y="1378572"/>
                </a:cubicBezTo>
                <a:cubicBezTo>
                  <a:pt x="9820034" y="1378572"/>
                  <a:pt x="9798852" y="1357390"/>
                  <a:pt x="9798852" y="1331074"/>
                </a:cubicBezTo>
                <a:lnTo>
                  <a:pt x="9798853" y="1331071"/>
                </a:lnTo>
                <a:lnTo>
                  <a:pt x="9798852" y="1331067"/>
                </a:lnTo>
                <a:cubicBezTo>
                  <a:pt x="9798852" y="1304750"/>
                  <a:pt x="9820034" y="1283568"/>
                  <a:pt x="9846351" y="1283568"/>
                </a:cubicBezTo>
                <a:close/>
                <a:moveTo>
                  <a:pt x="9289846" y="1227085"/>
                </a:moveTo>
                <a:cubicBezTo>
                  <a:pt x="9346972" y="1227085"/>
                  <a:pt x="9393829" y="1273942"/>
                  <a:pt x="9393829" y="1331069"/>
                </a:cubicBezTo>
                <a:lnTo>
                  <a:pt x="9393764" y="1331392"/>
                </a:lnTo>
                <a:lnTo>
                  <a:pt x="9393829" y="1331716"/>
                </a:lnTo>
                <a:cubicBezTo>
                  <a:pt x="9393829" y="1388843"/>
                  <a:pt x="9346972" y="1435699"/>
                  <a:pt x="9289846" y="1435699"/>
                </a:cubicBezTo>
                <a:cubicBezTo>
                  <a:pt x="9232077" y="1435699"/>
                  <a:pt x="9185862" y="1388843"/>
                  <a:pt x="9185862" y="1331716"/>
                </a:cubicBezTo>
                <a:lnTo>
                  <a:pt x="9185928" y="1331392"/>
                </a:lnTo>
                <a:lnTo>
                  <a:pt x="9185862" y="1331069"/>
                </a:lnTo>
                <a:cubicBezTo>
                  <a:pt x="9185862" y="1273942"/>
                  <a:pt x="9232077" y="1227085"/>
                  <a:pt x="9289846" y="1227085"/>
                </a:cubicBezTo>
                <a:close/>
                <a:moveTo>
                  <a:pt x="8733341" y="1144925"/>
                </a:moveTo>
                <a:cubicBezTo>
                  <a:pt x="8836040" y="1144925"/>
                  <a:pt x="8919484" y="1228369"/>
                  <a:pt x="8919484" y="1331069"/>
                </a:cubicBezTo>
                <a:lnTo>
                  <a:pt x="8919483" y="1331072"/>
                </a:lnTo>
                <a:lnTo>
                  <a:pt x="8919484" y="1331076"/>
                </a:lnTo>
                <a:cubicBezTo>
                  <a:pt x="8919484" y="1433776"/>
                  <a:pt x="8836040" y="1517219"/>
                  <a:pt x="8733341" y="1517219"/>
                </a:cubicBezTo>
                <a:cubicBezTo>
                  <a:pt x="8630641" y="1517219"/>
                  <a:pt x="8547197" y="1433776"/>
                  <a:pt x="8547197" y="1331076"/>
                </a:cubicBezTo>
                <a:lnTo>
                  <a:pt x="8547198" y="1331072"/>
                </a:lnTo>
                <a:lnTo>
                  <a:pt x="8547197" y="1331069"/>
                </a:lnTo>
                <a:cubicBezTo>
                  <a:pt x="8547197" y="1228369"/>
                  <a:pt x="8630641" y="1144925"/>
                  <a:pt x="8733341" y="1144925"/>
                </a:cubicBezTo>
                <a:close/>
                <a:moveTo>
                  <a:pt x="9846351" y="721287"/>
                </a:moveTo>
                <a:cubicBezTo>
                  <a:pt x="9875877" y="721287"/>
                  <a:pt x="9899627" y="745036"/>
                  <a:pt x="9899627" y="774563"/>
                </a:cubicBezTo>
                <a:lnTo>
                  <a:pt x="9899626" y="774566"/>
                </a:lnTo>
                <a:lnTo>
                  <a:pt x="9899627" y="774569"/>
                </a:lnTo>
                <a:cubicBezTo>
                  <a:pt x="9899627" y="804095"/>
                  <a:pt x="9875877" y="827844"/>
                  <a:pt x="9846351" y="827844"/>
                </a:cubicBezTo>
                <a:cubicBezTo>
                  <a:pt x="9816825" y="827844"/>
                  <a:pt x="9793075" y="804095"/>
                  <a:pt x="9793075" y="774569"/>
                </a:cubicBezTo>
                <a:lnTo>
                  <a:pt x="9793076" y="774566"/>
                </a:lnTo>
                <a:lnTo>
                  <a:pt x="9793075" y="774563"/>
                </a:lnTo>
                <a:cubicBezTo>
                  <a:pt x="9793075" y="745036"/>
                  <a:pt x="9816825" y="721287"/>
                  <a:pt x="9846351" y="721287"/>
                </a:cubicBezTo>
                <a:close/>
                <a:moveTo>
                  <a:pt x="9289847" y="657747"/>
                </a:moveTo>
                <a:cubicBezTo>
                  <a:pt x="9354034" y="657747"/>
                  <a:pt x="9406667" y="709739"/>
                  <a:pt x="9406667" y="774568"/>
                </a:cubicBezTo>
                <a:lnTo>
                  <a:pt x="9406601" y="774885"/>
                </a:lnTo>
                <a:lnTo>
                  <a:pt x="9406667" y="775204"/>
                </a:lnTo>
                <a:cubicBezTo>
                  <a:pt x="9406667" y="840033"/>
                  <a:pt x="9354034" y="892025"/>
                  <a:pt x="9289847" y="892025"/>
                </a:cubicBezTo>
                <a:cubicBezTo>
                  <a:pt x="9225017" y="892025"/>
                  <a:pt x="9173025" y="839391"/>
                  <a:pt x="9173025" y="775204"/>
                </a:cubicBezTo>
                <a:lnTo>
                  <a:pt x="9173089" y="774886"/>
                </a:lnTo>
                <a:lnTo>
                  <a:pt x="9173025" y="774568"/>
                </a:lnTo>
                <a:cubicBezTo>
                  <a:pt x="9173025" y="710381"/>
                  <a:pt x="9225017" y="657747"/>
                  <a:pt x="9289847" y="657747"/>
                </a:cubicBezTo>
                <a:close/>
                <a:moveTo>
                  <a:pt x="8733165" y="568394"/>
                </a:moveTo>
                <a:lnTo>
                  <a:pt x="8738850" y="568939"/>
                </a:lnTo>
                <a:lnTo>
                  <a:pt x="8739361" y="568866"/>
                </a:lnTo>
                <a:lnTo>
                  <a:pt x="8742720" y="569310"/>
                </a:lnTo>
                <a:lnTo>
                  <a:pt x="8772517" y="572166"/>
                </a:lnTo>
                <a:lnTo>
                  <a:pt x="8779110" y="574120"/>
                </a:lnTo>
                <a:lnTo>
                  <a:pt x="8780734" y="574335"/>
                </a:lnTo>
                <a:lnTo>
                  <a:pt x="8786198" y="576220"/>
                </a:lnTo>
                <a:lnTo>
                  <a:pt x="8810698" y="583481"/>
                </a:lnTo>
                <a:lnTo>
                  <a:pt x="8817299" y="586955"/>
                </a:lnTo>
                <a:lnTo>
                  <a:pt x="8820184" y="587951"/>
                </a:lnTo>
                <a:lnTo>
                  <a:pt x="8828406" y="592800"/>
                </a:lnTo>
                <a:lnTo>
                  <a:pt x="8846535" y="602340"/>
                </a:lnTo>
                <a:lnTo>
                  <a:pt x="8851608" y="606484"/>
                </a:lnTo>
                <a:lnTo>
                  <a:pt x="8855065" y="608523"/>
                </a:lnTo>
                <a:lnTo>
                  <a:pt x="8858018" y="611719"/>
                </a:lnTo>
                <a:lnTo>
                  <a:pt x="8878857" y="628742"/>
                </a:lnTo>
                <a:lnTo>
                  <a:pt x="8891949" y="648458"/>
                </a:lnTo>
                <a:lnTo>
                  <a:pt x="8908655" y="666546"/>
                </a:lnTo>
                <a:lnTo>
                  <a:pt x="8914857" y="682955"/>
                </a:lnTo>
                <a:lnTo>
                  <a:pt x="8924117" y="696901"/>
                </a:lnTo>
                <a:lnTo>
                  <a:pt x="8928352" y="718665"/>
                </a:lnTo>
                <a:lnTo>
                  <a:pt x="8936578" y="740430"/>
                </a:lnTo>
                <a:lnTo>
                  <a:pt x="8938781" y="772260"/>
                </a:lnTo>
                <a:lnTo>
                  <a:pt x="8939204" y="774434"/>
                </a:lnTo>
                <a:lnTo>
                  <a:pt x="8939003" y="775467"/>
                </a:lnTo>
                <a:lnTo>
                  <a:pt x="8939374" y="780829"/>
                </a:lnTo>
                <a:cubicBezTo>
                  <a:pt x="8938963" y="794513"/>
                  <a:pt x="8937175" y="808359"/>
                  <a:pt x="8933906" y="822202"/>
                </a:cubicBezTo>
                <a:lnTo>
                  <a:pt x="8926978" y="837265"/>
                </a:lnTo>
                <a:lnTo>
                  <a:pt x="8924117" y="851967"/>
                </a:lnTo>
                <a:lnTo>
                  <a:pt x="8911425" y="871080"/>
                </a:lnTo>
                <a:lnTo>
                  <a:pt x="8899718" y="896533"/>
                </a:lnTo>
                <a:lnTo>
                  <a:pt x="8886283" y="908942"/>
                </a:lnTo>
                <a:lnTo>
                  <a:pt x="8878856" y="920126"/>
                </a:lnTo>
                <a:cubicBezTo>
                  <a:pt x="8868798" y="930184"/>
                  <a:pt x="8857959" y="938984"/>
                  <a:pt x="8846534" y="946528"/>
                </a:cubicBezTo>
                <a:lnTo>
                  <a:pt x="8844334" y="947686"/>
                </a:lnTo>
                <a:lnTo>
                  <a:pt x="8841695" y="950123"/>
                </a:lnTo>
                <a:cubicBezTo>
                  <a:pt x="8819267" y="963982"/>
                  <a:pt x="8794196" y="973564"/>
                  <a:pt x="8767810" y="978046"/>
                </a:cubicBezTo>
                <a:lnTo>
                  <a:pt x="8734266" y="980368"/>
                </a:lnTo>
                <a:lnTo>
                  <a:pt x="8733165" y="980473"/>
                </a:lnTo>
                <a:lnTo>
                  <a:pt x="8732987" y="980456"/>
                </a:lnTo>
                <a:lnTo>
                  <a:pt x="8727412" y="980842"/>
                </a:lnTo>
                <a:lnTo>
                  <a:pt x="8702082" y="977494"/>
                </a:lnTo>
                <a:lnTo>
                  <a:pt x="8693812" y="976701"/>
                </a:lnTo>
                <a:lnTo>
                  <a:pt x="8691982" y="976159"/>
                </a:lnTo>
                <a:lnTo>
                  <a:pt x="8686038" y="975373"/>
                </a:lnTo>
                <a:lnTo>
                  <a:pt x="8666035" y="968469"/>
                </a:lnTo>
                <a:lnTo>
                  <a:pt x="8655632" y="965386"/>
                </a:lnTo>
                <a:lnTo>
                  <a:pt x="8652829" y="963911"/>
                </a:lnTo>
                <a:lnTo>
                  <a:pt x="8646588" y="961757"/>
                </a:lnTo>
                <a:lnTo>
                  <a:pt x="8628806" y="951270"/>
                </a:lnTo>
                <a:lnTo>
                  <a:pt x="8619795" y="946528"/>
                </a:lnTo>
                <a:lnTo>
                  <a:pt x="8617273" y="944468"/>
                </a:lnTo>
                <a:lnTo>
                  <a:pt x="8611707" y="941186"/>
                </a:lnTo>
                <a:lnTo>
                  <a:pt x="8606954" y="936039"/>
                </a:lnTo>
                <a:lnTo>
                  <a:pt x="8587473" y="920126"/>
                </a:lnTo>
                <a:lnTo>
                  <a:pt x="8575234" y="901695"/>
                </a:lnTo>
                <a:lnTo>
                  <a:pt x="8558117" y="883162"/>
                </a:lnTo>
                <a:lnTo>
                  <a:pt x="8551763" y="866350"/>
                </a:lnTo>
                <a:lnTo>
                  <a:pt x="8542212" y="851967"/>
                </a:lnTo>
                <a:lnTo>
                  <a:pt x="8537844" y="829519"/>
                </a:lnTo>
                <a:lnTo>
                  <a:pt x="8530194" y="809278"/>
                </a:lnTo>
                <a:lnTo>
                  <a:pt x="8528145" y="779677"/>
                </a:lnTo>
                <a:lnTo>
                  <a:pt x="8527125" y="774434"/>
                </a:lnTo>
                <a:lnTo>
                  <a:pt x="8527610" y="771942"/>
                </a:lnTo>
                <a:lnTo>
                  <a:pt x="8527398" y="768879"/>
                </a:lnTo>
                <a:cubicBezTo>
                  <a:pt x="8527809" y="755195"/>
                  <a:pt x="8529597" y="741349"/>
                  <a:pt x="8532866" y="727506"/>
                </a:cubicBezTo>
                <a:lnTo>
                  <a:pt x="8539052" y="713137"/>
                </a:lnTo>
                <a:lnTo>
                  <a:pt x="8542212" y="696901"/>
                </a:lnTo>
                <a:lnTo>
                  <a:pt x="8553108" y="680492"/>
                </a:lnTo>
                <a:lnTo>
                  <a:pt x="8561314" y="661433"/>
                </a:lnTo>
                <a:lnTo>
                  <a:pt x="8576600" y="645115"/>
                </a:lnTo>
                <a:lnTo>
                  <a:pt x="8587472" y="628742"/>
                </a:lnTo>
                <a:lnTo>
                  <a:pt x="8606485" y="613212"/>
                </a:lnTo>
                <a:lnTo>
                  <a:pt x="8608773" y="610769"/>
                </a:lnTo>
                <a:lnTo>
                  <a:pt x="8610724" y="609749"/>
                </a:lnTo>
                <a:lnTo>
                  <a:pt x="8619794" y="602340"/>
                </a:lnTo>
                <a:cubicBezTo>
                  <a:pt x="8631219" y="594797"/>
                  <a:pt x="8643230" y="588510"/>
                  <a:pt x="8655631" y="583481"/>
                </a:cubicBezTo>
                <a:lnTo>
                  <a:pt x="8667964" y="579826"/>
                </a:lnTo>
                <a:lnTo>
                  <a:pt x="8669903" y="578812"/>
                </a:lnTo>
                <a:lnTo>
                  <a:pt x="8672770" y="578402"/>
                </a:lnTo>
                <a:lnTo>
                  <a:pt x="8693812" y="572166"/>
                </a:lnTo>
                <a:cubicBezTo>
                  <a:pt x="8706799" y="569651"/>
                  <a:pt x="8719982" y="568394"/>
                  <a:pt x="8733165" y="568394"/>
                </a:cubicBezTo>
                <a:close/>
                <a:moveTo>
                  <a:pt x="9846351" y="162856"/>
                </a:moveTo>
                <a:cubicBezTo>
                  <a:pt x="9869459" y="162856"/>
                  <a:pt x="9888955" y="176576"/>
                  <a:pt x="9897259" y="196434"/>
                </a:cubicBezTo>
                <a:lnTo>
                  <a:pt x="9901550" y="218047"/>
                </a:lnTo>
                <a:lnTo>
                  <a:pt x="9901550" y="218073"/>
                </a:lnTo>
                <a:lnTo>
                  <a:pt x="9897259" y="239415"/>
                </a:lnTo>
                <a:cubicBezTo>
                  <a:pt x="9888955" y="259183"/>
                  <a:pt x="9869459" y="273264"/>
                  <a:pt x="9846351" y="273264"/>
                </a:cubicBezTo>
                <a:lnTo>
                  <a:pt x="9842370" y="272457"/>
                </a:lnTo>
                <a:lnTo>
                  <a:pt x="9824999" y="268965"/>
                </a:lnTo>
                <a:lnTo>
                  <a:pt x="9824937" y="268924"/>
                </a:lnTo>
                <a:lnTo>
                  <a:pt x="9824728" y="268881"/>
                </a:lnTo>
                <a:lnTo>
                  <a:pt x="9814698" y="262071"/>
                </a:lnTo>
                <a:lnTo>
                  <a:pt x="9807437" y="257211"/>
                </a:lnTo>
                <a:lnTo>
                  <a:pt x="9807348" y="257080"/>
                </a:lnTo>
                <a:lnTo>
                  <a:pt x="9807197" y="256977"/>
                </a:lnTo>
                <a:lnTo>
                  <a:pt x="9801574" y="248576"/>
                </a:lnTo>
                <a:lnTo>
                  <a:pt x="9795533" y="239680"/>
                </a:lnTo>
                <a:lnTo>
                  <a:pt x="9795495" y="239494"/>
                </a:lnTo>
                <a:lnTo>
                  <a:pt x="9795442" y="239415"/>
                </a:lnTo>
                <a:cubicBezTo>
                  <a:pt x="9792674" y="232826"/>
                  <a:pt x="9791150" y="225605"/>
                  <a:pt x="9791150" y="218063"/>
                </a:cubicBezTo>
                <a:lnTo>
                  <a:pt x="9791151" y="218060"/>
                </a:lnTo>
                <a:lnTo>
                  <a:pt x="9791150" y="218057"/>
                </a:lnTo>
                <a:cubicBezTo>
                  <a:pt x="9791150" y="210515"/>
                  <a:pt x="9792674" y="203294"/>
                  <a:pt x="9795442" y="196704"/>
                </a:cubicBezTo>
                <a:lnTo>
                  <a:pt x="9795495" y="196626"/>
                </a:lnTo>
                <a:lnTo>
                  <a:pt x="9795533" y="196440"/>
                </a:lnTo>
                <a:lnTo>
                  <a:pt x="9801568" y="187552"/>
                </a:lnTo>
                <a:lnTo>
                  <a:pt x="9807197" y="179143"/>
                </a:lnTo>
                <a:lnTo>
                  <a:pt x="9807349" y="179040"/>
                </a:lnTo>
                <a:lnTo>
                  <a:pt x="9807437" y="178909"/>
                </a:lnTo>
                <a:lnTo>
                  <a:pt x="9814685" y="174058"/>
                </a:lnTo>
                <a:lnTo>
                  <a:pt x="9824728" y="167238"/>
                </a:lnTo>
                <a:lnTo>
                  <a:pt x="9824937" y="167196"/>
                </a:lnTo>
                <a:lnTo>
                  <a:pt x="9824999" y="167155"/>
                </a:lnTo>
                <a:lnTo>
                  <a:pt x="9842295" y="163678"/>
                </a:lnTo>
                <a:close/>
                <a:moveTo>
                  <a:pt x="9289846" y="94817"/>
                </a:moveTo>
                <a:cubicBezTo>
                  <a:pt x="9357885" y="94817"/>
                  <a:pt x="9413086" y="150018"/>
                  <a:pt x="9413086" y="218057"/>
                </a:cubicBezTo>
                <a:lnTo>
                  <a:pt x="9413085" y="218060"/>
                </a:lnTo>
                <a:lnTo>
                  <a:pt x="9413086" y="218064"/>
                </a:lnTo>
                <a:cubicBezTo>
                  <a:pt x="9413086" y="286103"/>
                  <a:pt x="9357885" y="341304"/>
                  <a:pt x="9289846" y="341304"/>
                </a:cubicBezTo>
                <a:cubicBezTo>
                  <a:pt x="9221807" y="341304"/>
                  <a:pt x="9166606" y="286103"/>
                  <a:pt x="9166606" y="218064"/>
                </a:cubicBezTo>
                <a:lnTo>
                  <a:pt x="9166607" y="218060"/>
                </a:lnTo>
                <a:lnTo>
                  <a:pt x="9166606" y="218057"/>
                </a:lnTo>
                <a:cubicBezTo>
                  <a:pt x="9166606" y="150018"/>
                  <a:pt x="9221807" y="94817"/>
                  <a:pt x="9289846" y="94817"/>
                </a:cubicBezTo>
                <a:close/>
                <a:moveTo>
                  <a:pt x="8726879" y="5061"/>
                </a:moveTo>
                <a:lnTo>
                  <a:pt x="8732902" y="5478"/>
                </a:lnTo>
                <a:lnTo>
                  <a:pt x="8733282" y="5442"/>
                </a:lnTo>
                <a:lnTo>
                  <a:pt x="8735639" y="5668"/>
                </a:lnTo>
                <a:lnTo>
                  <a:pt x="8768536" y="7945"/>
                </a:lnTo>
                <a:lnTo>
                  <a:pt x="8773514" y="9298"/>
                </a:lnTo>
                <a:lnTo>
                  <a:pt x="8773860" y="9331"/>
                </a:lnTo>
                <a:lnTo>
                  <a:pt x="8776342" y="10066"/>
                </a:lnTo>
                <a:lnTo>
                  <a:pt x="8808159" y="18715"/>
                </a:lnTo>
                <a:lnTo>
                  <a:pt x="8812132" y="20673"/>
                </a:lnTo>
                <a:lnTo>
                  <a:pt x="8813230" y="20999"/>
                </a:lnTo>
                <a:lnTo>
                  <a:pt x="8819708" y="24407"/>
                </a:lnTo>
                <a:lnTo>
                  <a:pt x="8844722" y="36737"/>
                </a:lnTo>
                <a:lnTo>
                  <a:pt x="8846819" y="38674"/>
                </a:lnTo>
                <a:lnTo>
                  <a:pt x="8850184" y="40445"/>
                </a:lnTo>
                <a:cubicBezTo>
                  <a:pt x="8861964" y="48223"/>
                  <a:pt x="8873141" y="57298"/>
                  <a:pt x="8883512" y="67669"/>
                </a:cubicBezTo>
                <a:lnTo>
                  <a:pt x="8891917" y="80327"/>
                </a:lnTo>
                <a:lnTo>
                  <a:pt x="8904553" y="91997"/>
                </a:lnTo>
                <a:lnTo>
                  <a:pt x="8915563" y="115935"/>
                </a:lnTo>
                <a:lnTo>
                  <a:pt x="8930183" y="137952"/>
                </a:lnTo>
                <a:lnTo>
                  <a:pt x="8933479" y="154886"/>
                </a:lnTo>
                <a:lnTo>
                  <a:pt x="8939806" y="168642"/>
                </a:lnTo>
                <a:cubicBezTo>
                  <a:pt x="8943177" y="182917"/>
                  <a:pt x="8945021" y="197195"/>
                  <a:pt x="8945445" y="211305"/>
                </a:cubicBezTo>
                <a:lnTo>
                  <a:pt x="8945186" y="215047"/>
                </a:lnTo>
                <a:lnTo>
                  <a:pt x="8945741" y="217900"/>
                </a:lnTo>
                <a:lnTo>
                  <a:pt x="8944573" y="223902"/>
                </a:lnTo>
                <a:lnTo>
                  <a:pt x="8942561" y="252962"/>
                </a:lnTo>
                <a:lnTo>
                  <a:pt x="8935051" y="272834"/>
                </a:lnTo>
                <a:lnTo>
                  <a:pt x="8930184" y="297848"/>
                </a:lnTo>
                <a:lnTo>
                  <a:pt x="8919541" y="313876"/>
                </a:lnTo>
                <a:lnTo>
                  <a:pt x="8913769" y="329149"/>
                </a:lnTo>
                <a:lnTo>
                  <a:pt x="8898219" y="345985"/>
                </a:lnTo>
                <a:lnTo>
                  <a:pt x="8883513" y="368131"/>
                </a:lnTo>
                <a:lnTo>
                  <a:pt x="8860106" y="387251"/>
                </a:lnTo>
                <a:lnTo>
                  <a:pt x="8858509" y="388980"/>
                </a:lnTo>
                <a:lnTo>
                  <a:pt x="8856639" y="390083"/>
                </a:lnTo>
                <a:lnTo>
                  <a:pt x="8850184" y="395355"/>
                </a:lnTo>
                <a:lnTo>
                  <a:pt x="8827118" y="407493"/>
                </a:lnTo>
                <a:lnTo>
                  <a:pt x="8822541" y="410192"/>
                </a:lnTo>
                <a:lnTo>
                  <a:pt x="8820935" y="410747"/>
                </a:lnTo>
                <a:lnTo>
                  <a:pt x="8813231" y="414801"/>
                </a:lnTo>
                <a:lnTo>
                  <a:pt x="8784638" y="423275"/>
                </a:lnTo>
                <a:lnTo>
                  <a:pt x="8781862" y="424233"/>
                </a:lnTo>
                <a:lnTo>
                  <a:pt x="8781037" y="424342"/>
                </a:lnTo>
                <a:lnTo>
                  <a:pt x="8773861" y="426469"/>
                </a:lnTo>
                <a:lnTo>
                  <a:pt x="8741428" y="429577"/>
                </a:lnTo>
                <a:lnTo>
                  <a:pt x="8739200" y="429872"/>
                </a:lnTo>
                <a:lnTo>
                  <a:pt x="8738709" y="429838"/>
                </a:lnTo>
                <a:lnTo>
                  <a:pt x="8733283" y="430358"/>
                </a:lnTo>
                <a:lnTo>
                  <a:pt x="8699647" y="427134"/>
                </a:lnTo>
                <a:lnTo>
                  <a:pt x="8697543" y="426988"/>
                </a:lnTo>
                <a:lnTo>
                  <a:pt x="8697225" y="426902"/>
                </a:lnTo>
                <a:lnTo>
                  <a:pt x="8692704" y="426469"/>
                </a:lnTo>
                <a:lnTo>
                  <a:pt x="8660296" y="416864"/>
                </a:lnTo>
                <a:lnTo>
                  <a:pt x="8657920" y="416218"/>
                </a:lnTo>
                <a:lnTo>
                  <a:pt x="8657623" y="416072"/>
                </a:lnTo>
                <a:lnTo>
                  <a:pt x="8653334" y="414801"/>
                </a:lnTo>
                <a:lnTo>
                  <a:pt x="8628036" y="401488"/>
                </a:lnTo>
                <a:lnTo>
                  <a:pt x="8621357" y="398196"/>
                </a:lnTo>
                <a:lnTo>
                  <a:pt x="8620797" y="397678"/>
                </a:lnTo>
                <a:lnTo>
                  <a:pt x="8616381" y="395354"/>
                </a:lnTo>
                <a:cubicBezTo>
                  <a:pt x="8604600" y="387576"/>
                  <a:pt x="8593423" y="378501"/>
                  <a:pt x="8583052" y="368130"/>
                </a:cubicBezTo>
                <a:lnTo>
                  <a:pt x="8573928" y="354390"/>
                </a:lnTo>
                <a:lnTo>
                  <a:pt x="8561526" y="342936"/>
                </a:lnTo>
                <a:lnTo>
                  <a:pt x="8550719" y="319439"/>
                </a:lnTo>
                <a:lnTo>
                  <a:pt x="8536381" y="297848"/>
                </a:lnTo>
                <a:lnTo>
                  <a:pt x="8533150" y="281241"/>
                </a:lnTo>
                <a:lnTo>
                  <a:pt x="8526273" y="266289"/>
                </a:lnTo>
                <a:cubicBezTo>
                  <a:pt x="8522903" y="252015"/>
                  <a:pt x="8521058" y="237737"/>
                  <a:pt x="8520634" y="223627"/>
                </a:cubicBezTo>
                <a:lnTo>
                  <a:pt x="8520977" y="218681"/>
                </a:lnTo>
                <a:lnTo>
                  <a:pt x="8520825" y="217900"/>
                </a:lnTo>
                <a:lnTo>
                  <a:pt x="8521144" y="216256"/>
                </a:lnTo>
                <a:lnTo>
                  <a:pt x="8523518" y="181970"/>
                </a:lnTo>
                <a:lnTo>
                  <a:pt x="8532378" y="158525"/>
                </a:lnTo>
                <a:lnTo>
                  <a:pt x="8536381" y="137951"/>
                </a:lnTo>
                <a:lnTo>
                  <a:pt x="8545135" y="124769"/>
                </a:lnTo>
                <a:lnTo>
                  <a:pt x="8552310" y="105784"/>
                </a:lnTo>
                <a:lnTo>
                  <a:pt x="8571639" y="84856"/>
                </a:lnTo>
                <a:lnTo>
                  <a:pt x="8583052" y="67669"/>
                </a:lnTo>
                <a:lnTo>
                  <a:pt x="8601218" y="52830"/>
                </a:lnTo>
                <a:lnTo>
                  <a:pt x="8607570" y="45953"/>
                </a:lnTo>
                <a:lnTo>
                  <a:pt x="8615007" y="41567"/>
                </a:lnTo>
                <a:lnTo>
                  <a:pt x="8616381" y="40445"/>
                </a:lnTo>
                <a:lnTo>
                  <a:pt x="8621291" y="37861"/>
                </a:lnTo>
                <a:lnTo>
                  <a:pt x="8643537" y="24741"/>
                </a:lnTo>
                <a:lnTo>
                  <a:pt x="8651343" y="22046"/>
                </a:lnTo>
                <a:lnTo>
                  <a:pt x="8653334" y="20998"/>
                </a:lnTo>
                <a:lnTo>
                  <a:pt x="8660724" y="18809"/>
                </a:lnTo>
                <a:lnTo>
                  <a:pt x="8684216" y="10700"/>
                </a:lnTo>
                <a:lnTo>
                  <a:pt x="8691197" y="9777"/>
                </a:lnTo>
                <a:lnTo>
                  <a:pt x="8692704" y="9331"/>
                </a:lnTo>
                <a:lnTo>
                  <a:pt x="8699514" y="8678"/>
                </a:lnTo>
                <a:close/>
                <a:moveTo>
                  <a:pt x="0" y="0"/>
                </a:moveTo>
                <a:lnTo>
                  <a:pt x="8399148" y="0"/>
                </a:lnTo>
                <a:lnTo>
                  <a:pt x="8442653" y="52212"/>
                </a:lnTo>
                <a:cubicBezTo>
                  <a:pt x="8472741" y="100272"/>
                  <a:pt x="8490071" y="157078"/>
                  <a:pt x="8490071" y="218056"/>
                </a:cubicBezTo>
                <a:cubicBezTo>
                  <a:pt x="8490071" y="341296"/>
                  <a:pt x="8418823" y="447847"/>
                  <a:pt x="8315481" y="496629"/>
                </a:cubicBezTo>
                <a:cubicBezTo>
                  <a:pt x="8415613" y="547337"/>
                  <a:pt x="8484936" y="651321"/>
                  <a:pt x="8484936" y="771993"/>
                </a:cubicBezTo>
                <a:cubicBezTo>
                  <a:pt x="8484936" y="905503"/>
                  <a:pt x="8399567" y="1019115"/>
                  <a:pt x="8280820" y="1062120"/>
                </a:cubicBezTo>
                <a:cubicBezTo>
                  <a:pt x="8387371" y="1103842"/>
                  <a:pt x="8463112" y="1207184"/>
                  <a:pt x="8463112" y="1328498"/>
                </a:cubicBezTo>
                <a:cubicBezTo>
                  <a:pt x="8463112" y="1486399"/>
                  <a:pt x="8334738" y="1614774"/>
                  <a:pt x="8176837" y="1614774"/>
                </a:cubicBezTo>
                <a:cubicBezTo>
                  <a:pt x="8085048" y="1614774"/>
                  <a:pt x="8003531" y="1571127"/>
                  <a:pt x="7950897" y="1503730"/>
                </a:cubicBezTo>
                <a:cubicBezTo>
                  <a:pt x="7925222" y="1551870"/>
                  <a:pt x="7889918" y="1593592"/>
                  <a:pt x="7846913" y="1626328"/>
                </a:cubicBezTo>
                <a:cubicBezTo>
                  <a:pt x="7891844" y="1665482"/>
                  <a:pt x="7926506" y="1716832"/>
                  <a:pt x="7946404" y="1775243"/>
                </a:cubicBezTo>
                <a:cubicBezTo>
                  <a:pt x="7987484" y="1689232"/>
                  <a:pt x="8074779" y="1629537"/>
                  <a:pt x="8176837" y="1629537"/>
                </a:cubicBezTo>
                <a:cubicBezTo>
                  <a:pt x="8318049" y="1629537"/>
                  <a:pt x="8432302" y="1743791"/>
                  <a:pt x="8432302" y="1885003"/>
                </a:cubicBezTo>
                <a:cubicBezTo>
                  <a:pt x="8432302" y="2026216"/>
                  <a:pt x="8318049" y="2140469"/>
                  <a:pt x="8176837" y="2140469"/>
                </a:cubicBezTo>
                <a:cubicBezTo>
                  <a:pt x="8075420" y="2140469"/>
                  <a:pt x="7987484" y="2080775"/>
                  <a:pt x="7946404" y="1994764"/>
                </a:cubicBezTo>
                <a:cubicBezTo>
                  <a:pt x="7918803" y="2076923"/>
                  <a:pt x="7861034" y="2145604"/>
                  <a:pt x="7786577" y="2186684"/>
                </a:cubicBezTo>
                <a:cubicBezTo>
                  <a:pt x="7870021" y="2241244"/>
                  <a:pt x="7925222" y="2334957"/>
                  <a:pt x="7925222" y="2442150"/>
                </a:cubicBezTo>
                <a:cubicBezTo>
                  <a:pt x="7925222" y="2610963"/>
                  <a:pt x="7788503" y="2747041"/>
                  <a:pt x="7620331" y="2747041"/>
                </a:cubicBezTo>
                <a:cubicBezTo>
                  <a:pt x="7526618" y="2747041"/>
                  <a:pt x="7443174" y="2704677"/>
                  <a:pt x="7387331" y="2638564"/>
                </a:cubicBezTo>
                <a:cubicBezTo>
                  <a:pt x="7359730" y="2683495"/>
                  <a:pt x="7323786" y="2722007"/>
                  <a:pt x="7280780" y="2752175"/>
                </a:cubicBezTo>
                <a:cubicBezTo>
                  <a:pt x="7330204" y="2795823"/>
                  <a:pt x="7366791" y="2854234"/>
                  <a:pt x="7382838" y="2920347"/>
                </a:cubicBezTo>
                <a:cubicBezTo>
                  <a:pt x="7415574" y="2821498"/>
                  <a:pt x="7509288" y="2749608"/>
                  <a:pt x="7619690" y="2749608"/>
                </a:cubicBezTo>
                <a:cubicBezTo>
                  <a:pt x="7758334" y="2749608"/>
                  <a:pt x="7870021" y="2861936"/>
                  <a:pt x="7870021" y="2999939"/>
                </a:cubicBezTo>
                <a:cubicBezTo>
                  <a:pt x="7870021" y="3138584"/>
                  <a:pt x="7757693" y="3250270"/>
                  <a:pt x="7619690" y="3250270"/>
                </a:cubicBezTo>
                <a:cubicBezTo>
                  <a:pt x="7509288" y="3250270"/>
                  <a:pt x="7416216" y="3179022"/>
                  <a:pt x="7382838" y="3079531"/>
                </a:cubicBezTo>
                <a:cubicBezTo>
                  <a:pt x="7355879" y="3188650"/>
                  <a:pt x="7275645" y="3275945"/>
                  <a:pt x="7171019" y="3311890"/>
                </a:cubicBezTo>
                <a:cubicBezTo>
                  <a:pt x="7265375" y="3353612"/>
                  <a:pt x="7331488" y="3447967"/>
                  <a:pt x="7331488" y="3557728"/>
                </a:cubicBezTo>
                <a:cubicBezTo>
                  <a:pt x="7331488" y="3706001"/>
                  <a:pt x="7211458" y="3826031"/>
                  <a:pt x="7063185" y="3826031"/>
                </a:cubicBezTo>
                <a:cubicBezTo>
                  <a:pt x="6954066" y="3826031"/>
                  <a:pt x="6860994" y="3761202"/>
                  <a:pt x="6818631" y="3668130"/>
                </a:cubicBezTo>
                <a:cubicBezTo>
                  <a:pt x="6783328" y="3767621"/>
                  <a:pt x="6701809" y="3845287"/>
                  <a:pt x="6599751" y="3875455"/>
                </a:cubicBezTo>
                <a:cubicBezTo>
                  <a:pt x="6695391" y="3912684"/>
                  <a:pt x="6763429" y="4005114"/>
                  <a:pt x="6763429" y="4114233"/>
                </a:cubicBezTo>
                <a:cubicBezTo>
                  <a:pt x="6763429" y="4256087"/>
                  <a:pt x="6648534" y="4370982"/>
                  <a:pt x="6506680" y="4370982"/>
                </a:cubicBezTo>
                <a:cubicBezTo>
                  <a:pt x="6386008" y="4370982"/>
                  <a:pt x="6284591" y="4286897"/>
                  <a:pt x="6257633" y="4174569"/>
                </a:cubicBezTo>
                <a:cubicBezTo>
                  <a:pt x="6229390" y="4318991"/>
                  <a:pt x="6102299" y="4427467"/>
                  <a:pt x="5950176" y="4427467"/>
                </a:cubicBezTo>
                <a:cubicBezTo>
                  <a:pt x="5846833" y="4427467"/>
                  <a:pt x="5755045" y="4377401"/>
                  <a:pt x="5697918" y="4300376"/>
                </a:cubicBezTo>
                <a:cubicBezTo>
                  <a:pt x="5660047" y="4362638"/>
                  <a:pt x="5603563" y="4412063"/>
                  <a:pt x="5536166" y="4441589"/>
                </a:cubicBezTo>
                <a:cubicBezTo>
                  <a:pt x="5612549" y="4489729"/>
                  <a:pt x="5663899" y="4574457"/>
                  <a:pt x="5663899" y="4671380"/>
                </a:cubicBezTo>
                <a:cubicBezTo>
                  <a:pt x="5663899" y="4820294"/>
                  <a:pt x="5543226" y="4941609"/>
                  <a:pt x="5393671" y="4941609"/>
                </a:cubicBezTo>
                <a:cubicBezTo>
                  <a:pt x="5269788" y="4941609"/>
                  <a:pt x="5165804" y="4857523"/>
                  <a:pt x="5133711" y="4743911"/>
                </a:cubicBezTo>
                <a:cubicBezTo>
                  <a:pt x="5100975" y="4877421"/>
                  <a:pt x="4980303" y="4976270"/>
                  <a:pt x="4837165" y="4976270"/>
                </a:cubicBezTo>
                <a:cubicBezTo>
                  <a:pt x="4722911" y="4976270"/>
                  <a:pt x="4624063" y="4913366"/>
                  <a:pt x="4571430" y="4820936"/>
                </a:cubicBezTo>
                <a:cubicBezTo>
                  <a:pt x="4516871" y="4926204"/>
                  <a:pt x="4407109" y="4998093"/>
                  <a:pt x="4280660" y="4998093"/>
                </a:cubicBezTo>
                <a:cubicBezTo>
                  <a:pt x="4167048" y="4998093"/>
                  <a:pt x="4066274" y="4939683"/>
                  <a:pt x="4007863" y="4851105"/>
                </a:cubicBezTo>
                <a:cubicBezTo>
                  <a:pt x="3960364" y="4925562"/>
                  <a:pt x="3884623" y="4980121"/>
                  <a:pt x="3796045" y="4999377"/>
                </a:cubicBezTo>
                <a:cubicBezTo>
                  <a:pt x="3892968" y="5030187"/>
                  <a:pt x="3962932" y="5120692"/>
                  <a:pt x="3962932" y="5227885"/>
                </a:cubicBezTo>
                <a:cubicBezTo>
                  <a:pt x="3962932" y="5360111"/>
                  <a:pt x="3855739" y="5467304"/>
                  <a:pt x="3723513" y="5467304"/>
                </a:cubicBezTo>
                <a:cubicBezTo>
                  <a:pt x="3591287" y="5467304"/>
                  <a:pt x="3484094" y="5360111"/>
                  <a:pt x="3484094" y="5227885"/>
                </a:cubicBezTo>
                <a:cubicBezTo>
                  <a:pt x="3484094" y="5120692"/>
                  <a:pt x="3554058" y="5030187"/>
                  <a:pt x="3650981" y="4999377"/>
                </a:cubicBezTo>
                <a:cubicBezTo>
                  <a:pt x="3565612" y="4980763"/>
                  <a:pt x="3492438" y="4929413"/>
                  <a:pt x="3444939" y="4859449"/>
                </a:cubicBezTo>
                <a:cubicBezTo>
                  <a:pt x="3397441" y="4929413"/>
                  <a:pt x="3324267" y="4980763"/>
                  <a:pt x="3238898" y="4999377"/>
                </a:cubicBezTo>
                <a:cubicBezTo>
                  <a:pt x="3335821" y="5030187"/>
                  <a:pt x="3405785" y="5120692"/>
                  <a:pt x="3405785" y="5227885"/>
                </a:cubicBezTo>
                <a:cubicBezTo>
                  <a:pt x="3405785" y="5360111"/>
                  <a:pt x="3298592" y="5467304"/>
                  <a:pt x="3166366" y="5467304"/>
                </a:cubicBezTo>
                <a:cubicBezTo>
                  <a:pt x="3034140" y="5467304"/>
                  <a:pt x="2926947" y="5360111"/>
                  <a:pt x="2926947" y="5227885"/>
                </a:cubicBezTo>
                <a:cubicBezTo>
                  <a:pt x="2926947" y="5120692"/>
                  <a:pt x="2996911" y="5030187"/>
                  <a:pt x="3093834" y="4999377"/>
                </a:cubicBezTo>
                <a:cubicBezTo>
                  <a:pt x="3004614" y="4979480"/>
                  <a:pt x="2929514" y="4925562"/>
                  <a:pt x="2882016" y="4851105"/>
                </a:cubicBezTo>
                <a:cubicBezTo>
                  <a:pt x="2823605" y="4939683"/>
                  <a:pt x="2723473" y="4998093"/>
                  <a:pt x="2609219" y="4998093"/>
                </a:cubicBezTo>
                <a:cubicBezTo>
                  <a:pt x="2482770" y="4998093"/>
                  <a:pt x="2373009" y="4926204"/>
                  <a:pt x="2318450" y="4820936"/>
                </a:cubicBezTo>
                <a:cubicBezTo>
                  <a:pt x="2266458" y="4913366"/>
                  <a:pt x="2166968" y="4976270"/>
                  <a:pt x="2052714" y="4976270"/>
                </a:cubicBezTo>
                <a:cubicBezTo>
                  <a:pt x="1908934" y="4976270"/>
                  <a:pt x="1788904" y="4877421"/>
                  <a:pt x="1756168" y="4743911"/>
                </a:cubicBezTo>
                <a:cubicBezTo>
                  <a:pt x="1724716" y="4858165"/>
                  <a:pt x="1620091" y="4941609"/>
                  <a:pt x="1496209" y="4941609"/>
                </a:cubicBezTo>
                <a:cubicBezTo>
                  <a:pt x="1347294" y="4941609"/>
                  <a:pt x="1225980" y="4820936"/>
                  <a:pt x="1225980" y="4671380"/>
                </a:cubicBezTo>
                <a:cubicBezTo>
                  <a:pt x="1225980" y="4574457"/>
                  <a:pt x="1276688" y="4489087"/>
                  <a:pt x="1353713" y="4441589"/>
                </a:cubicBezTo>
                <a:cubicBezTo>
                  <a:pt x="1286316" y="4412063"/>
                  <a:pt x="1229831" y="4362638"/>
                  <a:pt x="1191961" y="4300376"/>
                </a:cubicBezTo>
                <a:cubicBezTo>
                  <a:pt x="1134834" y="4377401"/>
                  <a:pt x="1043046" y="4427467"/>
                  <a:pt x="939704" y="4427467"/>
                </a:cubicBezTo>
                <a:cubicBezTo>
                  <a:pt x="787580" y="4427467"/>
                  <a:pt x="660489" y="4318349"/>
                  <a:pt x="632246" y="4174569"/>
                </a:cubicBezTo>
                <a:cubicBezTo>
                  <a:pt x="605287" y="4287539"/>
                  <a:pt x="503871" y="4370982"/>
                  <a:pt x="383199" y="4370982"/>
                </a:cubicBezTo>
                <a:cubicBezTo>
                  <a:pt x="241345" y="4370982"/>
                  <a:pt x="126449" y="4256087"/>
                  <a:pt x="126449" y="4114233"/>
                </a:cubicBezTo>
                <a:cubicBezTo>
                  <a:pt x="126449" y="4005756"/>
                  <a:pt x="194488" y="3912684"/>
                  <a:pt x="290127" y="3875455"/>
                </a:cubicBezTo>
                <a:cubicBezTo>
                  <a:pt x="188711" y="3845929"/>
                  <a:pt x="107835" y="3769546"/>
                  <a:pt x="71890" y="3670698"/>
                </a:cubicBezTo>
                <a:cubicBezTo>
                  <a:pt x="55201" y="3706643"/>
                  <a:pt x="30168" y="3738736"/>
                  <a:pt x="0" y="3764411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ja-JP" dirty="0"/>
              <a:t>Add image</a:t>
            </a:r>
            <a:endParaRPr lang="ja-JP"/>
          </a:p>
        </p:txBody>
      </p:sp>
      <p:sp>
        <p:nvSpPr>
          <p:cNvPr id="340" name="Slide Number">
            <a:extLst>
              <a:ext uri="{FF2B5EF4-FFF2-40B4-BE49-F238E27FC236}">
                <a16:creationId xmlns:a16="http://schemas.microsoft.com/office/drawing/2014/main" id="{05CED6C7-9660-41DF-B0AE-203005F87BB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pPr/>
              <a:t>‹#›</a:t>
            </a:fld>
            <a:endParaRPr lang="ja-JP" dirty="0"/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FBB49A15-B275-43D0-A0CB-A5A482CA9D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99675" y="4875751"/>
            <a:ext cx="1732000" cy="1051777"/>
          </a:xfrm>
        </p:spPr>
        <p:txBody>
          <a:bodyPr/>
          <a:lstStyle>
            <a:lvl1pPr marL="0" indent="0" defTabSz="1701800">
              <a:buFont typeface="Arial" panose="020B0604020202020204" pitchFamily="34" charset="0"/>
              <a:buNone/>
              <a:tabLst/>
              <a:defRPr sz="1200">
                <a:latin typeface="Arial Black" panose="020B0A040201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000">
                <a:latin typeface="+mj-lt"/>
              </a:defRPr>
            </a:lvl2pPr>
            <a:lvl3pPr marL="0" indent="0">
              <a:buFont typeface="Arial" panose="020B0604020202020204" pitchFamily="34" charset="0"/>
              <a:buNone/>
              <a:defRPr sz="1000">
                <a:latin typeface="+mj-lt"/>
              </a:defRPr>
            </a:lvl3pPr>
            <a:lvl4pPr marL="0" indent="0">
              <a:buFont typeface="Arial" panose="020B0604020202020204" pitchFamily="34" charset="0"/>
              <a:buNone/>
              <a:defRPr sz="1000">
                <a:latin typeface="+mj-lt"/>
              </a:defRPr>
            </a:lvl4pPr>
            <a:lvl5pPr marL="0" indent="0">
              <a:buFont typeface="Arial" panose="020B0604020202020204" pitchFamily="34" charset="0"/>
              <a:buNone/>
              <a:defRPr sz="1000">
                <a:latin typeface="+mj-lt"/>
              </a:defRPr>
            </a:lvl5pPr>
          </a:lstStyle>
          <a:p>
            <a:pPr lvl="0"/>
            <a:r>
              <a:rPr lang="ja-JP" dirty="0"/>
              <a:t>Add supporting caption for image</a:t>
            </a:r>
            <a:endParaRPr lang="ja-JP"/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3C671CAD-EFA0-4FF6-B475-A267CC785C76}"/>
              </a:ext>
            </a:extLst>
          </p:cNvPr>
          <p:cNvCxnSpPr>
            <a:cxnSpLocks/>
          </p:cNvCxnSpPr>
          <p:nvPr userDrawn="1"/>
        </p:nvCxnSpPr>
        <p:spPr>
          <a:xfrm>
            <a:off x="10099675" y="4702715"/>
            <a:ext cx="1732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2822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1323">
          <p15:clr>
            <a:srgbClr val="FF96FF"/>
          </p15:clr>
        </p15:guide>
        <p15:guide id="7" pos="1453">
          <p15:clr>
            <a:srgbClr val="FF96FF"/>
          </p15:clr>
        </p15:guide>
        <p15:guide id="8" pos="2547">
          <p15:clr>
            <a:srgbClr val="FF96FF"/>
          </p15:clr>
        </p15:guide>
        <p15:guide id="9" pos="2680">
          <p15:clr>
            <a:srgbClr val="FF96FF"/>
          </p15:clr>
        </p15:guide>
        <p15:guide id="10" pos="3795">
          <p15:clr>
            <a:srgbClr val="FF96FF"/>
          </p15:clr>
        </p15:guide>
        <p15:guide id="11" pos="3908">
          <p15:clr>
            <a:srgbClr val="FF96FF"/>
          </p15:clr>
        </p15:guide>
        <p15:guide id="12" pos="4999">
          <p15:clr>
            <a:srgbClr val="FF96FF"/>
          </p15:clr>
        </p15:guide>
        <p15:guide id="13" pos="5135">
          <p15:clr>
            <a:srgbClr val="FF96FF"/>
          </p15:clr>
        </p15:guide>
        <p15:guide id="14" pos="6226">
          <p15:clr>
            <a:srgbClr val="FF96FF"/>
          </p15:clr>
        </p15:guide>
        <p15:guide id="15" pos="6362">
          <p15:clr>
            <a:srgbClr val="FF96FF"/>
          </p15:clr>
        </p15:guide>
        <p15:guide id="16" pos="7453">
          <p15:clr>
            <a:srgbClr val="FF96FF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y and with Treat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5C854EB1-7CCC-45DE-AF0F-E195688CE36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75736" y="0"/>
            <a:ext cx="6616264" cy="6858000"/>
          </a:xfrm>
          <a:custGeom>
            <a:avLst/>
            <a:gdLst>
              <a:gd name="connsiteX0" fmla="*/ 56772 w 6616264"/>
              <a:gd name="connsiteY0" fmla="*/ 6855419 h 6858000"/>
              <a:gd name="connsiteX1" fmla="*/ 69029 w 6616264"/>
              <a:gd name="connsiteY1" fmla="*/ 6858000 h 6858000"/>
              <a:gd name="connsiteX2" fmla="*/ 44514 w 6616264"/>
              <a:gd name="connsiteY2" fmla="*/ 6858000 h 6858000"/>
              <a:gd name="connsiteX3" fmla="*/ 56772 w 6616264"/>
              <a:gd name="connsiteY3" fmla="*/ 6855419 h 6858000"/>
              <a:gd name="connsiteX4" fmla="*/ 629011 w 6616264"/>
              <a:gd name="connsiteY4" fmla="*/ 6807680 h 6858000"/>
              <a:gd name="connsiteX5" fmla="*/ 703848 w 6616264"/>
              <a:gd name="connsiteY5" fmla="*/ 6858000 h 6858000"/>
              <a:gd name="connsiteX6" fmla="*/ 554820 w 6616264"/>
              <a:gd name="connsiteY6" fmla="*/ 6858000 h 6858000"/>
              <a:gd name="connsiteX7" fmla="*/ 629011 w 6616264"/>
              <a:gd name="connsiteY7" fmla="*/ 6807680 h 6858000"/>
              <a:gd name="connsiteX8" fmla="*/ 1201250 w 6616264"/>
              <a:gd name="connsiteY8" fmla="*/ 6737359 h 6858000"/>
              <a:gd name="connsiteX9" fmla="*/ 1348988 w 6616264"/>
              <a:gd name="connsiteY9" fmla="*/ 6858000 h 6858000"/>
              <a:gd name="connsiteX10" fmla="*/ 1053513 w 6616264"/>
              <a:gd name="connsiteY10" fmla="*/ 6858000 h 6858000"/>
              <a:gd name="connsiteX11" fmla="*/ 1201250 w 6616264"/>
              <a:gd name="connsiteY11" fmla="*/ 6737359 h 6858000"/>
              <a:gd name="connsiteX12" fmla="*/ 56772 w 6616264"/>
              <a:gd name="connsiteY12" fmla="*/ 6273504 h 6858000"/>
              <a:gd name="connsiteX13" fmla="*/ 99350 w 6616264"/>
              <a:gd name="connsiteY13" fmla="*/ 6316083 h 6858000"/>
              <a:gd name="connsiteX14" fmla="*/ 56772 w 6616264"/>
              <a:gd name="connsiteY14" fmla="*/ 6358662 h 6858000"/>
              <a:gd name="connsiteX15" fmla="*/ 14192 w 6616264"/>
              <a:gd name="connsiteY15" fmla="*/ 6316083 h 6858000"/>
              <a:gd name="connsiteX16" fmla="*/ 56772 w 6616264"/>
              <a:gd name="connsiteY16" fmla="*/ 6273504 h 6858000"/>
              <a:gd name="connsiteX17" fmla="*/ 629011 w 6616264"/>
              <a:gd name="connsiteY17" fmla="*/ 6216086 h 6858000"/>
              <a:gd name="connsiteX18" fmla="*/ 729008 w 6616264"/>
              <a:gd name="connsiteY18" fmla="*/ 6316082 h 6858000"/>
              <a:gd name="connsiteX19" fmla="*/ 629011 w 6616264"/>
              <a:gd name="connsiteY19" fmla="*/ 6416080 h 6858000"/>
              <a:gd name="connsiteX20" fmla="*/ 529015 w 6616264"/>
              <a:gd name="connsiteY20" fmla="*/ 6316082 h 6858000"/>
              <a:gd name="connsiteX21" fmla="*/ 629011 w 6616264"/>
              <a:gd name="connsiteY21" fmla="*/ 6216086 h 6858000"/>
              <a:gd name="connsiteX22" fmla="*/ 1201251 w 6616264"/>
              <a:gd name="connsiteY22" fmla="*/ 6134799 h 6858000"/>
              <a:gd name="connsiteX23" fmla="*/ 1382536 w 6616264"/>
              <a:gd name="connsiteY23" fmla="*/ 6316083 h 6858000"/>
              <a:gd name="connsiteX24" fmla="*/ 1201251 w 6616264"/>
              <a:gd name="connsiteY24" fmla="*/ 6497367 h 6858000"/>
              <a:gd name="connsiteX25" fmla="*/ 1019967 w 6616264"/>
              <a:gd name="connsiteY25" fmla="*/ 6316083 h 6858000"/>
              <a:gd name="connsiteX26" fmla="*/ 1201251 w 6616264"/>
              <a:gd name="connsiteY26" fmla="*/ 6134799 h 6858000"/>
              <a:gd name="connsiteX27" fmla="*/ 56773 w 6616264"/>
              <a:gd name="connsiteY27" fmla="*/ 5692878 h 6858000"/>
              <a:gd name="connsiteX28" fmla="*/ 107738 w 6616264"/>
              <a:gd name="connsiteY28" fmla="*/ 5743844 h 6858000"/>
              <a:gd name="connsiteX29" fmla="*/ 56773 w 6616264"/>
              <a:gd name="connsiteY29" fmla="*/ 5794810 h 6858000"/>
              <a:gd name="connsiteX30" fmla="*/ 5806 w 6616264"/>
              <a:gd name="connsiteY30" fmla="*/ 5743844 h 6858000"/>
              <a:gd name="connsiteX31" fmla="*/ 56773 w 6616264"/>
              <a:gd name="connsiteY31" fmla="*/ 5692878 h 6858000"/>
              <a:gd name="connsiteX32" fmla="*/ 629011 w 6616264"/>
              <a:gd name="connsiteY32" fmla="*/ 5627718 h 6858000"/>
              <a:gd name="connsiteX33" fmla="*/ 744491 w 6616264"/>
              <a:gd name="connsiteY33" fmla="*/ 5743198 h 6858000"/>
              <a:gd name="connsiteX34" fmla="*/ 629011 w 6616264"/>
              <a:gd name="connsiteY34" fmla="*/ 5858678 h 6858000"/>
              <a:gd name="connsiteX35" fmla="*/ 513532 w 6616264"/>
              <a:gd name="connsiteY35" fmla="*/ 5743198 h 6858000"/>
              <a:gd name="connsiteX36" fmla="*/ 629011 w 6616264"/>
              <a:gd name="connsiteY36" fmla="*/ 5627718 h 6858000"/>
              <a:gd name="connsiteX37" fmla="*/ 1201250 w 6616264"/>
              <a:gd name="connsiteY37" fmla="*/ 5539979 h 6858000"/>
              <a:gd name="connsiteX38" fmla="*/ 1404470 w 6616264"/>
              <a:gd name="connsiteY38" fmla="*/ 5743198 h 6858000"/>
              <a:gd name="connsiteX39" fmla="*/ 1201250 w 6616264"/>
              <a:gd name="connsiteY39" fmla="*/ 5946418 h 6858000"/>
              <a:gd name="connsiteX40" fmla="*/ 998031 w 6616264"/>
              <a:gd name="connsiteY40" fmla="*/ 5743198 h 6858000"/>
              <a:gd name="connsiteX41" fmla="*/ 1201250 w 6616264"/>
              <a:gd name="connsiteY41" fmla="*/ 5539979 h 6858000"/>
              <a:gd name="connsiteX42" fmla="*/ 56772 w 6616264"/>
              <a:gd name="connsiteY42" fmla="*/ 5114187 h 6858000"/>
              <a:gd name="connsiteX43" fmla="*/ 113543 w 6616264"/>
              <a:gd name="connsiteY43" fmla="*/ 5170959 h 6858000"/>
              <a:gd name="connsiteX44" fmla="*/ 56772 w 6616264"/>
              <a:gd name="connsiteY44" fmla="*/ 5227731 h 6858000"/>
              <a:gd name="connsiteX45" fmla="*/ 0 w 6616264"/>
              <a:gd name="connsiteY45" fmla="*/ 5170959 h 6858000"/>
              <a:gd name="connsiteX46" fmla="*/ 56772 w 6616264"/>
              <a:gd name="connsiteY46" fmla="*/ 5114187 h 6858000"/>
              <a:gd name="connsiteX47" fmla="*/ 629011 w 6616264"/>
              <a:gd name="connsiteY47" fmla="*/ 5045802 h 6858000"/>
              <a:gd name="connsiteX48" fmla="*/ 754168 w 6616264"/>
              <a:gd name="connsiteY48" fmla="*/ 5170959 h 6858000"/>
              <a:gd name="connsiteX49" fmla="*/ 629011 w 6616264"/>
              <a:gd name="connsiteY49" fmla="*/ 5296116 h 6858000"/>
              <a:gd name="connsiteX50" fmla="*/ 503854 w 6616264"/>
              <a:gd name="connsiteY50" fmla="*/ 5170959 h 6858000"/>
              <a:gd name="connsiteX51" fmla="*/ 629011 w 6616264"/>
              <a:gd name="connsiteY51" fmla="*/ 5045802 h 6858000"/>
              <a:gd name="connsiteX52" fmla="*/ 1201250 w 6616264"/>
              <a:gd name="connsiteY52" fmla="*/ 4954191 h 6858000"/>
              <a:gd name="connsiteX53" fmla="*/ 1401022 w 6616264"/>
              <a:gd name="connsiteY53" fmla="*/ 5086465 h 6858000"/>
              <a:gd name="connsiteX54" fmla="*/ 1410074 w 6616264"/>
              <a:gd name="connsiteY54" fmla="*/ 5131469 h 6858000"/>
              <a:gd name="connsiteX55" fmla="*/ 1406404 w 6616264"/>
              <a:gd name="connsiteY55" fmla="*/ 5157373 h 6858000"/>
              <a:gd name="connsiteX56" fmla="*/ 1412511 w 6616264"/>
              <a:gd name="connsiteY56" fmla="*/ 5198248 h 6858000"/>
              <a:gd name="connsiteX57" fmla="*/ 1401022 w 6616264"/>
              <a:gd name="connsiteY57" fmla="*/ 5255179 h 6858000"/>
              <a:gd name="connsiteX58" fmla="*/ 1201250 w 6616264"/>
              <a:gd name="connsiteY58" fmla="*/ 5387726 h 6858000"/>
              <a:gd name="connsiteX59" fmla="*/ 984484 w 6616264"/>
              <a:gd name="connsiteY59" fmla="*/ 5170958 h 6858000"/>
              <a:gd name="connsiteX60" fmla="*/ 1201250 w 6616264"/>
              <a:gd name="connsiteY60" fmla="*/ 4954191 h 6858000"/>
              <a:gd name="connsiteX61" fmla="*/ 56772 w 6616264"/>
              <a:gd name="connsiteY61" fmla="*/ 4541947 h 6858000"/>
              <a:gd name="connsiteX62" fmla="*/ 113543 w 6616264"/>
              <a:gd name="connsiteY62" fmla="*/ 4598719 h 6858000"/>
              <a:gd name="connsiteX63" fmla="*/ 56772 w 6616264"/>
              <a:gd name="connsiteY63" fmla="*/ 4655491 h 6858000"/>
              <a:gd name="connsiteX64" fmla="*/ 0 w 6616264"/>
              <a:gd name="connsiteY64" fmla="*/ 4598719 h 6858000"/>
              <a:gd name="connsiteX65" fmla="*/ 56772 w 6616264"/>
              <a:gd name="connsiteY65" fmla="*/ 4541947 h 6858000"/>
              <a:gd name="connsiteX66" fmla="*/ 629011 w 6616264"/>
              <a:gd name="connsiteY66" fmla="*/ 4471627 h 6858000"/>
              <a:gd name="connsiteX67" fmla="*/ 756105 w 6616264"/>
              <a:gd name="connsiteY67" fmla="*/ 4598719 h 6858000"/>
              <a:gd name="connsiteX68" fmla="*/ 629011 w 6616264"/>
              <a:gd name="connsiteY68" fmla="*/ 4725813 h 6858000"/>
              <a:gd name="connsiteX69" fmla="*/ 501919 w 6616264"/>
              <a:gd name="connsiteY69" fmla="*/ 4598719 h 6858000"/>
              <a:gd name="connsiteX70" fmla="*/ 629011 w 6616264"/>
              <a:gd name="connsiteY70" fmla="*/ 4471627 h 6858000"/>
              <a:gd name="connsiteX71" fmla="*/ 1201250 w 6616264"/>
              <a:gd name="connsiteY71" fmla="*/ 4380017 h 6858000"/>
              <a:gd name="connsiteX72" fmla="*/ 1402746 w 6616264"/>
              <a:gd name="connsiteY72" fmla="*/ 4513652 h 6858000"/>
              <a:gd name="connsiteX73" fmla="*/ 1409763 w 6616264"/>
              <a:gd name="connsiteY73" fmla="*/ 4548337 h 6858000"/>
              <a:gd name="connsiteX74" fmla="*/ 1404469 w 6616264"/>
              <a:gd name="connsiteY74" fmla="*/ 4585133 h 6858000"/>
              <a:gd name="connsiteX75" fmla="*/ 1411993 w 6616264"/>
              <a:gd name="connsiteY75" fmla="*/ 4638075 h 6858000"/>
              <a:gd name="connsiteX76" fmla="*/ 1402746 w 6616264"/>
              <a:gd name="connsiteY76" fmla="*/ 4683788 h 6858000"/>
              <a:gd name="connsiteX77" fmla="*/ 1201250 w 6616264"/>
              <a:gd name="connsiteY77" fmla="*/ 4817423 h 6858000"/>
              <a:gd name="connsiteX78" fmla="*/ 982548 w 6616264"/>
              <a:gd name="connsiteY78" fmla="*/ 4598719 h 6858000"/>
              <a:gd name="connsiteX79" fmla="*/ 1201250 w 6616264"/>
              <a:gd name="connsiteY79" fmla="*/ 4380017 h 6858000"/>
              <a:gd name="connsiteX80" fmla="*/ 56772 w 6616264"/>
              <a:gd name="connsiteY80" fmla="*/ 3971644 h 6858000"/>
              <a:gd name="connsiteX81" fmla="*/ 111609 w 6616264"/>
              <a:gd name="connsiteY81" fmla="*/ 4026481 h 6858000"/>
              <a:gd name="connsiteX82" fmla="*/ 56772 w 6616264"/>
              <a:gd name="connsiteY82" fmla="*/ 4081318 h 6858000"/>
              <a:gd name="connsiteX83" fmla="*/ 1935 w 6616264"/>
              <a:gd name="connsiteY83" fmla="*/ 4026481 h 6858000"/>
              <a:gd name="connsiteX84" fmla="*/ 56772 w 6616264"/>
              <a:gd name="connsiteY84" fmla="*/ 3971644 h 6858000"/>
              <a:gd name="connsiteX85" fmla="*/ 629011 w 6616264"/>
              <a:gd name="connsiteY85" fmla="*/ 3905839 h 6858000"/>
              <a:gd name="connsiteX86" fmla="*/ 749008 w 6616264"/>
              <a:gd name="connsiteY86" fmla="*/ 4025835 h 6858000"/>
              <a:gd name="connsiteX87" fmla="*/ 629011 w 6616264"/>
              <a:gd name="connsiteY87" fmla="*/ 4145832 h 6858000"/>
              <a:gd name="connsiteX88" fmla="*/ 509015 w 6616264"/>
              <a:gd name="connsiteY88" fmla="*/ 4025835 h 6858000"/>
              <a:gd name="connsiteX89" fmla="*/ 629011 w 6616264"/>
              <a:gd name="connsiteY89" fmla="*/ 3905839 h 6858000"/>
              <a:gd name="connsiteX90" fmla="*/ 1203892 w 6616264"/>
              <a:gd name="connsiteY90" fmla="*/ 3814492 h 6858000"/>
              <a:gd name="connsiteX91" fmla="*/ 1409012 w 6616264"/>
              <a:gd name="connsiteY91" fmla="*/ 3986118 h 6858000"/>
              <a:gd name="connsiteX92" fmla="*/ 1241229 w 6616264"/>
              <a:gd name="connsiteY92" fmla="*/ 4233929 h 6858000"/>
              <a:gd name="connsiteX93" fmla="*/ 993420 w 6616264"/>
              <a:gd name="connsiteY93" fmla="*/ 4066147 h 6858000"/>
              <a:gd name="connsiteX94" fmla="*/ 1161200 w 6616264"/>
              <a:gd name="connsiteY94" fmla="*/ 3818335 h 6858000"/>
              <a:gd name="connsiteX95" fmla="*/ 1203892 w 6616264"/>
              <a:gd name="connsiteY95" fmla="*/ 3814492 h 6858000"/>
              <a:gd name="connsiteX96" fmla="*/ 56773 w 6616264"/>
              <a:gd name="connsiteY96" fmla="*/ 3404566 h 6858000"/>
              <a:gd name="connsiteX97" fmla="*/ 105802 w 6616264"/>
              <a:gd name="connsiteY97" fmla="*/ 3453597 h 6858000"/>
              <a:gd name="connsiteX98" fmla="*/ 56773 w 6616264"/>
              <a:gd name="connsiteY98" fmla="*/ 3502626 h 6858000"/>
              <a:gd name="connsiteX99" fmla="*/ 7742 w 6616264"/>
              <a:gd name="connsiteY99" fmla="*/ 3453597 h 6858000"/>
              <a:gd name="connsiteX100" fmla="*/ 56773 w 6616264"/>
              <a:gd name="connsiteY100" fmla="*/ 3404566 h 6858000"/>
              <a:gd name="connsiteX101" fmla="*/ 629011 w 6616264"/>
              <a:gd name="connsiteY101" fmla="*/ 3346503 h 6858000"/>
              <a:gd name="connsiteX102" fmla="*/ 736105 w 6616264"/>
              <a:gd name="connsiteY102" fmla="*/ 3453597 h 6858000"/>
              <a:gd name="connsiteX103" fmla="*/ 629011 w 6616264"/>
              <a:gd name="connsiteY103" fmla="*/ 3560690 h 6858000"/>
              <a:gd name="connsiteX104" fmla="*/ 521918 w 6616264"/>
              <a:gd name="connsiteY104" fmla="*/ 3453597 h 6858000"/>
              <a:gd name="connsiteX105" fmla="*/ 629011 w 6616264"/>
              <a:gd name="connsiteY105" fmla="*/ 3346503 h 6858000"/>
              <a:gd name="connsiteX106" fmla="*/ 1202686 w 6616264"/>
              <a:gd name="connsiteY106" fmla="*/ 3262069 h 6858000"/>
              <a:gd name="connsiteX107" fmla="*/ 1378371 w 6616264"/>
              <a:gd name="connsiteY107" fmla="*/ 3380399 h 6858000"/>
              <a:gd name="connsiteX108" fmla="*/ 1274673 w 6616264"/>
              <a:gd name="connsiteY108" fmla="*/ 3630752 h 6858000"/>
              <a:gd name="connsiteX109" fmla="*/ 1024320 w 6616264"/>
              <a:gd name="connsiteY109" fmla="*/ 3527054 h 6858000"/>
              <a:gd name="connsiteX110" fmla="*/ 1128017 w 6616264"/>
              <a:gd name="connsiteY110" fmla="*/ 3276701 h 6858000"/>
              <a:gd name="connsiteX111" fmla="*/ 1202686 w 6616264"/>
              <a:gd name="connsiteY111" fmla="*/ 3262069 h 6858000"/>
              <a:gd name="connsiteX112" fmla="*/ 56772 w 6616264"/>
              <a:gd name="connsiteY112" fmla="*/ 2842649 h 6858000"/>
              <a:gd name="connsiteX113" fmla="*/ 95481 w 6616264"/>
              <a:gd name="connsiteY113" fmla="*/ 2881357 h 6858000"/>
              <a:gd name="connsiteX114" fmla="*/ 56772 w 6616264"/>
              <a:gd name="connsiteY114" fmla="*/ 2920066 h 6858000"/>
              <a:gd name="connsiteX115" fmla="*/ 18064 w 6616264"/>
              <a:gd name="connsiteY115" fmla="*/ 2881357 h 6858000"/>
              <a:gd name="connsiteX116" fmla="*/ 56772 w 6616264"/>
              <a:gd name="connsiteY116" fmla="*/ 2842649 h 6858000"/>
              <a:gd name="connsiteX117" fmla="*/ 629011 w 6616264"/>
              <a:gd name="connsiteY117" fmla="*/ 2794263 h 6858000"/>
              <a:gd name="connsiteX118" fmla="*/ 716105 w 6616264"/>
              <a:gd name="connsiteY118" fmla="*/ 2881357 h 6858000"/>
              <a:gd name="connsiteX119" fmla="*/ 629011 w 6616264"/>
              <a:gd name="connsiteY119" fmla="*/ 2968450 h 6858000"/>
              <a:gd name="connsiteX120" fmla="*/ 541918 w 6616264"/>
              <a:gd name="connsiteY120" fmla="*/ 2881357 h 6858000"/>
              <a:gd name="connsiteX121" fmla="*/ 629011 w 6616264"/>
              <a:gd name="connsiteY121" fmla="*/ 2794263 h 6858000"/>
              <a:gd name="connsiteX122" fmla="*/ 1201251 w 6616264"/>
              <a:gd name="connsiteY122" fmla="*/ 2715555 h 6858000"/>
              <a:gd name="connsiteX123" fmla="*/ 1367053 w 6616264"/>
              <a:gd name="connsiteY123" fmla="*/ 2881357 h 6858000"/>
              <a:gd name="connsiteX124" fmla="*/ 1201251 w 6616264"/>
              <a:gd name="connsiteY124" fmla="*/ 3047158 h 6858000"/>
              <a:gd name="connsiteX125" fmla="*/ 1035450 w 6616264"/>
              <a:gd name="connsiteY125" fmla="*/ 2881357 h 6858000"/>
              <a:gd name="connsiteX126" fmla="*/ 1201251 w 6616264"/>
              <a:gd name="connsiteY126" fmla="*/ 2715555 h 6858000"/>
              <a:gd name="connsiteX127" fmla="*/ 629011 w 6616264"/>
              <a:gd name="connsiteY127" fmla="*/ 2240732 h 6858000"/>
              <a:gd name="connsiteX128" fmla="*/ 696752 w 6616264"/>
              <a:gd name="connsiteY128" fmla="*/ 2308473 h 6858000"/>
              <a:gd name="connsiteX129" fmla="*/ 629011 w 6616264"/>
              <a:gd name="connsiteY129" fmla="*/ 2376214 h 6858000"/>
              <a:gd name="connsiteX130" fmla="*/ 561272 w 6616264"/>
              <a:gd name="connsiteY130" fmla="*/ 2308473 h 6858000"/>
              <a:gd name="connsiteX131" fmla="*/ 629011 w 6616264"/>
              <a:gd name="connsiteY131" fmla="*/ 2240732 h 6858000"/>
              <a:gd name="connsiteX132" fmla="*/ 1201250 w 6616264"/>
              <a:gd name="connsiteY132" fmla="*/ 2176227 h 6858000"/>
              <a:gd name="connsiteX133" fmla="*/ 1333504 w 6616264"/>
              <a:gd name="connsiteY133" fmla="*/ 2308479 h 6858000"/>
              <a:gd name="connsiteX134" fmla="*/ 1201250 w 6616264"/>
              <a:gd name="connsiteY134" fmla="*/ 2440726 h 6858000"/>
              <a:gd name="connsiteX135" fmla="*/ 1068997 w 6616264"/>
              <a:gd name="connsiteY135" fmla="*/ 2308479 h 6858000"/>
              <a:gd name="connsiteX136" fmla="*/ 1201250 w 6616264"/>
              <a:gd name="connsiteY136" fmla="*/ 2176227 h 6858000"/>
              <a:gd name="connsiteX137" fmla="*/ 1773490 w 6616264"/>
              <a:gd name="connsiteY137" fmla="*/ 2088481 h 6858000"/>
              <a:gd name="connsiteX138" fmla="*/ 1976166 w 6616264"/>
              <a:gd name="connsiteY138" fmla="*/ 2222935 h 6858000"/>
              <a:gd name="connsiteX139" fmla="*/ 1987399 w 6616264"/>
              <a:gd name="connsiteY139" fmla="*/ 2278426 h 6858000"/>
              <a:gd name="connsiteX140" fmla="*/ 1985740 w 6616264"/>
              <a:gd name="connsiteY140" fmla="*/ 2294890 h 6858000"/>
              <a:gd name="connsiteX141" fmla="*/ 1989817 w 6616264"/>
              <a:gd name="connsiteY141" fmla="*/ 2326586 h 6858000"/>
              <a:gd name="connsiteX142" fmla="*/ 1976166 w 6616264"/>
              <a:gd name="connsiteY142" fmla="*/ 2394018 h 6858000"/>
              <a:gd name="connsiteX143" fmla="*/ 1773490 w 6616264"/>
              <a:gd name="connsiteY143" fmla="*/ 2528464 h 6858000"/>
              <a:gd name="connsiteX144" fmla="*/ 1553498 w 6616264"/>
              <a:gd name="connsiteY144" fmla="*/ 2308473 h 6858000"/>
              <a:gd name="connsiteX145" fmla="*/ 1773490 w 6616264"/>
              <a:gd name="connsiteY145" fmla="*/ 2088481 h 6858000"/>
              <a:gd name="connsiteX146" fmla="*/ 629011 w 6616264"/>
              <a:gd name="connsiteY146" fmla="*/ 1688493 h 6858000"/>
              <a:gd name="connsiteX147" fmla="*/ 676752 w 6616264"/>
              <a:gd name="connsiteY147" fmla="*/ 1736234 h 6858000"/>
              <a:gd name="connsiteX148" fmla="*/ 629011 w 6616264"/>
              <a:gd name="connsiteY148" fmla="*/ 1783975 h 6858000"/>
              <a:gd name="connsiteX149" fmla="*/ 581271 w 6616264"/>
              <a:gd name="connsiteY149" fmla="*/ 1736234 h 6858000"/>
              <a:gd name="connsiteX150" fmla="*/ 629011 w 6616264"/>
              <a:gd name="connsiteY150" fmla="*/ 1688493 h 6858000"/>
              <a:gd name="connsiteX151" fmla="*/ 1201250 w 6616264"/>
              <a:gd name="connsiteY151" fmla="*/ 1639465 h 6858000"/>
              <a:gd name="connsiteX152" fmla="*/ 1298022 w 6616264"/>
              <a:gd name="connsiteY152" fmla="*/ 1736237 h 6858000"/>
              <a:gd name="connsiteX153" fmla="*/ 1201250 w 6616264"/>
              <a:gd name="connsiteY153" fmla="*/ 1833008 h 6858000"/>
              <a:gd name="connsiteX154" fmla="*/ 1104480 w 6616264"/>
              <a:gd name="connsiteY154" fmla="*/ 1736237 h 6858000"/>
              <a:gd name="connsiteX155" fmla="*/ 1201250 w 6616264"/>
              <a:gd name="connsiteY155" fmla="*/ 1639465 h 6858000"/>
              <a:gd name="connsiteX156" fmla="*/ 1741933 w 6616264"/>
              <a:gd name="connsiteY156" fmla="*/ 1572389 h 6858000"/>
              <a:gd name="connsiteX157" fmla="*/ 1937614 w 6616264"/>
              <a:gd name="connsiteY157" fmla="*/ 1704875 h 6858000"/>
              <a:gd name="connsiteX158" fmla="*/ 1805127 w 6616264"/>
              <a:gd name="connsiteY158" fmla="*/ 1900555 h 6858000"/>
              <a:gd name="connsiteX159" fmla="*/ 1609447 w 6616264"/>
              <a:gd name="connsiteY159" fmla="*/ 1768068 h 6858000"/>
              <a:gd name="connsiteX160" fmla="*/ 1741933 w 6616264"/>
              <a:gd name="connsiteY160" fmla="*/ 1572389 h 6858000"/>
              <a:gd name="connsiteX161" fmla="*/ 1189474 w 6616264"/>
              <a:gd name="connsiteY161" fmla="*/ 1102707 h 6858000"/>
              <a:gd name="connsiteX162" fmla="*/ 1262761 w 6616264"/>
              <a:gd name="connsiteY162" fmla="*/ 1152327 h 6858000"/>
              <a:gd name="connsiteX163" fmla="*/ 1213141 w 6616264"/>
              <a:gd name="connsiteY163" fmla="*/ 1225613 h 6858000"/>
              <a:gd name="connsiteX164" fmla="*/ 1139856 w 6616264"/>
              <a:gd name="connsiteY164" fmla="*/ 1175994 h 6858000"/>
              <a:gd name="connsiteX165" fmla="*/ 1189474 w 6616264"/>
              <a:gd name="connsiteY165" fmla="*/ 1102707 h 6858000"/>
              <a:gd name="connsiteX166" fmla="*/ 1773490 w 6616264"/>
              <a:gd name="connsiteY166" fmla="*/ 1043355 h 6858000"/>
              <a:gd name="connsiteX167" fmla="*/ 1894132 w 6616264"/>
              <a:gd name="connsiteY167" fmla="*/ 1163996 h 6858000"/>
              <a:gd name="connsiteX168" fmla="*/ 1773490 w 6616264"/>
              <a:gd name="connsiteY168" fmla="*/ 1284638 h 6858000"/>
              <a:gd name="connsiteX169" fmla="*/ 1652849 w 6616264"/>
              <a:gd name="connsiteY169" fmla="*/ 1163996 h 6858000"/>
              <a:gd name="connsiteX170" fmla="*/ 1773490 w 6616264"/>
              <a:gd name="connsiteY170" fmla="*/ 1043355 h 6858000"/>
              <a:gd name="connsiteX171" fmla="*/ 2346375 w 6616264"/>
              <a:gd name="connsiteY171" fmla="*/ 973034 h 6858000"/>
              <a:gd name="connsiteX172" fmla="*/ 2537335 w 6616264"/>
              <a:gd name="connsiteY172" fmla="*/ 1163996 h 6858000"/>
              <a:gd name="connsiteX173" fmla="*/ 2346375 w 6616264"/>
              <a:gd name="connsiteY173" fmla="*/ 1354957 h 6858000"/>
              <a:gd name="connsiteX174" fmla="*/ 2155413 w 6616264"/>
              <a:gd name="connsiteY174" fmla="*/ 1163996 h 6858000"/>
              <a:gd name="connsiteX175" fmla="*/ 2346375 w 6616264"/>
              <a:gd name="connsiteY175" fmla="*/ 973034 h 6858000"/>
              <a:gd name="connsiteX176" fmla="*/ 1201251 w 6616264"/>
              <a:gd name="connsiteY176" fmla="*/ 554986 h 6858000"/>
              <a:gd name="connsiteX177" fmla="*/ 1238024 w 6616264"/>
              <a:gd name="connsiteY177" fmla="*/ 591758 h 6858000"/>
              <a:gd name="connsiteX178" fmla="*/ 1201251 w 6616264"/>
              <a:gd name="connsiteY178" fmla="*/ 628531 h 6858000"/>
              <a:gd name="connsiteX179" fmla="*/ 1164478 w 6616264"/>
              <a:gd name="connsiteY179" fmla="*/ 591758 h 6858000"/>
              <a:gd name="connsiteX180" fmla="*/ 1201251 w 6616264"/>
              <a:gd name="connsiteY180" fmla="*/ 554986 h 6858000"/>
              <a:gd name="connsiteX181" fmla="*/ 1773490 w 6616264"/>
              <a:gd name="connsiteY181" fmla="*/ 516275 h 6858000"/>
              <a:gd name="connsiteX182" fmla="*/ 1848972 w 6616264"/>
              <a:gd name="connsiteY182" fmla="*/ 591757 h 6858000"/>
              <a:gd name="connsiteX183" fmla="*/ 1773490 w 6616264"/>
              <a:gd name="connsiteY183" fmla="*/ 667238 h 6858000"/>
              <a:gd name="connsiteX184" fmla="*/ 1698009 w 6616264"/>
              <a:gd name="connsiteY184" fmla="*/ 591757 h 6858000"/>
              <a:gd name="connsiteX185" fmla="*/ 1773490 w 6616264"/>
              <a:gd name="connsiteY185" fmla="*/ 516275 h 6858000"/>
              <a:gd name="connsiteX186" fmla="*/ 2346375 w 6616264"/>
              <a:gd name="connsiteY186" fmla="*/ 462084 h 6858000"/>
              <a:gd name="connsiteX187" fmla="*/ 2476048 w 6616264"/>
              <a:gd name="connsiteY187" fmla="*/ 591757 h 6858000"/>
              <a:gd name="connsiteX188" fmla="*/ 2346375 w 6616264"/>
              <a:gd name="connsiteY188" fmla="*/ 721429 h 6858000"/>
              <a:gd name="connsiteX189" fmla="*/ 2216701 w 6616264"/>
              <a:gd name="connsiteY189" fmla="*/ 591757 h 6858000"/>
              <a:gd name="connsiteX190" fmla="*/ 2346375 w 6616264"/>
              <a:gd name="connsiteY190" fmla="*/ 462084 h 6858000"/>
              <a:gd name="connsiteX191" fmla="*/ 2918614 w 6616264"/>
              <a:gd name="connsiteY191" fmla="*/ 395638 h 6858000"/>
              <a:gd name="connsiteX192" fmla="*/ 3114092 w 6616264"/>
              <a:gd name="connsiteY192" fmla="*/ 591115 h 6858000"/>
              <a:gd name="connsiteX193" fmla="*/ 2918614 w 6616264"/>
              <a:gd name="connsiteY193" fmla="*/ 786593 h 6858000"/>
              <a:gd name="connsiteX194" fmla="*/ 2723137 w 6616264"/>
              <a:gd name="connsiteY194" fmla="*/ 591115 h 6858000"/>
              <a:gd name="connsiteX195" fmla="*/ 2918614 w 6616264"/>
              <a:gd name="connsiteY195" fmla="*/ 395638 h 6858000"/>
              <a:gd name="connsiteX196" fmla="*/ 4310582 w 6616264"/>
              <a:gd name="connsiteY196" fmla="*/ 0 h 6858000"/>
              <a:gd name="connsiteX197" fmla="*/ 6616264 w 6616264"/>
              <a:gd name="connsiteY197" fmla="*/ 0 h 6858000"/>
              <a:gd name="connsiteX198" fmla="*/ 6616264 w 6616264"/>
              <a:gd name="connsiteY198" fmla="*/ 6845058 h 6858000"/>
              <a:gd name="connsiteX199" fmla="*/ 1487047 w 6616264"/>
              <a:gd name="connsiteY199" fmla="*/ 6845058 h 6858000"/>
              <a:gd name="connsiteX200" fmla="*/ 1727039 w 6616264"/>
              <a:gd name="connsiteY200" fmla="*/ 6632807 h 6858000"/>
              <a:gd name="connsiteX201" fmla="*/ 1965741 w 6616264"/>
              <a:gd name="connsiteY201" fmla="*/ 6834091 h 6858000"/>
              <a:gd name="connsiteX202" fmla="*/ 2090254 w 6616264"/>
              <a:gd name="connsiteY202" fmla="*/ 6611518 h 6858000"/>
              <a:gd name="connsiteX203" fmla="*/ 1960580 w 6616264"/>
              <a:gd name="connsiteY203" fmla="*/ 6459265 h 6858000"/>
              <a:gd name="connsiteX204" fmla="*/ 1727039 w 6616264"/>
              <a:gd name="connsiteY204" fmla="*/ 6583777 h 6858000"/>
              <a:gd name="connsiteX205" fmla="*/ 1445758 w 6616264"/>
              <a:gd name="connsiteY205" fmla="*/ 6302496 h 6858000"/>
              <a:gd name="connsiteX206" fmla="*/ 1658654 w 6616264"/>
              <a:gd name="connsiteY206" fmla="*/ 6029602 h 6858000"/>
              <a:gd name="connsiteX207" fmla="*/ 1419307 w 6616264"/>
              <a:gd name="connsiteY207" fmla="*/ 5729611 h 6858000"/>
              <a:gd name="connsiteX208" fmla="*/ 1598012 w 6616264"/>
              <a:gd name="connsiteY208" fmla="*/ 5450911 h 6858000"/>
              <a:gd name="connsiteX209" fmla="*/ 1420467 w 6616264"/>
              <a:gd name="connsiteY209" fmla="*/ 5251502 h 6858000"/>
              <a:gd name="connsiteX210" fmla="*/ 1412511 w 6616264"/>
              <a:gd name="connsiteY210" fmla="*/ 5198248 h 6858000"/>
              <a:gd name="connsiteX211" fmla="*/ 1418018 w 6616264"/>
              <a:gd name="connsiteY211" fmla="*/ 5170958 h 6858000"/>
              <a:gd name="connsiteX212" fmla="*/ 1410074 w 6616264"/>
              <a:gd name="connsiteY212" fmla="*/ 5131469 h 6858000"/>
              <a:gd name="connsiteX213" fmla="*/ 1419106 w 6616264"/>
              <a:gd name="connsiteY213" fmla="*/ 5067728 h 6858000"/>
              <a:gd name="connsiteX214" fmla="*/ 1580592 w 6616264"/>
              <a:gd name="connsiteY214" fmla="*/ 4872220 h 6858000"/>
              <a:gd name="connsiteX215" fmla="*/ 1417291 w 6616264"/>
              <a:gd name="connsiteY215" fmla="*/ 4675352 h 6858000"/>
              <a:gd name="connsiteX216" fmla="*/ 1411993 w 6616264"/>
              <a:gd name="connsiteY216" fmla="*/ 4638075 h 6858000"/>
              <a:gd name="connsiteX217" fmla="*/ 1419954 w 6616264"/>
              <a:gd name="connsiteY217" fmla="*/ 4598719 h 6858000"/>
              <a:gd name="connsiteX218" fmla="*/ 1409763 w 6616264"/>
              <a:gd name="connsiteY218" fmla="*/ 4548337 h 6858000"/>
              <a:gd name="connsiteX219" fmla="*/ 1417623 w 6616264"/>
              <a:gd name="connsiteY219" fmla="*/ 4493695 h 6858000"/>
              <a:gd name="connsiteX220" fmla="*/ 1584463 w 6616264"/>
              <a:gd name="connsiteY220" fmla="*/ 4295465 h 6858000"/>
              <a:gd name="connsiteX221" fmla="*/ 1410276 w 6616264"/>
              <a:gd name="connsiteY221" fmla="*/ 4012249 h 6858000"/>
              <a:gd name="connsiteX222" fmla="*/ 1619945 w 6616264"/>
              <a:gd name="connsiteY222" fmla="*/ 3714194 h 6858000"/>
              <a:gd name="connsiteX223" fmla="*/ 1432210 w 6616264"/>
              <a:gd name="connsiteY223" fmla="*/ 3440009 h 6858000"/>
              <a:gd name="connsiteX224" fmla="*/ 1727039 w 6616264"/>
              <a:gd name="connsiteY224" fmla="*/ 3145180 h 6858000"/>
              <a:gd name="connsiteX225" fmla="*/ 1959290 w 6616264"/>
              <a:gd name="connsiteY225" fmla="*/ 3259370 h 6858000"/>
              <a:gd name="connsiteX226" fmla="*/ 2066382 w 6616264"/>
              <a:gd name="connsiteY226" fmla="*/ 3133568 h 6858000"/>
              <a:gd name="connsiteX227" fmla="*/ 1963805 w 6616264"/>
              <a:gd name="connsiteY227" fmla="*/ 2980025 h 6858000"/>
              <a:gd name="connsiteX228" fmla="*/ 1726393 w 6616264"/>
              <a:gd name="connsiteY228" fmla="*/ 3129696 h 6858000"/>
              <a:gd name="connsiteX229" fmla="*/ 1463822 w 6616264"/>
              <a:gd name="connsiteY229" fmla="*/ 2867125 h 6858000"/>
              <a:gd name="connsiteX230" fmla="*/ 1726393 w 6616264"/>
              <a:gd name="connsiteY230" fmla="*/ 2604553 h 6858000"/>
              <a:gd name="connsiteX231" fmla="*/ 1963805 w 6616264"/>
              <a:gd name="connsiteY231" fmla="*/ 2754226 h 6858000"/>
              <a:gd name="connsiteX232" fmla="*/ 2128316 w 6616264"/>
              <a:gd name="connsiteY232" fmla="*/ 2557458 h 6858000"/>
              <a:gd name="connsiteX233" fmla="*/ 1995952 w 6616264"/>
              <a:gd name="connsiteY233" fmla="*/ 2374289 h 6858000"/>
              <a:gd name="connsiteX234" fmla="*/ 1989817 w 6616264"/>
              <a:gd name="connsiteY234" fmla="*/ 2326586 h 6858000"/>
              <a:gd name="connsiteX235" fmla="*/ 1993483 w 6616264"/>
              <a:gd name="connsiteY235" fmla="*/ 2308473 h 6858000"/>
              <a:gd name="connsiteX236" fmla="*/ 1987399 w 6616264"/>
              <a:gd name="connsiteY236" fmla="*/ 2278426 h 6858000"/>
              <a:gd name="connsiteX237" fmla="*/ 1992121 w 6616264"/>
              <a:gd name="connsiteY237" fmla="*/ 2231592 h 6858000"/>
              <a:gd name="connsiteX238" fmla="*/ 2299279 w 6616264"/>
              <a:gd name="connsiteY238" fmla="*/ 1981352 h 6858000"/>
              <a:gd name="connsiteX239" fmla="*/ 2538626 w 6616264"/>
              <a:gd name="connsiteY239" fmla="*/ 2092962 h 6858000"/>
              <a:gd name="connsiteX240" fmla="*/ 2647654 w 6616264"/>
              <a:gd name="connsiteY240" fmla="*/ 1976190 h 6858000"/>
              <a:gd name="connsiteX241" fmla="*/ 2542496 w 6616264"/>
              <a:gd name="connsiteY241" fmla="*/ 1803293 h 6858000"/>
              <a:gd name="connsiteX242" fmla="*/ 2298633 w 6616264"/>
              <a:gd name="connsiteY242" fmla="*/ 1979417 h 6858000"/>
              <a:gd name="connsiteX243" fmla="*/ 2041223 w 6616264"/>
              <a:gd name="connsiteY243" fmla="*/ 1722003 h 6858000"/>
              <a:gd name="connsiteX244" fmla="*/ 2298633 w 6616264"/>
              <a:gd name="connsiteY244" fmla="*/ 1464593 h 6858000"/>
              <a:gd name="connsiteX245" fmla="*/ 2542496 w 6616264"/>
              <a:gd name="connsiteY245" fmla="*/ 1640718 h 6858000"/>
              <a:gd name="connsiteX246" fmla="*/ 2760554 w 6616264"/>
              <a:gd name="connsiteY246" fmla="*/ 1402016 h 6858000"/>
              <a:gd name="connsiteX247" fmla="*/ 2595399 w 6616264"/>
              <a:gd name="connsiteY247" fmla="*/ 1149118 h 6858000"/>
              <a:gd name="connsiteX248" fmla="*/ 2871517 w 6616264"/>
              <a:gd name="connsiteY248" fmla="*/ 872997 h 6858000"/>
              <a:gd name="connsiteX249" fmla="*/ 3123122 w 6616264"/>
              <a:gd name="connsiteY249" fmla="*/ 1035574 h 6858000"/>
              <a:gd name="connsiteX250" fmla="*/ 3348276 w 6616264"/>
              <a:gd name="connsiteY250" fmla="*/ 822035 h 6858000"/>
              <a:gd name="connsiteX251" fmla="*/ 3179894 w 6616264"/>
              <a:gd name="connsiteY251" fmla="*/ 576235 h 6858000"/>
              <a:gd name="connsiteX252" fmla="*/ 3443756 w 6616264"/>
              <a:gd name="connsiteY252" fmla="*/ 312373 h 6858000"/>
              <a:gd name="connsiteX253" fmla="*/ 3699877 w 6616264"/>
              <a:gd name="connsiteY253" fmla="*/ 514303 h 6858000"/>
              <a:gd name="connsiteX254" fmla="*/ 4015996 w 6616264"/>
              <a:gd name="connsiteY254" fmla="*/ 254311 h 6858000"/>
              <a:gd name="connsiteX255" fmla="*/ 4275343 w 6616264"/>
              <a:gd name="connsiteY255" fmla="*/ 385274 h 6858000"/>
              <a:gd name="connsiteX256" fmla="*/ 4441788 w 6616264"/>
              <a:gd name="connsiteY256" fmla="*/ 240118 h 6858000"/>
              <a:gd name="connsiteX257" fmla="*/ 4310179 w 6616264"/>
              <a:gd name="connsiteY257" fmla="*/ 3997 h 6858000"/>
              <a:gd name="connsiteX258" fmla="*/ 3836709 w 6616264"/>
              <a:gd name="connsiteY258" fmla="*/ 0 h 6858000"/>
              <a:gd name="connsiteX259" fmla="*/ 4290765 w 6616264"/>
              <a:gd name="connsiteY259" fmla="*/ 0 h 6858000"/>
              <a:gd name="connsiteX260" fmla="*/ 4294697 w 6616264"/>
              <a:gd name="connsiteY260" fmla="*/ 19521 h 6858000"/>
              <a:gd name="connsiteX261" fmla="*/ 4063738 w 6616264"/>
              <a:gd name="connsiteY261" fmla="*/ 250481 h 6858000"/>
              <a:gd name="connsiteX262" fmla="*/ 3832777 w 6616264"/>
              <a:gd name="connsiteY262" fmla="*/ 19521 h 6858000"/>
              <a:gd name="connsiteX263" fmla="*/ 3315960 w 6616264"/>
              <a:gd name="connsiteY263" fmla="*/ 0 h 6858000"/>
              <a:gd name="connsiteX264" fmla="*/ 3665746 w 6616264"/>
              <a:gd name="connsiteY264" fmla="*/ 0 h 6858000"/>
              <a:gd name="connsiteX265" fmla="*/ 3669557 w 6616264"/>
              <a:gd name="connsiteY265" fmla="*/ 18877 h 6858000"/>
              <a:gd name="connsiteX266" fmla="*/ 3490853 w 6616264"/>
              <a:gd name="connsiteY266" fmla="*/ 197580 h 6858000"/>
              <a:gd name="connsiteX267" fmla="*/ 3312149 w 6616264"/>
              <a:gd name="connsiteY267" fmla="*/ 18877 h 6858000"/>
              <a:gd name="connsiteX268" fmla="*/ 2797406 w 6616264"/>
              <a:gd name="connsiteY268" fmla="*/ 0 h 6858000"/>
              <a:gd name="connsiteX269" fmla="*/ 3039822 w 6616264"/>
              <a:gd name="connsiteY269" fmla="*/ 0 h 6858000"/>
              <a:gd name="connsiteX270" fmla="*/ 3043771 w 6616264"/>
              <a:gd name="connsiteY270" fmla="*/ 19521 h 6858000"/>
              <a:gd name="connsiteX271" fmla="*/ 2918614 w 6616264"/>
              <a:gd name="connsiteY271" fmla="*/ 144678 h 6858000"/>
              <a:gd name="connsiteX272" fmla="*/ 2793456 w 6616264"/>
              <a:gd name="connsiteY272" fmla="*/ 19521 h 6858000"/>
              <a:gd name="connsiteX273" fmla="*/ 2274893 w 6616264"/>
              <a:gd name="connsiteY273" fmla="*/ 0 h 6858000"/>
              <a:gd name="connsiteX274" fmla="*/ 2417855 w 6616264"/>
              <a:gd name="connsiteY274" fmla="*/ 0 h 6858000"/>
              <a:gd name="connsiteX275" fmla="*/ 2421856 w 6616264"/>
              <a:gd name="connsiteY275" fmla="*/ 19518 h 6858000"/>
              <a:gd name="connsiteX276" fmla="*/ 2346375 w 6616264"/>
              <a:gd name="connsiteY276" fmla="*/ 94999 h 6858000"/>
              <a:gd name="connsiteX277" fmla="*/ 2270893 w 6616264"/>
              <a:gd name="connsiteY277" fmla="*/ 19518 h 6858000"/>
              <a:gd name="connsiteX278" fmla="*/ 1740884 w 6616264"/>
              <a:gd name="connsiteY278" fmla="*/ 0 h 6858000"/>
              <a:gd name="connsiteX279" fmla="*/ 1806098 w 6616264"/>
              <a:gd name="connsiteY279" fmla="*/ 0 h 6858000"/>
              <a:gd name="connsiteX280" fmla="*/ 1814136 w 6616264"/>
              <a:gd name="connsiteY280" fmla="*/ 19519 h 6858000"/>
              <a:gd name="connsiteX281" fmla="*/ 1773490 w 6616264"/>
              <a:gd name="connsiteY281" fmla="*/ 60163 h 6858000"/>
              <a:gd name="connsiteX282" fmla="*/ 1732847 w 6616264"/>
              <a:gd name="connsiteY282" fmla="*/ 195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</a:cxnLst>
            <a:rect l="l" t="t" r="r" b="b"/>
            <a:pathLst>
              <a:path w="6616264" h="6858000">
                <a:moveTo>
                  <a:pt x="56772" y="6855419"/>
                </a:moveTo>
                <a:cubicBezTo>
                  <a:pt x="61288" y="6855419"/>
                  <a:pt x="65160" y="6856710"/>
                  <a:pt x="69029" y="6858000"/>
                </a:cubicBezTo>
                <a:lnTo>
                  <a:pt x="44514" y="6858000"/>
                </a:lnTo>
                <a:cubicBezTo>
                  <a:pt x="47740" y="6856710"/>
                  <a:pt x="52255" y="6856064"/>
                  <a:pt x="56772" y="6855419"/>
                </a:cubicBezTo>
                <a:close/>
                <a:moveTo>
                  <a:pt x="629011" y="6807680"/>
                </a:moveTo>
                <a:cubicBezTo>
                  <a:pt x="662559" y="6807680"/>
                  <a:pt x="691590" y="6828969"/>
                  <a:pt x="703848" y="6858000"/>
                </a:cubicBezTo>
                <a:lnTo>
                  <a:pt x="554820" y="6858000"/>
                </a:lnTo>
                <a:cubicBezTo>
                  <a:pt x="566433" y="6828324"/>
                  <a:pt x="595464" y="6807680"/>
                  <a:pt x="629011" y="6807680"/>
                </a:cubicBezTo>
                <a:close/>
                <a:moveTo>
                  <a:pt x="1201250" y="6737359"/>
                </a:moveTo>
                <a:cubicBezTo>
                  <a:pt x="1274151" y="6737359"/>
                  <a:pt x="1335439" y="6789614"/>
                  <a:pt x="1348988" y="6858000"/>
                </a:cubicBezTo>
                <a:lnTo>
                  <a:pt x="1053513" y="6858000"/>
                </a:lnTo>
                <a:cubicBezTo>
                  <a:pt x="1067706" y="6788970"/>
                  <a:pt x="1128349" y="6737359"/>
                  <a:pt x="1201250" y="6737359"/>
                </a:cubicBezTo>
                <a:close/>
                <a:moveTo>
                  <a:pt x="56772" y="6273504"/>
                </a:moveTo>
                <a:cubicBezTo>
                  <a:pt x="79998" y="6273504"/>
                  <a:pt x="99350" y="6292214"/>
                  <a:pt x="99350" y="6316083"/>
                </a:cubicBezTo>
                <a:cubicBezTo>
                  <a:pt x="99350" y="6339308"/>
                  <a:pt x="80642" y="6358662"/>
                  <a:pt x="56772" y="6358662"/>
                </a:cubicBezTo>
                <a:cubicBezTo>
                  <a:pt x="33547" y="6358662"/>
                  <a:pt x="14192" y="6339954"/>
                  <a:pt x="14192" y="6316083"/>
                </a:cubicBezTo>
                <a:cubicBezTo>
                  <a:pt x="14192" y="6292859"/>
                  <a:pt x="32902" y="6273504"/>
                  <a:pt x="56772" y="6273504"/>
                </a:cubicBezTo>
                <a:close/>
                <a:moveTo>
                  <a:pt x="629011" y="6216086"/>
                </a:moveTo>
                <a:cubicBezTo>
                  <a:pt x="684494" y="6216086"/>
                  <a:pt x="729008" y="6260600"/>
                  <a:pt x="729008" y="6316082"/>
                </a:cubicBezTo>
                <a:cubicBezTo>
                  <a:pt x="729008" y="6371564"/>
                  <a:pt x="684494" y="6416080"/>
                  <a:pt x="629011" y="6416080"/>
                </a:cubicBezTo>
                <a:cubicBezTo>
                  <a:pt x="573530" y="6416080"/>
                  <a:pt x="529015" y="6371564"/>
                  <a:pt x="529015" y="6316082"/>
                </a:cubicBezTo>
                <a:cubicBezTo>
                  <a:pt x="529015" y="6260600"/>
                  <a:pt x="573530" y="6216086"/>
                  <a:pt x="629011" y="6216086"/>
                </a:cubicBezTo>
                <a:close/>
                <a:moveTo>
                  <a:pt x="1201251" y="6134799"/>
                </a:moveTo>
                <a:cubicBezTo>
                  <a:pt x="1301248" y="6134799"/>
                  <a:pt x="1382536" y="6216086"/>
                  <a:pt x="1382536" y="6316083"/>
                </a:cubicBezTo>
                <a:cubicBezTo>
                  <a:pt x="1382536" y="6416080"/>
                  <a:pt x="1301248" y="6497367"/>
                  <a:pt x="1201251" y="6497367"/>
                </a:cubicBezTo>
                <a:cubicBezTo>
                  <a:pt x="1101255" y="6497367"/>
                  <a:pt x="1019967" y="6416080"/>
                  <a:pt x="1019967" y="6316083"/>
                </a:cubicBezTo>
                <a:cubicBezTo>
                  <a:pt x="1019967" y="6216086"/>
                  <a:pt x="1101255" y="6134799"/>
                  <a:pt x="1201251" y="6134799"/>
                </a:cubicBezTo>
                <a:close/>
                <a:moveTo>
                  <a:pt x="56773" y="5692878"/>
                </a:moveTo>
                <a:cubicBezTo>
                  <a:pt x="84514" y="5692878"/>
                  <a:pt x="107093" y="5715457"/>
                  <a:pt x="107738" y="5743844"/>
                </a:cubicBezTo>
                <a:cubicBezTo>
                  <a:pt x="107738" y="5772231"/>
                  <a:pt x="85159" y="5794810"/>
                  <a:pt x="56773" y="5794810"/>
                </a:cubicBezTo>
                <a:cubicBezTo>
                  <a:pt x="28385" y="5794810"/>
                  <a:pt x="5806" y="5772231"/>
                  <a:pt x="5806" y="5743844"/>
                </a:cubicBezTo>
                <a:cubicBezTo>
                  <a:pt x="5806" y="5715457"/>
                  <a:pt x="28385" y="5692878"/>
                  <a:pt x="56773" y="5692878"/>
                </a:cubicBezTo>
                <a:close/>
                <a:moveTo>
                  <a:pt x="629011" y="5627718"/>
                </a:moveTo>
                <a:cubicBezTo>
                  <a:pt x="692881" y="5627718"/>
                  <a:pt x="744491" y="5679330"/>
                  <a:pt x="744491" y="5743198"/>
                </a:cubicBezTo>
                <a:cubicBezTo>
                  <a:pt x="744491" y="5807067"/>
                  <a:pt x="692881" y="5858678"/>
                  <a:pt x="629011" y="5858678"/>
                </a:cubicBezTo>
                <a:cubicBezTo>
                  <a:pt x="565143" y="5858678"/>
                  <a:pt x="513532" y="5807067"/>
                  <a:pt x="513532" y="5743198"/>
                </a:cubicBezTo>
                <a:cubicBezTo>
                  <a:pt x="513532" y="5679330"/>
                  <a:pt x="565143" y="5627718"/>
                  <a:pt x="629011" y="5627718"/>
                </a:cubicBezTo>
                <a:close/>
                <a:moveTo>
                  <a:pt x="1201250" y="5539979"/>
                </a:moveTo>
                <a:cubicBezTo>
                  <a:pt x="1313506" y="5539979"/>
                  <a:pt x="1404470" y="5630944"/>
                  <a:pt x="1404470" y="5743198"/>
                </a:cubicBezTo>
                <a:cubicBezTo>
                  <a:pt x="1404470" y="5855452"/>
                  <a:pt x="1313506" y="5946418"/>
                  <a:pt x="1201250" y="5946418"/>
                </a:cubicBezTo>
                <a:cubicBezTo>
                  <a:pt x="1088996" y="5946418"/>
                  <a:pt x="998031" y="5855452"/>
                  <a:pt x="998031" y="5743198"/>
                </a:cubicBezTo>
                <a:cubicBezTo>
                  <a:pt x="998031" y="5630944"/>
                  <a:pt x="1088996" y="5539979"/>
                  <a:pt x="1201250" y="5539979"/>
                </a:cubicBezTo>
                <a:close/>
                <a:moveTo>
                  <a:pt x="56772" y="5114187"/>
                </a:moveTo>
                <a:cubicBezTo>
                  <a:pt x="87739" y="5114187"/>
                  <a:pt x="113543" y="5139347"/>
                  <a:pt x="113543" y="5170959"/>
                </a:cubicBezTo>
                <a:cubicBezTo>
                  <a:pt x="113543" y="5201926"/>
                  <a:pt x="88383" y="5227731"/>
                  <a:pt x="56772" y="5227731"/>
                </a:cubicBezTo>
                <a:cubicBezTo>
                  <a:pt x="25805" y="5227731"/>
                  <a:pt x="0" y="5202571"/>
                  <a:pt x="0" y="5170959"/>
                </a:cubicBezTo>
                <a:cubicBezTo>
                  <a:pt x="0" y="5139992"/>
                  <a:pt x="25160" y="5114187"/>
                  <a:pt x="56772" y="5114187"/>
                </a:cubicBezTo>
                <a:close/>
                <a:moveTo>
                  <a:pt x="629011" y="5045802"/>
                </a:moveTo>
                <a:cubicBezTo>
                  <a:pt x="698041" y="5045802"/>
                  <a:pt x="754168" y="5101930"/>
                  <a:pt x="754168" y="5170959"/>
                </a:cubicBezTo>
                <a:cubicBezTo>
                  <a:pt x="754168" y="5239989"/>
                  <a:pt x="698041" y="5296116"/>
                  <a:pt x="629011" y="5296116"/>
                </a:cubicBezTo>
                <a:cubicBezTo>
                  <a:pt x="559981" y="5296116"/>
                  <a:pt x="503854" y="5239989"/>
                  <a:pt x="503854" y="5170959"/>
                </a:cubicBezTo>
                <a:cubicBezTo>
                  <a:pt x="503854" y="5101930"/>
                  <a:pt x="559981" y="5045802"/>
                  <a:pt x="629011" y="5045802"/>
                </a:cubicBezTo>
                <a:close/>
                <a:moveTo>
                  <a:pt x="1201250" y="4954191"/>
                </a:moveTo>
                <a:cubicBezTo>
                  <a:pt x="1291247" y="4954191"/>
                  <a:pt x="1368181" y="5008626"/>
                  <a:pt x="1401022" y="5086465"/>
                </a:cubicBezTo>
                <a:lnTo>
                  <a:pt x="1410074" y="5131469"/>
                </a:lnTo>
                <a:lnTo>
                  <a:pt x="1406404" y="5157373"/>
                </a:lnTo>
                <a:lnTo>
                  <a:pt x="1412511" y="5198248"/>
                </a:lnTo>
                <a:lnTo>
                  <a:pt x="1401022" y="5255179"/>
                </a:lnTo>
                <a:cubicBezTo>
                  <a:pt x="1368181" y="5332930"/>
                  <a:pt x="1291247" y="5387726"/>
                  <a:pt x="1201250" y="5387726"/>
                </a:cubicBezTo>
                <a:cubicBezTo>
                  <a:pt x="1081899" y="5387726"/>
                  <a:pt x="984484" y="5290954"/>
                  <a:pt x="984484" y="5170958"/>
                </a:cubicBezTo>
                <a:cubicBezTo>
                  <a:pt x="984484" y="5051607"/>
                  <a:pt x="1081254" y="4954191"/>
                  <a:pt x="1201250" y="4954191"/>
                </a:cubicBezTo>
                <a:close/>
                <a:moveTo>
                  <a:pt x="56772" y="4541947"/>
                </a:moveTo>
                <a:cubicBezTo>
                  <a:pt x="87739" y="4541947"/>
                  <a:pt x="113543" y="4567107"/>
                  <a:pt x="113543" y="4598719"/>
                </a:cubicBezTo>
                <a:cubicBezTo>
                  <a:pt x="113543" y="4629686"/>
                  <a:pt x="88383" y="4655491"/>
                  <a:pt x="56772" y="4655491"/>
                </a:cubicBezTo>
                <a:cubicBezTo>
                  <a:pt x="25805" y="4655491"/>
                  <a:pt x="0" y="4630331"/>
                  <a:pt x="0" y="4598719"/>
                </a:cubicBezTo>
                <a:cubicBezTo>
                  <a:pt x="0" y="4567752"/>
                  <a:pt x="25160" y="4541947"/>
                  <a:pt x="56772" y="4541947"/>
                </a:cubicBezTo>
                <a:close/>
                <a:moveTo>
                  <a:pt x="629011" y="4471627"/>
                </a:moveTo>
                <a:cubicBezTo>
                  <a:pt x="698687" y="4471627"/>
                  <a:pt x="755461" y="4528399"/>
                  <a:pt x="756105" y="4598719"/>
                </a:cubicBezTo>
                <a:cubicBezTo>
                  <a:pt x="756105" y="4669041"/>
                  <a:pt x="699333" y="4725813"/>
                  <a:pt x="629011" y="4725813"/>
                </a:cubicBezTo>
                <a:cubicBezTo>
                  <a:pt x="558691" y="4725813"/>
                  <a:pt x="501919" y="4669041"/>
                  <a:pt x="501919" y="4598719"/>
                </a:cubicBezTo>
                <a:cubicBezTo>
                  <a:pt x="501919" y="4528399"/>
                  <a:pt x="558691" y="4471627"/>
                  <a:pt x="629011" y="4471627"/>
                </a:cubicBezTo>
                <a:close/>
                <a:moveTo>
                  <a:pt x="1201250" y="4380017"/>
                </a:moveTo>
                <a:cubicBezTo>
                  <a:pt x="1291731" y="4380017"/>
                  <a:pt x="1369511" y="4435177"/>
                  <a:pt x="1402746" y="4513652"/>
                </a:cubicBezTo>
                <a:lnTo>
                  <a:pt x="1409763" y="4548337"/>
                </a:lnTo>
                <a:lnTo>
                  <a:pt x="1404469" y="4585133"/>
                </a:lnTo>
                <a:lnTo>
                  <a:pt x="1411993" y="4638075"/>
                </a:lnTo>
                <a:lnTo>
                  <a:pt x="1402746" y="4683788"/>
                </a:lnTo>
                <a:cubicBezTo>
                  <a:pt x="1369511" y="4762263"/>
                  <a:pt x="1291731" y="4817423"/>
                  <a:pt x="1201250" y="4817423"/>
                </a:cubicBezTo>
                <a:cubicBezTo>
                  <a:pt x="1080609" y="4817423"/>
                  <a:pt x="982548" y="4719361"/>
                  <a:pt x="982548" y="4598719"/>
                </a:cubicBezTo>
                <a:cubicBezTo>
                  <a:pt x="982548" y="4478078"/>
                  <a:pt x="1080609" y="4380017"/>
                  <a:pt x="1201250" y="4380017"/>
                </a:cubicBezTo>
                <a:close/>
                <a:moveTo>
                  <a:pt x="56772" y="3971644"/>
                </a:moveTo>
                <a:cubicBezTo>
                  <a:pt x="87093" y="3971644"/>
                  <a:pt x="111609" y="3996159"/>
                  <a:pt x="111609" y="4026481"/>
                </a:cubicBezTo>
                <a:cubicBezTo>
                  <a:pt x="111609" y="4056802"/>
                  <a:pt x="87093" y="4081318"/>
                  <a:pt x="56772" y="4081318"/>
                </a:cubicBezTo>
                <a:cubicBezTo>
                  <a:pt x="26450" y="4081318"/>
                  <a:pt x="1935" y="4056802"/>
                  <a:pt x="1935" y="4026481"/>
                </a:cubicBezTo>
                <a:cubicBezTo>
                  <a:pt x="1935" y="3996159"/>
                  <a:pt x="26450" y="3971644"/>
                  <a:pt x="56772" y="3971644"/>
                </a:cubicBezTo>
                <a:close/>
                <a:moveTo>
                  <a:pt x="629011" y="3905839"/>
                </a:moveTo>
                <a:cubicBezTo>
                  <a:pt x="695461" y="3905839"/>
                  <a:pt x="749008" y="3959385"/>
                  <a:pt x="749008" y="4025835"/>
                </a:cubicBezTo>
                <a:cubicBezTo>
                  <a:pt x="749008" y="4092285"/>
                  <a:pt x="695461" y="4145832"/>
                  <a:pt x="629011" y="4145832"/>
                </a:cubicBezTo>
                <a:cubicBezTo>
                  <a:pt x="562561" y="4145832"/>
                  <a:pt x="509015" y="4092285"/>
                  <a:pt x="509015" y="4025835"/>
                </a:cubicBezTo>
                <a:cubicBezTo>
                  <a:pt x="509015" y="3959385"/>
                  <a:pt x="562561" y="3905839"/>
                  <a:pt x="629011" y="3905839"/>
                </a:cubicBezTo>
                <a:close/>
                <a:moveTo>
                  <a:pt x="1203892" y="3814492"/>
                </a:moveTo>
                <a:cubicBezTo>
                  <a:pt x="1302314" y="3815634"/>
                  <a:pt x="1389676" y="3885700"/>
                  <a:pt x="1409012" y="3986118"/>
                </a:cubicBezTo>
                <a:cubicBezTo>
                  <a:pt x="1431111" y="4100879"/>
                  <a:pt x="1355993" y="4211830"/>
                  <a:pt x="1241229" y="4233929"/>
                </a:cubicBezTo>
                <a:cubicBezTo>
                  <a:pt x="1126467" y="4256029"/>
                  <a:pt x="1015518" y="4180910"/>
                  <a:pt x="993420" y="4066147"/>
                </a:cubicBezTo>
                <a:cubicBezTo>
                  <a:pt x="971319" y="3951383"/>
                  <a:pt x="1046437" y="3840434"/>
                  <a:pt x="1161200" y="3818335"/>
                </a:cubicBezTo>
                <a:cubicBezTo>
                  <a:pt x="1175546" y="3815573"/>
                  <a:pt x="1189832" y="3814329"/>
                  <a:pt x="1203892" y="3814492"/>
                </a:cubicBezTo>
                <a:close/>
                <a:moveTo>
                  <a:pt x="56773" y="3404566"/>
                </a:moveTo>
                <a:cubicBezTo>
                  <a:pt x="83868" y="3404566"/>
                  <a:pt x="105802" y="3426501"/>
                  <a:pt x="105802" y="3453597"/>
                </a:cubicBezTo>
                <a:cubicBezTo>
                  <a:pt x="105802" y="3480692"/>
                  <a:pt x="83868" y="3502626"/>
                  <a:pt x="56773" y="3502626"/>
                </a:cubicBezTo>
                <a:cubicBezTo>
                  <a:pt x="29677" y="3502626"/>
                  <a:pt x="7742" y="3480692"/>
                  <a:pt x="7742" y="3453597"/>
                </a:cubicBezTo>
                <a:cubicBezTo>
                  <a:pt x="7742" y="3426501"/>
                  <a:pt x="29677" y="3404566"/>
                  <a:pt x="56773" y="3404566"/>
                </a:cubicBezTo>
                <a:close/>
                <a:moveTo>
                  <a:pt x="629011" y="3346503"/>
                </a:moveTo>
                <a:cubicBezTo>
                  <a:pt x="688364" y="3346503"/>
                  <a:pt x="736105" y="3394244"/>
                  <a:pt x="736105" y="3453597"/>
                </a:cubicBezTo>
                <a:cubicBezTo>
                  <a:pt x="736105" y="3512950"/>
                  <a:pt x="688364" y="3560690"/>
                  <a:pt x="629011" y="3560690"/>
                </a:cubicBezTo>
                <a:cubicBezTo>
                  <a:pt x="569658" y="3560690"/>
                  <a:pt x="521918" y="3512950"/>
                  <a:pt x="521918" y="3453597"/>
                </a:cubicBezTo>
                <a:cubicBezTo>
                  <a:pt x="521918" y="3394244"/>
                  <a:pt x="569658" y="3346503"/>
                  <a:pt x="629011" y="3346503"/>
                </a:cubicBezTo>
                <a:close/>
                <a:moveTo>
                  <a:pt x="1202686" y="3262069"/>
                </a:moveTo>
                <a:cubicBezTo>
                  <a:pt x="1277355" y="3262625"/>
                  <a:pt x="1347997" y="3307072"/>
                  <a:pt x="1378371" y="3380399"/>
                </a:cubicBezTo>
                <a:cubicBezTo>
                  <a:pt x="1418869" y="3478167"/>
                  <a:pt x="1372441" y="3590254"/>
                  <a:pt x="1274673" y="3630752"/>
                </a:cubicBezTo>
                <a:cubicBezTo>
                  <a:pt x="1176904" y="3671250"/>
                  <a:pt x="1064816" y="3624823"/>
                  <a:pt x="1024320" y="3527054"/>
                </a:cubicBezTo>
                <a:cubicBezTo>
                  <a:pt x="983821" y="3429286"/>
                  <a:pt x="1030249" y="3317198"/>
                  <a:pt x="1128017" y="3276701"/>
                </a:cubicBezTo>
                <a:cubicBezTo>
                  <a:pt x="1152459" y="3266577"/>
                  <a:pt x="1177796" y="3261885"/>
                  <a:pt x="1202686" y="3262069"/>
                </a:cubicBezTo>
                <a:close/>
                <a:moveTo>
                  <a:pt x="56772" y="2842649"/>
                </a:moveTo>
                <a:cubicBezTo>
                  <a:pt x="78062" y="2842649"/>
                  <a:pt x="95481" y="2860068"/>
                  <a:pt x="95481" y="2881357"/>
                </a:cubicBezTo>
                <a:cubicBezTo>
                  <a:pt x="95481" y="2902647"/>
                  <a:pt x="78062" y="2920066"/>
                  <a:pt x="56772" y="2920066"/>
                </a:cubicBezTo>
                <a:cubicBezTo>
                  <a:pt x="34837" y="2920066"/>
                  <a:pt x="18064" y="2902647"/>
                  <a:pt x="18064" y="2881357"/>
                </a:cubicBezTo>
                <a:cubicBezTo>
                  <a:pt x="18064" y="2860068"/>
                  <a:pt x="35482" y="2842649"/>
                  <a:pt x="56772" y="2842649"/>
                </a:cubicBezTo>
                <a:close/>
                <a:moveTo>
                  <a:pt x="629011" y="2794263"/>
                </a:moveTo>
                <a:cubicBezTo>
                  <a:pt x="676752" y="2794263"/>
                  <a:pt x="716105" y="2832971"/>
                  <a:pt x="716105" y="2881357"/>
                </a:cubicBezTo>
                <a:cubicBezTo>
                  <a:pt x="716105" y="2929097"/>
                  <a:pt x="677397" y="2968450"/>
                  <a:pt x="629011" y="2968450"/>
                </a:cubicBezTo>
                <a:cubicBezTo>
                  <a:pt x="580626" y="2968450"/>
                  <a:pt x="541273" y="2929743"/>
                  <a:pt x="541918" y="2881357"/>
                </a:cubicBezTo>
                <a:cubicBezTo>
                  <a:pt x="541918" y="2833616"/>
                  <a:pt x="580626" y="2794263"/>
                  <a:pt x="629011" y="2794263"/>
                </a:cubicBezTo>
                <a:close/>
                <a:moveTo>
                  <a:pt x="1201251" y="2715555"/>
                </a:moveTo>
                <a:cubicBezTo>
                  <a:pt x="1292862" y="2715555"/>
                  <a:pt x="1367053" y="2789747"/>
                  <a:pt x="1367053" y="2881357"/>
                </a:cubicBezTo>
                <a:cubicBezTo>
                  <a:pt x="1367053" y="2972967"/>
                  <a:pt x="1292862" y="3047158"/>
                  <a:pt x="1201251" y="3047158"/>
                </a:cubicBezTo>
                <a:cubicBezTo>
                  <a:pt x="1109641" y="3047158"/>
                  <a:pt x="1035450" y="2972967"/>
                  <a:pt x="1035450" y="2881357"/>
                </a:cubicBezTo>
                <a:cubicBezTo>
                  <a:pt x="1035450" y="2789747"/>
                  <a:pt x="1109641" y="2715555"/>
                  <a:pt x="1201251" y="2715555"/>
                </a:cubicBezTo>
                <a:close/>
                <a:moveTo>
                  <a:pt x="629011" y="2240732"/>
                </a:moveTo>
                <a:cubicBezTo>
                  <a:pt x="666430" y="2240732"/>
                  <a:pt x="696752" y="2271055"/>
                  <a:pt x="696752" y="2308473"/>
                </a:cubicBezTo>
                <a:cubicBezTo>
                  <a:pt x="696752" y="2345890"/>
                  <a:pt x="666430" y="2376214"/>
                  <a:pt x="629011" y="2376214"/>
                </a:cubicBezTo>
                <a:cubicBezTo>
                  <a:pt x="591594" y="2376214"/>
                  <a:pt x="561272" y="2345890"/>
                  <a:pt x="561272" y="2308473"/>
                </a:cubicBezTo>
                <a:cubicBezTo>
                  <a:pt x="561272" y="2271055"/>
                  <a:pt x="591594" y="2240732"/>
                  <a:pt x="629011" y="2240732"/>
                </a:cubicBezTo>
                <a:close/>
                <a:moveTo>
                  <a:pt x="1201250" y="2176227"/>
                </a:moveTo>
                <a:cubicBezTo>
                  <a:pt x="1274151" y="2176227"/>
                  <a:pt x="1333504" y="2235576"/>
                  <a:pt x="1333504" y="2308479"/>
                </a:cubicBezTo>
                <a:cubicBezTo>
                  <a:pt x="1333504" y="2381376"/>
                  <a:pt x="1274151" y="2440726"/>
                  <a:pt x="1201250" y="2440726"/>
                </a:cubicBezTo>
                <a:cubicBezTo>
                  <a:pt x="1128349" y="2440726"/>
                  <a:pt x="1068997" y="2382022"/>
                  <a:pt x="1068997" y="2308479"/>
                </a:cubicBezTo>
                <a:cubicBezTo>
                  <a:pt x="1068997" y="2235576"/>
                  <a:pt x="1128349" y="2176227"/>
                  <a:pt x="1201250" y="2176227"/>
                </a:cubicBezTo>
                <a:close/>
                <a:moveTo>
                  <a:pt x="1773490" y="2088481"/>
                </a:moveTo>
                <a:cubicBezTo>
                  <a:pt x="1864456" y="2088481"/>
                  <a:pt x="1942719" y="2144006"/>
                  <a:pt x="1976166" y="2222935"/>
                </a:cubicBezTo>
                <a:lnTo>
                  <a:pt x="1987399" y="2278426"/>
                </a:lnTo>
                <a:lnTo>
                  <a:pt x="1985740" y="2294890"/>
                </a:lnTo>
                <a:lnTo>
                  <a:pt x="1989817" y="2326586"/>
                </a:lnTo>
                <a:lnTo>
                  <a:pt x="1976166" y="2394018"/>
                </a:lnTo>
                <a:cubicBezTo>
                  <a:pt x="1942719" y="2472945"/>
                  <a:pt x="1864456" y="2528464"/>
                  <a:pt x="1773490" y="2528464"/>
                </a:cubicBezTo>
                <a:cubicBezTo>
                  <a:pt x="1652204" y="2528464"/>
                  <a:pt x="1553498" y="2430406"/>
                  <a:pt x="1553498" y="2308473"/>
                </a:cubicBezTo>
                <a:cubicBezTo>
                  <a:pt x="1553498" y="2187186"/>
                  <a:pt x="1652204" y="2088481"/>
                  <a:pt x="1773490" y="2088481"/>
                </a:cubicBezTo>
                <a:close/>
                <a:moveTo>
                  <a:pt x="629011" y="1688493"/>
                </a:moveTo>
                <a:cubicBezTo>
                  <a:pt x="655462" y="1688493"/>
                  <a:pt x="676752" y="1709783"/>
                  <a:pt x="676752" y="1736234"/>
                </a:cubicBezTo>
                <a:cubicBezTo>
                  <a:pt x="676752" y="1762684"/>
                  <a:pt x="655462" y="1783975"/>
                  <a:pt x="629011" y="1783975"/>
                </a:cubicBezTo>
                <a:cubicBezTo>
                  <a:pt x="602561" y="1783975"/>
                  <a:pt x="581271" y="1762684"/>
                  <a:pt x="581271" y="1736234"/>
                </a:cubicBezTo>
                <a:cubicBezTo>
                  <a:pt x="581271" y="1709783"/>
                  <a:pt x="602561" y="1688493"/>
                  <a:pt x="629011" y="1688493"/>
                </a:cubicBezTo>
                <a:close/>
                <a:moveTo>
                  <a:pt x="1201250" y="1639465"/>
                </a:moveTo>
                <a:cubicBezTo>
                  <a:pt x="1254798" y="1639465"/>
                  <a:pt x="1298022" y="1682692"/>
                  <a:pt x="1298022" y="1736237"/>
                </a:cubicBezTo>
                <a:cubicBezTo>
                  <a:pt x="1298022" y="1789784"/>
                  <a:pt x="1254798" y="1833008"/>
                  <a:pt x="1201250" y="1833008"/>
                </a:cubicBezTo>
                <a:cubicBezTo>
                  <a:pt x="1147704" y="1833008"/>
                  <a:pt x="1104480" y="1789784"/>
                  <a:pt x="1104480" y="1736237"/>
                </a:cubicBezTo>
                <a:cubicBezTo>
                  <a:pt x="1104480" y="1682692"/>
                  <a:pt x="1147704" y="1639465"/>
                  <a:pt x="1201250" y="1639465"/>
                </a:cubicBezTo>
                <a:close/>
                <a:moveTo>
                  <a:pt x="1741933" y="1572389"/>
                </a:moveTo>
                <a:cubicBezTo>
                  <a:pt x="1832555" y="1554938"/>
                  <a:pt x="1920163" y="1614255"/>
                  <a:pt x="1937614" y="1704875"/>
                </a:cubicBezTo>
                <a:cubicBezTo>
                  <a:pt x="1955064" y="1795496"/>
                  <a:pt x="1895749" y="1883105"/>
                  <a:pt x="1805127" y="1900555"/>
                </a:cubicBezTo>
                <a:cubicBezTo>
                  <a:pt x="1714507" y="1918005"/>
                  <a:pt x="1626897" y="1858692"/>
                  <a:pt x="1609447" y="1768068"/>
                </a:cubicBezTo>
                <a:cubicBezTo>
                  <a:pt x="1591996" y="1677449"/>
                  <a:pt x="1651313" y="1589840"/>
                  <a:pt x="1741933" y="1572389"/>
                </a:cubicBezTo>
                <a:close/>
                <a:moveTo>
                  <a:pt x="1189474" y="1102707"/>
                </a:moveTo>
                <a:cubicBezTo>
                  <a:pt x="1223414" y="1096172"/>
                  <a:pt x="1256226" y="1118389"/>
                  <a:pt x="1262761" y="1152327"/>
                </a:cubicBezTo>
                <a:cubicBezTo>
                  <a:pt x="1269297" y="1186266"/>
                  <a:pt x="1247081" y="1219079"/>
                  <a:pt x="1213141" y="1225613"/>
                </a:cubicBezTo>
                <a:cubicBezTo>
                  <a:pt x="1179203" y="1232150"/>
                  <a:pt x="1146392" y="1209934"/>
                  <a:pt x="1139856" y="1175994"/>
                </a:cubicBezTo>
                <a:cubicBezTo>
                  <a:pt x="1133320" y="1142055"/>
                  <a:pt x="1155536" y="1109244"/>
                  <a:pt x="1189474" y="1102707"/>
                </a:cubicBezTo>
                <a:close/>
                <a:moveTo>
                  <a:pt x="1773490" y="1043355"/>
                </a:moveTo>
                <a:cubicBezTo>
                  <a:pt x="1839939" y="1043355"/>
                  <a:pt x="1894132" y="1097545"/>
                  <a:pt x="1894132" y="1163996"/>
                </a:cubicBezTo>
                <a:cubicBezTo>
                  <a:pt x="1894132" y="1230445"/>
                  <a:pt x="1839939" y="1284638"/>
                  <a:pt x="1773490" y="1284638"/>
                </a:cubicBezTo>
                <a:cubicBezTo>
                  <a:pt x="1707040" y="1284638"/>
                  <a:pt x="1652849" y="1230445"/>
                  <a:pt x="1652849" y="1163996"/>
                </a:cubicBezTo>
                <a:cubicBezTo>
                  <a:pt x="1652849" y="1097545"/>
                  <a:pt x="1707040" y="1043355"/>
                  <a:pt x="1773490" y="1043355"/>
                </a:cubicBezTo>
                <a:close/>
                <a:moveTo>
                  <a:pt x="2346375" y="973034"/>
                </a:moveTo>
                <a:cubicBezTo>
                  <a:pt x="2451840" y="973034"/>
                  <a:pt x="2537335" y="1058530"/>
                  <a:pt x="2537335" y="1163996"/>
                </a:cubicBezTo>
                <a:cubicBezTo>
                  <a:pt x="2537335" y="1269461"/>
                  <a:pt x="2451840" y="1354957"/>
                  <a:pt x="2346375" y="1354957"/>
                </a:cubicBezTo>
                <a:cubicBezTo>
                  <a:pt x="2240910" y="1354957"/>
                  <a:pt x="2155413" y="1269461"/>
                  <a:pt x="2155413" y="1163996"/>
                </a:cubicBezTo>
                <a:cubicBezTo>
                  <a:pt x="2155413" y="1058530"/>
                  <a:pt x="2240910" y="973034"/>
                  <a:pt x="2346375" y="973034"/>
                </a:cubicBezTo>
                <a:close/>
                <a:moveTo>
                  <a:pt x="1201251" y="554986"/>
                </a:moveTo>
                <a:cubicBezTo>
                  <a:pt x="1221250" y="554986"/>
                  <a:pt x="1238024" y="571759"/>
                  <a:pt x="1238024" y="591758"/>
                </a:cubicBezTo>
                <a:cubicBezTo>
                  <a:pt x="1238024" y="611758"/>
                  <a:pt x="1221250" y="628531"/>
                  <a:pt x="1201251" y="628531"/>
                </a:cubicBezTo>
                <a:cubicBezTo>
                  <a:pt x="1181252" y="628531"/>
                  <a:pt x="1164478" y="611758"/>
                  <a:pt x="1164478" y="591758"/>
                </a:cubicBezTo>
                <a:cubicBezTo>
                  <a:pt x="1164478" y="571759"/>
                  <a:pt x="1181252" y="554986"/>
                  <a:pt x="1201251" y="554986"/>
                </a:cubicBezTo>
                <a:close/>
                <a:moveTo>
                  <a:pt x="1773490" y="516275"/>
                </a:moveTo>
                <a:cubicBezTo>
                  <a:pt x="1815424" y="516275"/>
                  <a:pt x="1848972" y="549823"/>
                  <a:pt x="1848972" y="591757"/>
                </a:cubicBezTo>
                <a:cubicBezTo>
                  <a:pt x="1848972" y="633690"/>
                  <a:pt x="1815424" y="667238"/>
                  <a:pt x="1773490" y="667238"/>
                </a:cubicBezTo>
                <a:cubicBezTo>
                  <a:pt x="1732201" y="667238"/>
                  <a:pt x="1698009" y="633047"/>
                  <a:pt x="1698009" y="591757"/>
                </a:cubicBezTo>
                <a:cubicBezTo>
                  <a:pt x="1698009" y="549823"/>
                  <a:pt x="1731556" y="516275"/>
                  <a:pt x="1773490" y="516275"/>
                </a:cubicBezTo>
                <a:close/>
                <a:moveTo>
                  <a:pt x="2346375" y="462084"/>
                </a:moveTo>
                <a:cubicBezTo>
                  <a:pt x="2417986" y="462084"/>
                  <a:pt x="2476048" y="520146"/>
                  <a:pt x="2476048" y="591757"/>
                </a:cubicBezTo>
                <a:cubicBezTo>
                  <a:pt x="2476048" y="663367"/>
                  <a:pt x="2417986" y="721429"/>
                  <a:pt x="2346375" y="721429"/>
                </a:cubicBezTo>
                <a:cubicBezTo>
                  <a:pt x="2274764" y="721429"/>
                  <a:pt x="2216057" y="663367"/>
                  <a:pt x="2216701" y="591757"/>
                </a:cubicBezTo>
                <a:cubicBezTo>
                  <a:pt x="2216701" y="520146"/>
                  <a:pt x="2274764" y="462084"/>
                  <a:pt x="2346375" y="462084"/>
                </a:cubicBezTo>
                <a:close/>
                <a:moveTo>
                  <a:pt x="2918614" y="395638"/>
                </a:moveTo>
                <a:cubicBezTo>
                  <a:pt x="3026353" y="395638"/>
                  <a:pt x="3114092" y="483377"/>
                  <a:pt x="3114092" y="591115"/>
                </a:cubicBezTo>
                <a:cubicBezTo>
                  <a:pt x="3114092" y="698853"/>
                  <a:pt x="3026353" y="786593"/>
                  <a:pt x="2918614" y="786593"/>
                </a:cubicBezTo>
                <a:cubicBezTo>
                  <a:pt x="2810875" y="786593"/>
                  <a:pt x="2723137" y="699498"/>
                  <a:pt x="2723137" y="591115"/>
                </a:cubicBezTo>
                <a:cubicBezTo>
                  <a:pt x="2723137" y="483377"/>
                  <a:pt x="2810875" y="395638"/>
                  <a:pt x="2918614" y="395638"/>
                </a:cubicBezTo>
                <a:close/>
                <a:moveTo>
                  <a:pt x="4310582" y="0"/>
                </a:moveTo>
                <a:lnTo>
                  <a:pt x="6616264" y="0"/>
                </a:lnTo>
                <a:lnTo>
                  <a:pt x="6616264" y="6845058"/>
                </a:lnTo>
                <a:lnTo>
                  <a:pt x="1487047" y="6845058"/>
                </a:lnTo>
                <a:cubicBezTo>
                  <a:pt x="1501885" y="6725707"/>
                  <a:pt x="1603173" y="6632807"/>
                  <a:pt x="1727039" y="6632807"/>
                </a:cubicBezTo>
                <a:cubicBezTo>
                  <a:pt x="1847035" y="6632807"/>
                  <a:pt x="1946387" y="6719901"/>
                  <a:pt x="1965741" y="6834091"/>
                </a:cubicBezTo>
                <a:cubicBezTo>
                  <a:pt x="1976709" y="6743772"/>
                  <a:pt x="2023158" y="6665064"/>
                  <a:pt x="2090254" y="6611518"/>
                </a:cubicBezTo>
                <a:cubicBezTo>
                  <a:pt x="2034126" y="6573454"/>
                  <a:pt x="1988966" y="6521199"/>
                  <a:pt x="1960580" y="6459265"/>
                </a:cubicBezTo>
                <a:cubicBezTo>
                  <a:pt x="1910259" y="6534101"/>
                  <a:pt x="1824455" y="6583777"/>
                  <a:pt x="1727039" y="6583777"/>
                </a:cubicBezTo>
                <a:cubicBezTo>
                  <a:pt x="1571560" y="6583777"/>
                  <a:pt x="1445758" y="6457975"/>
                  <a:pt x="1445758" y="6302496"/>
                </a:cubicBezTo>
                <a:cubicBezTo>
                  <a:pt x="1445758" y="6170243"/>
                  <a:pt x="1536078" y="6059923"/>
                  <a:pt x="1658654" y="6029602"/>
                </a:cubicBezTo>
                <a:cubicBezTo>
                  <a:pt x="1521884" y="5997990"/>
                  <a:pt x="1419307" y="5876059"/>
                  <a:pt x="1419307" y="5729611"/>
                </a:cubicBezTo>
                <a:cubicBezTo>
                  <a:pt x="1419307" y="5606390"/>
                  <a:pt x="1492853" y="5499942"/>
                  <a:pt x="1598012" y="5450911"/>
                </a:cubicBezTo>
                <a:cubicBezTo>
                  <a:pt x="1513337" y="5413654"/>
                  <a:pt x="1447894" y="5340834"/>
                  <a:pt x="1420467" y="5251502"/>
                </a:cubicBezTo>
                <a:lnTo>
                  <a:pt x="1412511" y="5198248"/>
                </a:lnTo>
                <a:lnTo>
                  <a:pt x="1418018" y="5170958"/>
                </a:lnTo>
                <a:lnTo>
                  <a:pt x="1410074" y="5131469"/>
                </a:lnTo>
                <a:lnTo>
                  <a:pt x="1419106" y="5067728"/>
                </a:lnTo>
                <a:cubicBezTo>
                  <a:pt x="1443902" y="4982419"/>
                  <a:pt x="1503175" y="4911897"/>
                  <a:pt x="1580592" y="4872220"/>
                </a:cubicBezTo>
                <a:cubicBezTo>
                  <a:pt x="1502208" y="4832545"/>
                  <a:pt x="1442330" y="4761297"/>
                  <a:pt x="1417291" y="4675352"/>
                </a:cubicBezTo>
                <a:lnTo>
                  <a:pt x="1411993" y="4638075"/>
                </a:lnTo>
                <a:lnTo>
                  <a:pt x="1419954" y="4598719"/>
                </a:lnTo>
                <a:lnTo>
                  <a:pt x="1409763" y="4548337"/>
                </a:lnTo>
                <a:lnTo>
                  <a:pt x="1417623" y="4493695"/>
                </a:lnTo>
                <a:cubicBezTo>
                  <a:pt x="1443297" y="4406752"/>
                  <a:pt x="1504626" y="4335142"/>
                  <a:pt x="1584463" y="4295465"/>
                </a:cubicBezTo>
                <a:cubicBezTo>
                  <a:pt x="1481241" y="4243208"/>
                  <a:pt x="1410276" y="4136115"/>
                  <a:pt x="1410276" y="4012249"/>
                </a:cubicBezTo>
                <a:cubicBezTo>
                  <a:pt x="1410276" y="3874833"/>
                  <a:pt x="1497370" y="3758063"/>
                  <a:pt x="1619945" y="3714194"/>
                </a:cubicBezTo>
                <a:cubicBezTo>
                  <a:pt x="1510272" y="3670970"/>
                  <a:pt x="1432210" y="3564521"/>
                  <a:pt x="1432210" y="3440009"/>
                </a:cubicBezTo>
                <a:cubicBezTo>
                  <a:pt x="1432210" y="3276789"/>
                  <a:pt x="1564463" y="3145180"/>
                  <a:pt x="1727039" y="3145180"/>
                </a:cubicBezTo>
                <a:cubicBezTo>
                  <a:pt x="1821230" y="3145180"/>
                  <a:pt x="1905097" y="3189694"/>
                  <a:pt x="1959290" y="3259370"/>
                </a:cubicBezTo>
                <a:cubicBezTo>
                  <a:pt x="1985740" y="3210339"/>
                  <a:pt x="2022513" y="3167115"/>
                  <a:pt x="2066382" y="3133568"/>
                </a:cubicBezTo>
                <a:cubicBezTo>
                  <a:pt x="2019932" y="3092924"/>
                  <a:pt x="1983805" y="3040022"/>
                  <a:pt x="1963805" y="2980025"/>
                </a:cubicBezTo>
                <a:cubicBezTo>
                  <a:pt x="1921226" y="3068408"/>
                  <a:pt x="1830907" y="3129696"/>
                  <a:pt x="1726393" y="3129696"/>
                </a:cubicBezTo>
                <a:cubicBezTo>
                  <a:pt x="1581237" y="3129696"/>
                  <a:pt x="1463822" y="3012281"/>
                  <a:pt x="1463822" y="2867125"/>
                </a:cubicBezTo>
                <a:cubicBezTo>
                  <a:pt x="1463822" y="2721968"/>
                  <a:pt x="1581237" y="2604553"/>
                  <a:pt x="1726393" y="2604553"/>
                </a:cubicBezTo>
                <a:cubicBezTo>
                  <a:pt x="1831551" y="2604553"/>
                  <a:pt x="1921871" y="2665842"/>
                  <a:pt x="1963805" y="2754226"/>
                </a:cubicBezTo>
                <a:cubicBezTo>
                  <a:pt x="1992191" y="2670357"/>
                  <a:pt x="2051544" y="2600037"/>
                  <a:pt x="2128316" y="2557458"/>
                </a:cubicBezTo>
                <a:cubicBezTo>
                  <a:pt x="2063964" y="2515365"/>
                  <a:pt x="2015941" y="2450406"/>
                  <a:pt x="1995952" y="2374289"/>
                </a:cubicBezTo>
                <a:lnTo>
                  <a:pt x="1989817" y="2326586"/>
                </a:lnTo>
                <a:lnTo>
                  <a:pt x="1993483" y="2308473"/>
                </a:lnTo>
                <a:lnTo>
                  <a:pt x="1987399" y="2278426"/>
                </a:lnTo>
                <a:lnTo>
                  <a:pt x="1992121" y="2231592"/>
                </a:lnTo>
                <a:cubicBezTo>
                  <a:pt x="2021404" y="2088536"/>
                  <a:pt x="2147992" y="1981352"/>
                  <a:pt x="2299279" y="1981352"/>
                </a:cubicBezTo>
                <a:cubicBezTo>
                  <a:pt x="2395404" y="1981352"/>
                  <a:pt x="2481207" y="2024578"/>
                  <a:pt x="2538626" y="2092962"/>
                </a:cubicBezTo>
                <a:cubicBezTo>
                  <a:pt x="2566367" y="2047155"/>
                  <a:pt x="2603784" y="2007158"/>
                  <a:pt x="2647654" y="1976190"/>
                </a:cubicBezTo>
                <a:cubicBezTo>
                  <a:pt x="2596688" y="1931031"/>
                  <a:pt x="2559269" y="1871032"/>
                  <a:pt x="2542496" y="1803293"/>
                </a:cubicBezTo>
                <a:cubicBezTo>
                  <a:pt x="2508304" y="1905871"/>
                  <a:pt x="2412178" y="1979417"/>
                  <a:pt x="2298633" y="1979417"/>
                </a:cubicBezTo>
                <a:cubicBezTo>
                  <a:pt x="2156057" y="1979417"/>
                  <a:pt x="2041223" y="1863936"/>
                  <a:pt x="2041223" y="1722003"/>
                </a:cubicBezTo>
                <a:cubicBezTo>
                  <a:pt x="2041223" y="1579429"/>
                  <a:pt x="2156703" y="1464593"/>
                  <a:pt x="2298633" y="1464593"/>
                </a:cubicBezTo>
                <a:cubicBezTo>
                  <a:pt x="2412178" y="1464593"/>
                  <a:pt x="2508304" y="1538784"/>
                  <a:pt x="2542496" y="1640718"/>
                </a:cubicBezTo>
                <a:cubicBezTo>
                  <a:pt x="2570239" y="1529109"/>
                  <a:pt x="2652815" y="1439433"/>
                  <a:pt x="2760554" y="1402016"/>
                </a:cubicBezTo>
                <a:cubicBezTo>
                  <a:pt x="2663137" y="1358789"/>
                  <a:pt x="2595399" y="1262019"/>
                  <a:pt x="2595399" y="1149118"/>
                </a:cubicBezTo>
                <a:cubicBezTo>
                  <a:pt x="2595399" y="996221"/>
                  <a:pt x="2719264" y="872997"/>
                  <a:pt x="2871517" y="872997"/>
                </a:cubicBezTo>
                <a:cubicBezTo>
                  <a:pt x="2983772" y="872997"/>
                  <a:pt x="3079897" y="939449"/>
                  <a:pt x="3123122" y="1035574"/>
                </a:cubicBezTo>
                <a:cubicBezTo>
                  <a:pt x="3159250" y="932997"/>
                  <a:pt x="3243118" y="853000"/>
                  <a:pt x="3348276" y="822035"/>
                </a:cubicBezTo>
                <a:cubicBezTo>
                  <a:pt x="3249570" y="783327"/>
                  <a:pt x="3179894" y="688491"/>
                  <a:pt x="3179894" y="576235"/>
                </a:cubicBezTo>
                <a:cubicBezTo>
                  <a:pt x="3179894" y="430434"/>
                  <a:pt x="3297955" y="312373"/>
                  <a:pt x="3443756" y="312373"/>
                </a:cubicBezTo>
                <a:cubicBezTo>
                  <a:pt x="3567623" y="312373"/>
                  <a:pt x="3672136" y="398822"/>
                  <a:pt x="3699877" y="514303"/>
                </a:cubicBezTo>
                <a:cubicBezTo>
                  <a:pt x="3728908" y="365921"/>
                  <a:pt x="3859227" y="254311"/>
                  <a:pt x="4015996" y="254311"/>
                </a:cubicBezTo>
                <a:cubicBezTo>
                  <a:pt x="4122445" y="254311"/>
                  <a:pt x="4216635" y="305923"/>
                  <a:pt x="4275343" y="385274"/>
                </a:cubicBezTo>
                <a:cubicBezTo>
                  <a:pt x="4314051" y="321405"/>
                  <a:pt x="4372759" y="270440"/>
                  <a:pt x="4441788" y="240118"/>
                </a:cubicBezTo>
                <a:cubicBezTo>
                  <a:pt x="4363082" y="191087"/>
                  <a:pt x="4310179" y="103993"/>
                  <a:pt x="4310179" y="3997"/>
                </a:cubicBezTo>
                <a:close/>
                <a:moveTo>
                  <a:pt x="3836709" y="0"/>
                </a:moveTo>
                <a:lnTo>
                  <a:pt x="4290765" y="0"/>
                </a:lnTo>
                <a:lnTo>
                  <a:pt x="4294697" y="19521"/>
                </a:lnTo>
                <a:cubicBezTo>
                  <a:pt x="4294697" y="147259"/>
                  <a:pt x="4191475" y="250481"/>
                  <a:pt x="4063738" y="250481"/>
                </a:cubicBezTo>
                <a:cubicBezTo>
                  <a:pt x="3935999" y="250481"/>
                  <a:pt x="3832132" y="146614"/>
                  <a:pt x="3832777" y="19521"/>
                </a:cubicBezTo>
                <a:close/>
                <a:moveTo>
                  <a:pt x="3315960" y="0"/>
                </a:moveTo>
                <a:lnTo>
                  <a:pt x="3665746" y="0"/>
                </a:lnTo>
                <a:lnTo>
                  <a:pt x="3669557" y="18877"/>
                </a:lnTo>
                <a:cubicBezTo>
                  <a:pt x="3669557" y="117572"/>
                  <a:pt x="3589548" y="197580"/>
                  <a:pt x="3490853" y="197580"/>
                </a:cubicBezTo>
                <a:cubicBezTo>
                  <a:pt x="3392157" y="197580"/>
                  <a:pt x="3312149" y="117572"/>
                  <a:pt x="3312149" y="18877"/>
                </a:cubicBezTo>
                <a:close/>
                <a:moveTo>
                  <a:pt x="2797406" y="0"/>
                </a:moveTo>
                <a:lnTo>
                  <a:pt x="3039822" y="0"/>
                </a:lnTo>
                <a:lnTo>
                  <a:pt x="3043771" y="19521"/>
                </a:lnTo>
                <a:cubicBezTo>
                  <a:pt x="3043771" y="88551"/>
                  <a:pt x="2987643" y="144678"/>
                  <a:pt x="2918614" y="144678"/>
                </a:cubicBezTo>
                <a:cubicBezTo>
                  <a:pt x="2849583" y="144678"/>
                  <a:pt x="2793456" y="88551"/>
                  <a:pt x="2793456" y="19521"/>
                </a:cubicBezTo>
                <a:close/>
                <a:moveTo>
                  <a:pt x="2274893" y="0"/>
                </a:moveTo>
                <a:lnTo>
                  <a:pt x="2417855" y="0"/>
                </a:lnTo>
                <a:lnTo>
                  <a:pt x="2421856" y="19518"/>
                </a:lnTo>
                <a:cubicBezTo>
                  <a:pt x="2421856" y="60807"/>
                  <a:pt x="2388308" y="94999"/>
                  <a:pt x="2346375" y="94999"/>
                </a:cubicBezTo>
                <a:cubicBezTo>
                  <a:pt x="2304440" y="94999"/>
                  <a:pt x="2270893" y="60807"/>
                  <a:pt x="2270893" y="19518"/>
                </a:cubicBezTo>
                <a:close/>
                <a:moveTo>
                  <a:pt x="1740884" y="0"/>
                </a:moveTo>
                <a:lnTo>
                  <a:pt x="1806098" y="0"/>
                </a:lnTo>
                <a:lnTo>
                  <a:pt x="1814136" y="19519"/>
                </a:lnTo>
                <a:cubicBezTo>
                  <a:pt x="1814136" y="42100"/>
                  <a:pt x="1796071" y="60163"/>
                  <a:pt x="1773490" y="60163"/>
                </a:cubicBezTo>
                <a:cubicBezTo>
                  <a:pt x="1750911" y="60163"/>
                  <a:pt x="1732847" y="41455"/>
                  <a:pt x="1732847" y="19519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ja-JP" dirty="0"/>
              <a:t>Add image</a:t>
            </a:r>
            <a:endParaRPr lang="ja-JP"/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FE567CD6-3B78-4067-89C5-1D44BD3BA30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pPr/>
              <a:t>‹#›</a:t>
            </a:fld>
            <a:endParaRPr lang="ja-JP" dirty="0"/>
          </a:p>
        </p:txBody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4E15BA4C-2851-4908-B582-A726DAB9715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8775" y="3641952"/>
            <a:ext cx="5068888" cy="2315936"/>
          </a:xfr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  <a:lvl2pPr marL="0" indent="0">
              <a:buNone/>
              <a:defRPr sz="1600">
                <a:latin typeface="+mn-lt"/>
              </a:defRPr>
            </a:lvl2pPr>
            <a:lvl3pPr marL="0" indent="0">
              <a:buNone/>
              <a:defRPr sz="1600">
                <a:latin typeface="+mn-lt"/>
              </a:defRPr>
            </a:lvl3pPr>
            <a:lvl4pPr marL="0" indent="0">
              <a:buNone/>
              <a:defRPr sz="1600">
                <a:latin typeface="+mn-lt"/>
              </a:defRPr>
            </a:lvl4pPr>
            <a:lvl5pPr marL="0" indent="0">
              <a:buNone/>
              <a:defRPr sz="1600">
                <a:latin typeface="+mn-lt"/>
              </a:defRPr>
            </a:lvl5pPr>
          </a:lstStyle>
          <a:p>
            <a:pPr lvl="0"/>
            <a:r>
              <a:rPr lang="ja-JP" dirty="0"/>
              <a:t>Add biography</a:t>
            </a:r>
          </a:p>
        </p:txBody>
      </p:sp>
      <p:sp>
        <p:nvSpPr>
          <p:cNvPr id="16" name="Job">
            <a:extLst>
              <a:ext uri="{FF2B5EF4-FFF2-40B4-BE49-F238E27FC236}">
                <a16:creationId xmlns:a16="http://schemas.microsoft.com/office/drawing/2014/main" id="{F838E057-8933-4F9A-98C2-E00BD0C8CC6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8775" y="2295525"/>
            <a:ext cx="5068888" cy="1133475"/>
          </a:xfrm>
        </p:spPr>
        <p:txBody>
          <a:bodyPr/>
          <a:lstStyle>
            <a:lvl1pPr marL="0" indent="0">
              <a:buNone/>
              <a:defRPr sz="3200">
                <a:latin typeface="+mn-lt"/>
              </a:defRPr>
            </a:lvl1pPr>
            <a:lvl2pPr marL="0" indent="0">
              <a:buNone/>
              <a:defRPr sz="3200"/>
            </a:lvl2pPr>
            <a:lvl3pPr marL="0" indent="0">
              <a:buNone/>
              <a:defRPr sz="3200">
                <a:latin typeface="+mn-lt"/>
              </a:defRPr>
            </a:lvl3pPr>
            <a:lvl4pPr marL="0" indent="0">
              <a:buNone/>
              <a:defRPr sz="3200">
                <a:latin typeface="+mn-lt"/>
              </a:defRPr>
            </a:lvl4pPr>
            <a:lvl5pPr marL="177800" indent="0">
              <a:buNone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Job Title, Company</a:t>
            </a:r>
          </a:p>
        </p:txBody>
      </p:sp>
      <p:sp>
        <p:nvSpPr>
          <p:cNvPr id="12" name="Name">
            <a:extLst>
              <a:ext uri="{FF2B5EF4-FFF2-40B4-BE49-F238E27FC236}">
                <a16:creationId xmlns:a16="http://schemas.microsoft.com/office/drawing/2014/main" id="{8BAC30FE-1767-4175-A595-03CBD296F15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8775" y="1798638"/>
            <a:ext cx="5068888" cy="496887"/>
          </a:xfrm>
        </p:spPr>
        <p:txBody>
          <a:bodyPr/>
          <a:lstStyle>
            <a:lvl1pPr marL="0" indent="0">
              <a:buNone/>
              <a:defRPr sz="3200"/>
            </a:lvl1pPr>
            <a:lvl2pPr marL="0" indent="0">
              <a:buNone/>
              <a:defRPr sz="3200"/>
            </a:lvl2pPr>
            <a:lvl3pPr marL="0" indent="0">
              <a:buNone/>
              <a:defRPr sz="3200">
                <a:latin typeface="+mn-lt"/>
              </a:defRPr>
            </a:lvl3pPr>
            <a:lvl4pPr marL="0" indent="0">
              <a:buNone/>
              <a:defRPr sz="3200">
                <a:latin typeface="+mn-lt"/>
              </a:defRPr>
            </a:lvl4pPr>
            <a:lvl5pPr marL="177800" indent="0">
              <a:buNone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First Name Last Name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3574591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1323">
          <p15:clr>
            <a:srgbClr val="FF96FF"/>
          </p15:clr>
        </p15:guide>
        <p15:guide id="7" pos="1453">
          <p15:clr>
            <a:srgbClr val="FF96FF"/>
          </p15:clr>
        </p15:guide>
        <p15:guide id="9" pos="2680">
          <p15:clr>
            <a:srgbClr val="FF96FF"/>
          </p15:clr>
        </p15:guide>
        <p15:guide id="10" pos="3795">
          <p15:clr>
            <a:srgbClr val="FF96FF"/>
          </p15:clr>
        </p15:guide>
        <p15:guide id="11" pos="3908">
          <p15:clr>
            <a:srgbClr val="FF96FF"/>
          </p15:clr>
        </p15:guide>
        <p15:guide id="12" pos="4999">
          <p15:clr>
            <a:srgbClr val="FF96FF"/>
          </p15:clr>
        </p15:guide>
        <p15:guide id="13" pos="5135">
          <p15:clr>
            <a:srgbClr val="FF96FF"/>
          </p15:clr>
        </p15:guide>
        <p15:guide id="14" pos="6226">
          <p15:clr>
            <a:srgbClr val="FF96FF"/>
          </p15:clr>
        </p15:guide>
        <p15:guide id="15" pos="6362">
          <p15:clr>
            <a:srgbClr val="FF96FF"/>
          </p15:clr>
        </p15:guide>
        <p15:guide id="16" pos="7453">
          <p15:clr>
            <a:srgbClr val="FF96FF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Biograp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>
            <a:extLst>
              <a:ext uri="{FF2B5EF4-FFF2-40B4-BE49-F238E27FC236}">
                <a16:creationId xmlns:a16="http://schemas.microsoft.com/office/drawing/2014/main" id="{367FE9DC-36B2-4EF6-81B3-FF56730EE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927-25C7-4379-86F1-C17ED9D2A7F2}" type="slidenum">
              <a:rPr lang="ja-JP" smtClean="0"/>
              <a:pPr/>
              <a:t>‹#›</a:t>
            </a:fld>
            <a:endParaRPr lang="ja-JP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6CCEF0C-98DF-2DFC-F585-30FD491A5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7950" y="6203950"/>
            <a:ext cx="6905625" cy="365125"/>
          </a:xfrm>
        </p:spPr>
        <p:txBody>
          <a:bodyPr/>
          <a:lstStyle/>
          <a:p>
            <a:r>
              <a:rPr lang="en-US" altLang="ja-JP"/>
              <a:t>P4H-SG meeting 3–4 April 2025</a:t>
            </a:r>
            <a:endParaRPr lang="ja-JP"/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A4833988-7703-4670-BBA7-955D2D02005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124416" y="4766324"/>
            <a:ext cx="2705310" cy="1195164"/>
          </a:xfrm>
        </p:spPr>
        <p:txBody>
          <a:bodyPr/>
          <a:lstStyle>
            <a:lvl1pPr marL="0" indent="0">
              <a:buNone/>
              <a:defRPr sz="1200">
                <a:latin typeface="+mn-lt"/>
              </a:defRPr>
            </a:lvl1pPr>
            <a:lvl2pPr marL="0" indent="0">
              <a:buNone/>
              <a:defRPr sz="1600">
                <a:latin typeface="+mn-lt"/>
              </a:defRPr>
            </a:lvl2pPr>
            <a:lvl3pPr marL="0" indent="0">
              <a:buNone/>
              <a:defRPr sz="1600">
                <a:latin typeface="+mn-lt"/>
              </a:defRPr>
            </a:lvl3pPr>
            <a:lvl4pPr marL="0" indent="0">
              <a:buNone/>
              <a:defRPr sz="1600">
                <a:latin typeface="+mn-lt"/>
              </a:defRPr>
            </a:lvl4pPr>
            <a:lvl5pPr marL="0" indent="0">
              <a:buNone/>
              <a:defRPr sz="1600">
                <a:latin typeface="+mn-lt"/>
              </a:defRPr>
            </a:lvl5pPr>
          </a:lstStyle>
          <a:p>
            <a:pPr lvl="0"/>
            <a:r>
              <a:rPr lang="ja-JP" dirty="0"/>
              <a:t>Add biography</a:t>
            </a:r>
          </a:p>
        </p:txBody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8CDD4FF4-10BE-4B8A-BB7D-A9E41E108E7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04641" y="4766324"/>
            <a:ext cx="2705310" cy="1195164"/>
          </a:xfrm>
        </p:spPr>
        <p:txBody>
          <a:bodyPr/>
          <a:lstStyle>
            <a:lvl1pPr marL="0" indent="0">
              <a:buNone/>
              <a:defRPr sz="1200">
                <a:latin typeface="+mn-lt"/>
              </a:defRPr>
            </a:lvl1pPr>
            <a:lvl2pPr marL="0" indent="0">
              <a:buNone/>
              <a:defRPr sz="1600">
                <a:latin typeface="+mn-lt"/>
              </a:defRPr>
            </a:lvl2pPr>
            <a:lvl3pPr marL="0" indent="0">
              <a:buNone/>
              <a:defRPr sz="1600">
                <a:latin typeface="+mn-lt"/>
              </a:defRPr>
            </a:lvl3pPr>
            <a:lvl4pPr marL="0" indent="0">
              <a:buNone/>
              <a:defRPr sz="1600">
                <a:latin typeface="+mn-lt"/>
              </a:defRPr>
            </a:lvl4pPr>
            <a:lvl5pPr marL="0" indent="0">
              <a:buNone/>
              <a:defRPr sz="1600">
                <a:latin typeface="+mn-lt"/>
              </a:defRPr>
            </a:lvl5pPr>
          </a:lstStyle>
          <a:p>
            <a:pPr lvl="0"/>
            <a:r>
              <a:rPr lang="ja-JP" dirty="0"/>
              <a:t>Add biography</a:t>
            </a:r>
          </a:p>
        </p:txBody>
      </p:sp>
      <p:sp>
        <p:nvSpPr>
          <p:cNvPr id="14" name="Text 2">
            <a:extLst>
              <a:ext uri="{FF2B5EF4-FFF2-40B4-BE49-F238E27FC236}">
                <a16:creationId xmlns:a16="http://schemas.microsoft.com/office/drawing/2014/main" id="{0C3B1F89-2B51-4803-AA81-E770D55BE14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2053" y="4755524"/>
            <a:ext cx="2705310" cy="1195164"/>
          </a:xfrm>
        </p:spPr>
        <p:txBody>
          <a:bodyPr/>
          <a:lstStyle>
            <a:lvl1pPr marL="0" indent="0">
              <a:buNone/>
              <a:defRPr sz="1200">
                <a:latin typeface="+mn-lt"/>
              </a:defRPr>
            </a:lvl1pPr>
            <a:lvl2pPr marL="0" indent="0">
              <a:buNone/>
              <a:defRPr sz="1600">
                <a:latin typeface="+mn-lt"/>
              </a:defRPr>
            </a:lvl2pPr>
            <a:lvl3pPr marL="0" indent="0">
              <a:buNone/>
              <a:defRPr sz="1600">
                <a:latin typeface="+mn-lt"/>
              </a:defRPr>
            </a:lvl3pPr>
            <a:lvl4pPr marL="0" indent="0">
              <a:buNone/>
              <a:defRPr sz="1600">
                <a:latin typeface="+mn-lt"/>
              </a:defRPr>
            </a:lvl4pPr>
            <a:lvl5pPr marL="0" indent="0">
              <a:buNone/>
              <a:defRPr sz="1600">
                <a:latin typeface="+mn-lt"/>
              </a:defRPr>
            </a:lvl5pPr>
          </a:lstStyle>
          <a:p>
            <a:pPr lvl="0"/>
            <a:r>
              <a:rPr lang="ja-JP" dirty="0"/>
              <a:t>Add biography</a:t>
            </a: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3C81E87E-86C2-441F-8BC2-56BC77F4622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9465" y="4762724"/>
            <a:ext cx="2705310" cy="1195164"/>
          </a:xfrm>
        </p:spPr>
        <p:txBody>
          <a:bodyPr/>
          <a:lstStyle>
            <a:lvl1pPr marL="0" indent="0">
              <a:buNone/>
              <a:defRPr sz="1200">
                <a:latin typeface="+mn-lt"/>
              </a:defRPr>
            </a:lvl1pPr>
            <a:lvl2pPr marL="0" indent="0">
              <a:buNone/>
              <a:defRPr sz="1600">
                <a:latin typeface="+mn-lt"/>
              </a:defRPr>
            </a:lvl2pPr>
            <a:lvl3pPr marL="0" indent="0">
              <a:buNone/>
              <a:defRPr sz="1600">
                <a:latin typeface="+mn-lt"/>
              </a:defRPr>
            </a:lvl3pPr>
            <a:lvl4pPr marL="0" indent="0">
              <a:buNone/>
              <a:defRPr sz="1600">
                <a:latin typeface="+mn-lt"/>
              </a:defRPr>
            </a:lvl4pPr>
            <a:lvl5pPr marL="0" indent="0">
              <a:buNone/>
              <a:defRPr sz="1600">
                <a:latin typeface="+mn-lt"/>
              </a:defRPr>
            </a:lvl5pPr>
          </a:lstStyle>
          <a:p>
            <a:pPr lvl="0"/>
            <a:r>
              <a:rPr lang="ja-JP" dirty="0"/>
              <a:t>Add biography</a:t>
            </a:r>
          </a:p>
        </p:txBody>
      </p:sp>
      <p:cxnSp>
        <p:nvCxnSpPr>
          <p:cNvPr id="46" name="Straight Connector 8">
            <a:extLst>
              <a:ext uri="{FF2B5EF4-FFF2-40B4-BE49-F238E27FC236}">
                <a16:creationId xmlns:a16="http://schemas.microsoft.com/office/drawing/2014/main" id="{F9F8E370-4DEB-4E82-8B09-75A08C2C01A2}"/>
              </a:ext>
            </a:extLst>
          </p:cNvPr>
          <p:cNvCxnSpPr>
            <a:cxnSpLocks/>
          </p:cNvCxnSpPr>
          <p:nvPr userDrawn="1"/>
        </p:nvCxnSpPr>
        <p:spPr>
          <a:xfrm>
            <a:off x="9124950" y="4621500"/>
            <a:ext cx="27066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7">
            <a:extLst>
              <a:ext uri="{FF2B5EF4-FFF2-40B4-BE49-F238E27FC236}">
                <a16:creationId xmlns:a16="http://schemas.microsoft.com/office/drawing/2014/main" id="{720BE58D-ED5F-4824-88AB-64D4A5D7FDE4}"/>
              </a:ext>
            </a:extLst>
          </p:cNvPr>
          <p:cNvCxnSpPr>
            <a:cxnSpLocks/>
          </p:cNvCxnSpPr>
          <p:nvPr userDrawn="1"/>
        </p:nvCxnSpPr>
        <p:spPr>
          <a:xfrm>
            <a:off x="6202362" y="4621500"/>
            <a:ext cx="27066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6">
            <a:extLst>
              <a:ext uri="{FF2B5EF4-FFF2-40B4-BE49-F238E27FC236}">
                <a16:creationId xmlns:a16="http://schemas.microsoft.com/office/drawing/2014/main" id="{C26FA096-86F2-4CD8-8F8E-40898485B0ED}"/>
              </a:ext>
            </a:extLst>
          </p:cNvPr>
          <p:cNvCxnSpPr>
            <a:cxnSpLocks/>
          </p:cNvCxnSpPr>
          <p:nvPr userDrawn="1"/>
        </p:nvCxnSpPr>
        <p:spPr>
          <a:xfrm>
            <a:off x="3281363" y="4621500"/>
            <a:ext cx="27066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5">
            <a:extLst>
              <a:ext uri="{FF2B5EF4-FFF2-40B4-BE49-F238E27FC236}">
                <a16:creationId xmlns:a16="http://schemas.microsoft.com/office/drawing/2014/main" id="{DC6CB9A9-E63F-44D3-83DE-6C5CA4610EDB}"/>
              </a:ext>
            </a:extLst>
          </p:cNvPr>
          <p:cNvCxnSpPr>
            <a:cxnSpLocks/>
          </p:cNvCxnSpPr>
          <p:nvPr userDrawn="1"/>
        </p:nvCxnSpPr>
        <p:spPr>
          <a:xfrm>
            <a:off x="358775" y="4621500"/>
            <a:ext cx="27066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Job 4">
            <a:extLst>
              <a:ext uri="{FF2B5EF4-FFF2-40B4-BE49-F238E27FC236}">
                <a16:creationId xmlns:a16="http://schemas.microsoft.com/office/drawing/2014/main" id="{D6C0EC03-56B7-49CF-8D18-ABCE69A2EA8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123037" y="4315437"/>
            <a:ext cx="2705311" cy="180000"/>
          </a:xfrm>
        </p:spPr>
        <p:txBody>
          <a:bodyPr/>
          <a:lstStyle>
            <a:lvl1pPr marL="0" indent="0">
              <a:buNone/>
              <a:defRPr sz="1200" baseline="0"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sz="1100"/>
            </a:lvl2pPr>
            <a:lvl3pPr marL="0" indent="0">
              <a:buNone/>
              <a:defRPr sz="3200">
                <a:latin typeface="+mn-lt"/>
              </a:defRPr>
            </a:lvl3pPr>
            <a:lvl4pPr marL="0" indent="0">
              <a:buNone/>
              <a:defRPr sz="3200">
                <a:latin typeface="+mn-lt"/>
              </a:defRPr>
            </a:lvl4pPr>
            <a:lvl5pPr marL="177800" indent="0">
              <a:buNone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Title, Company</a:t>
            </a:r>
          </a:p>
        </p:txBody>
      </p:sp>
      <p:sp>
        <p:nvSpPr>
          <p:cNvPr id="33" name="Job 3">
            <a:extLst>
              <a:ext uri="{FF2B5EF4-FFF2-40B4-BE49-F238E27FC236}">
                <a16:creationId xmlns:a16="http://schemas.microsoft.com/office/drawing/2014/main" id="{CE6FCABE-4211-42FB-A6B4-AC8F654572A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03262" y="4315437"/>
            <a:ext cx="2705311" cy="180000"/>
          </a:xfrm>
        </p:spPr>
        <p:txBody>
          <a:bodyPr/>
          <a:lstStyle>
            <a:lvl1pPr marL="0" indent="0">
              <a:buNone/>
              <a:defRPr sz="1200" baseline="0"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sz="1100"/>
            </a:lvl2pPr>
            <a:lvl3pPr marL="0" indent="0">
              <a:buNone/>
              <a:defRPr sz="3200">
                <a:latin typeface="+mn-lt"/>
              </a:defRPr>
            </a:lvl3pPr>
            <a:lvl4pPr marL="0" indent="0">
              <a:buNone/>
              <a:defRPr sz="3200">
                <a:latin typeface="+mn-lt"/>
              </a:defRPr>
            </a:lvl4pPr>
            <a:lvl5pPr marL="177800" indent="0">
              <a:buNone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Title, Company</a:t>
            </a:r>
          </a:p>
        </p:txBody>
      </p:sp>
      <p:sp>
        <p:nvSpPr>
          <p:cNvPr id="31" name="Job 2">
            <a:extLst>
              <a:ext uri="{FF2B5EF4-FFF2-40B4-BE49-F238E27FC236}">
                <a16:creationId xmlns:a16="http://schemas.microsoft.com/office/drawing/2014/main" id="{D8A8956B-591F-4412-A18F-677993039BD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279985" y="4315437"/>
            <a:ext cx="2705311" cy="180000"/>
          </a:xfrm>
        </p:spPr>
        <p:txBody>
          <a:bodyPr/>
          <a:lstStyle>
            <a:lvl1pPr marL="0" indent="0">
              <a:buNone/>
              <a:defRPr sz="1200" baseline="0"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sz="1100"/>
            </a:lvl2pPr>
            <a:lvl3pPr marL="0" indent="0">
              <a:buNone/>
              <a:defRPr sz="3200">
                <a:latin typeface="+mn-lt"/>
              </a:defRPr>
            </a:lvl3pPr>
            <a:lvl4pPr marL="0" indent="0">
              <a:buNone/>
              <a:defRPr sz="3200">
                <a:latin typeface="+mn-lt"/>
              </a:defRPr>
            </a:lvl4pPr>
            <a:lvl5pPr marL="177800" indent="0">
              <a:buNone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Title, Company</a:t>
            </a:r>
          </a:p>
        </p:txBody>
      </p:sp>
      <p:sp>
        <p:nvSpPr>
          <p:cNvPr id="13" name="Job 1">
            <a:extLst>
              <a:ext uri="{FF2B5EF4-FFF2-40B4-BE49-F238E27FC236}">
                <a16:creationId xmlns:a16="http://schemas.microsoft.com/office/drawing/2014/main" id="{9B284DEE-FBF9-4B12-8CAC-08EA5237D53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8086" y="4315437"/>
            <a:ext cx="2705311" cy="180000"/>
          </a:xfrm>
        </p:spPr>
        <p:txBody>
          <a:bodyPr/>
          <a:lstStyle>
            <a:lvl1pPr marL="0" indent="0">
              <a:buNone/>
              <a:defRPr sz="1200" baseline="0"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sz="1100"/>
            </a:lvl2pPr>
            <a:lvl3pPr marL="0" indent="0">
              <a:buNone/>
              <a:defRPr sz="3200">
                <a:latin typeface="+mn-lt"/>
              </a:defRPr>
            </a:lvl3pPr>
            <a:lvl4pPr marL="0" indent="0">
              <a:buNone/>
              <a:defRPr sz="3200">
                <a:latin typeface="+mn-lt"/>
              </a:defRPr>
            </a:lvl4pPr>
            <a:lvl5pPr marL="177800" indent="0">
              <a:buNone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Title, Company</a:t>
            </a:r>
          </a:p>
        </p:txBody>
      </p:sp>
      <p:sp>
        <p:nvSpPr>
          <p:cNvPr id="34" name="Name 4">
            <a:extLst>
              <a:ext uri="{FF2B5EF4-FFF2-40B4-BE49-F238E27FC236}">
                <a16:creationId xmlns:a16="http://schemas.microsoft.com/office/drawing/2014/main" id="{688685DE-A8C4-4EA1-AC89-C40A5D9BB78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123726" y="4046537"/>
            <a:ext cx="2705311" cy="180000"/>
          </a:xfrm>
        </p:spPr>
        <p:txBody>
          <a:bodyPr/>
          <a:lstStyle>
            <a:lvl1pPr marL="0" indent="0">
              <a:buNone/>
              <a:defRPr sz="1250"/>
            </a:lvl1pPr>
            <a:lvl2pPr marL="0" indent="0">
              <a:spcBef>
                <a:spcPts val="300"/>
              </a:spcBef>
              <a:buNone/>
              <a:defRPr sz="1100"/>
            </a:lvl2pPr>
            <a:lvl3pPr marL="0" indent="0">
              <a:buNone/>
              <a:defRPr sz="3200">
                <a:latin typeface="+mn-lt"/>
              </a:defRPr>
            </a:lvl3pPr>
            <a:lvl4pPr marL="0" indent="0">
              <a:buNone/>
              <a:defRPr sz="3200">
                <a:latin typeface="+mn-lt"/>
              </a:defRPr>
            </a:lvl4pPr>
            <a:lvl5pPr marL="177800" indent="0">
              <a:buNone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Name</a:t>
            </a:r>
            <a:endParaRPr lang="ja-JP"/>
          </a:p>
        </p:txBody>
      </p:sp>
      <p:sp>
        <p:nvSpPr>
          <p:cNvPr id="32" name="Name 3">
            <a:extLst>
              <a:ext uri="{FF2B5EF4-FFF2-40B4-BE49-F238E27FC236}">
                <a16:creationId xmlns:a16="http://schemas.microsoft.com/office/drawing/2014/main" id="{E0003D8B-21E2-43CC-B944-A41DF737B75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203951" y="4046537"/>
            <a:ext cx="2705311" cy="180000"/>
          </a:xfrm>
        </p:spPr>
        <p:txBody>
          <a:bodyPr/>
          <a:lstStyle>
            <a:lvl1pPr marL="0" indent="0">
              <a:buNone/>
              <a:defRPr sz="1250" b="1"/>
            </a:lvl1pPr>
            <a:lvl2pPr marL="0" indent="0">
              <a:spcBef>
                <a:spcPts val="300"/>
              </a:spcBef>
              <a:buNone/>
              <a:defRPr sz="1100"/>
            </a:lvl2pPr>
            <a:lvl3pPr marL="0" indent="0">
              <a:buNone/>
              <a:defRPr sz="3200">
                <a:latin typeface="+mn-lt"/>
              </a:defRPr>
            </a:lvl3pPr>
            <a:lvl4pPr marL="0" indent="0">
              <a:buNone/>
              <a:defRPr sz="3200">
                <a:latin typeface="+mn-lt"/>
              </a:defRPr>
            </a:lvl4pPr>
            <a:lvl5pPr marL="177800" indent="0">
              <a:buNone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Name</a:t>
            </a:r>
            <a:endParaRPr lang="ja-JP"/>
          </a:p>
        </p:txBody>
      </p:sp>
      <p:sp>
        <p:nvSpPr>
          <p:cNvPr id="30" name="Name 2">
            <a:extLst>
              <a:ext uri="{FF2B5EF4-FFF2-40B4-BE49-F238E27FC236}">
                <a16:creationId xmlns:a16="http://schemas.microsoft.com/office/drawing/2014/main" id="{7200D26E-A515-49EB-BE84-EF1A30D3E1F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280674" y="4046537"/>
            <a:ext cx="2705311" cy="180000"/>
          </a:xfrm>
        </p:spPr>
        <p:txBody>
          <a:bodyPr/>
          <a:lstStyle>
            <a:lvl1pPr marL="0" indent="0">
              <a:buNone/>
              <a:defRPr sz="1250"/>
            </a:lvl1pPr>
            <a:lvl2pPr marL="0" indent="0">
              <a:spcBef>
                <a:spcPts val="300"/>
              </a:spcBef>
              <a:buNone/>
              <a:defRPr sz="1100"/>
            </a:lvl2pPr>
            <a:lvl3pPr marL="0" indent="0">
              <a:buNone/>
              <a:defRPr sz="3200">
                <a:latin typeface="+mn-lt"/>
              </a:defRPr>
            </a:lvl3pPr>
            <a:lvl4pPr marL="0" indent="0">
              <a:buNone/>
              <a:defRPr sz="3200">
                <a:latin typeface="+mn-lt"/>
              </a:defRPr>
            </a:lvl4pPr>
            <a:lvl5pPr marL="177800" indent="0">
              <a:buNone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Name</a:t>
            </a:r>
            <a:endParaRPr lang="ja-JP"/>
          </a:p>
        </p:txBody>
      </p:sp>
      <p:sp>
        <p:nvSpPr>
          <p:cNvPr id="10" name="Name 1">
            <a:extLst>
              <a:ext uri="{FF2B5EF4-FFF2-40B4-BE49-F238E27FC236}">
                <a16:creationId xmlns:a16="http://schemas.microsoft.com/office/drawing/2014/main" id="{0CB3A235-36BA-4A89-8632-E343C5C8638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8775" y="4046537"/>
            <a:ext cx="2705311" cy="180000"/>
          </a:xfrm>
        </p:spPr>
        <p:txBody>
          <a:bodyPr/>
          <a:lstStyle>
            <a:lvl1pPr marL="0" indent="0">
              <a:buNone/>
              <a:defRPr sz="1250"/>
            </a:lvl1pPr>
            <a:lvl2pPr marL="0" indent="0">
              <a:spcBef>
                <a:spcPts val="300"/>
              </a:spcBef>
              <a:buNone/>
              <a:defRPr sz="1100"/>
            </a:lvl2pPr>
            <a:lvl3pPr marL="0" indent="0">
              <a:buNone/>
              <a:defRPr sz="3200">
                <a:latin typeface="+mn-lt"/>
              </a:defRPr>
            </a:lvl3pPr>
            <a:lvl4pPr marL="0" indent="0">
              <a:buNone/>
              <a:defRPr sz="3200">
                <a:latin typeface="+mn-lt"/>
              </a:defRPr>
            </a:lvl4pPr>
            <a:lvl5pPr marL="177800" indent="0">
              <a:buNone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Name</a:t>
            </a:r>
            <a:endParaRPr lang="ja-JP"/>
          </a:p>
        </p:txBody>
      </p:sp>
      <p:cxnSp>
        <p:nvCxnSpPr>
          <p:cNvPr id="42" name="Straight Connector 4">
            <a:extLst>
              <a:ext uri="{FF2B5EF4-FFF2-40B4-BE49-F238E27FC236}">
                <a16:creationId xmlns:a16="http://schemas.microsoft.com/office/drawing/2014/main" id="{99BF1F72-4BBD-46EF-AD1F-AB34CB1AEBE0}"/>
              </a:ext>
            </a:extLst>
          </p:cNvPr>
          <p:cNvCxnSpPr>
            <a:cxnSpLocks/>
          </p:cNvCxnSpPr>
          <p:nvPr userDrawn="1"/>
        </p:nvCxnSpPr>
        <p:spPr>
          <a:xfrm>
            <a:off x="9124950" y="3916650"/>
            <a:ext cx="27066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3">
            <a:extLst>
              <a:ext uri="{FF2B5EF4-FFF2-40B4-BE49-F238E27FC236}">
                <a16:creationId xmlns:a16="http://schemas.microsoft.com/office/drawing/2014/main" id="{FDBDF40C-650F-4898-9269-00A4419543B7}"/>
              </a:ext>
            </a:extLst>
          </p:cNvPr>
          <p:cNvCxnSpPr>
            <a:cxnSpLocks/>
          </p:cNvCxnSpPr>
          <p:nvPr userDrawn="1"/>
        </p:nvCxnSpPr>
        <p:spPr>
          <a:xfrm>
            <a:off x="6202362" y="3916650"/>
            <a:ext cx="27066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2">
            <a:extLst>
              <a:ext uri="{FF2B5EF4-FFF2-40B4-BE49-F238E27FC236}">
                <a16:creationId xmlns:a16="http://schemas.microsoft.com/office/drawing/2014/main" id="{BCF00363-8198-4B06-9AF1-262D568EA998}"/>
              </a:ext>
            </a:extLst>
          </p:cNvPr>
          <p:cNvCxnSpPr>
            <a:cxnSpLocks/>
          </p:cNvCxnSpPr>
          <p:nvPr userDrawn="1"/>
        </p:nvCxnSpPr>
        <p:spPr>
          <a:xfrm>
            <a:off x="3281363" y="3916650"/>
            <a:ext cx="27066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">
            <a:extLst>
              <a:ext uri="{FF2B5EF4-FFF2-40B4-BE49-F238E27FC236}">
                <a16:creationId xmlns:a16="http://schemas.microsoft.com/office/drawing/2014/main" id="{D31B07D2-7539-421E-8DFA-87C982A9F9A6}"/>
              </a:ext>
            </a:extLst>
          </p:cNvPr>
          <p:cNvCxnSpPr>
            <a:cxnSpLocks/>
          </p:cNvCxnSpPr>
          <p:nvPr userDrawn="1"/>
        </p:nvCxnSpPr>
        <p:spPr>
          <a:xfrm>
            <a:off x="358775" y="3916650"/>
            <a:ext cx="27066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C6AE4C92-FE95-4268-8D5A-398BDF4B9FA9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123726" y="1798638"/>
            <a:ext cx="1630364" cy="1630364"/>
          </a:xfrm>
          <a:custGeom>
            <a:avLst/>
            <a:gdLst>
              <a:gd name="connsiteX0" fmla="*/ 815182 w 1630364"/>
              <a:gd name="connsiteY0" fmla="*/ 0 h 1630364"/>
              <a:gd name="connsiteX1" fmla="*/ 1630364 w 1630364"/>
              <a:gd name="connsiteY1" fmla="*/ 815182 h 1630364"/>
              <a:gd name="connsiteX2" fmla="*/ 815182 w 1630364"/>
              <a:gd name="connsiteY2" fmla="*/ 1630364 h 1630364"/>
              <a:gd name="connsiteX3" fmla="*/ 0 w 1630364"/>
              <a:gd name="connsiteY3" fmla="*/ 815182 h 1630364"/>
              <a:gd name="connsiteX4" fmla="*/ 815182 w 1630364"/>
              <a:gd name="connsiteY4" fmla="*/ 0 h 163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0364" h="1630364">
                <a:moveTo>
                  <a:pt x="815182" y="0"/>
                </a:moveTo>
                <a:cubicBezTo>
                  <a:pt x="1265395" y="0"/>
                  <a:pt x="1630364" y="364969"/>
                  <a:pt x="1630364" y="815182"/>
                </a:cubicBezTo>
                <a:cubicBezTo>
                  <a:pt x="1630364" y="1265395"/>
                  <a:pt x="1265395" y="1630364"/>
                  <a:pt x="815182" y="1630364"/>
                </a:cubicBezTo>
                <a:cubicBezTo>
                  <a:pt x="364969" y="1630364"/>
                  <a:pt x="0" y="1265395"/>
                  <a:pt x="0" y="815182"/>
                </a:cubicBezTo>
                <a:cubicBezTo>
                  <a:pt x="0" y="364969"/>
                  <a:pt x="364969" y="0"/>
                  <a:pt x="815182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600"/>
            </a:lvl1pPr>
          </a:lstStyle>
          <a:p>
            <a:r>
              <a:rPr lang="ja-JP" dirty="0"/>
              <a:t>Add </a:t>
            </a:r>
            <a:endParaRPr lang="ja-JP"/>
          </a:p>
          <a:p>
            <a:r>
              <a:rPr lang="ja-JP" dirty="0"/>
              <a:t>image</a:t>
            </a:r>
            <a:endParaRPr lang="ja-JP"/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922F2B85-8898-4229-AFDB-5B818CE0DAB3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203951" y="1798638"/>
            <a:ext cx="1630364" cy="1630364"/>
          </a:xfrm>
          <a:custGeom>
            <a:avLst/>
            <a:gdLst>
              <a:gd name="connsiteX0" fmla="*/ 815182 w 1630364"/>
              <a:gd name="connsiteY0" fmla="*/ 0 h 1630364"/>
              <a:gd name="connsiteX1" fmla="*/ 1630364 w 1630364"/>
              <a:gd name="connsiteY1" fmla="*/ 815182 h 1630364"/>
              <a:gd name="connsiteX2" fmla="*/ 815182 w 1630364"/>
              <a:gd name="connsiteY2" fmla="*/ 1630364 h 1630364"/>
              <a:gd name="connsiteX3" fmla="*/ 0 w 1630364"/>
              <a:gd name="connsiteY3" fmla="*/ 815182 h 1630364"/>
              <a:gd name="connsiteX4" fmla="*/ 815182 w 1630364"/>
              <a:gd name="connsiteY4" fmla="*/ 0 h 163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0364" h="1630364">
                <a:moveTo>
                  <a:pt x="815182" y="0"/>
                </a:moveTo>
                <a:cubicBezTo>
                  <a:pt x="1265395" y="0"/>
                  <a:pt x="1630364" y="364969"/>
                  <a:pt x="1630364" y="815182"/>
                </a:cubicBezTo>
                <a:cubicBezTo>
                  <a:pt x="1630364" y="1265395"/>
                  <a:pt x="1265395" y="1630364"/>
                  <a:pt x="815182" y="1630364"/>
                </a:cubicBezTo>
                <a:cubicBezTo>
                  <a:pt x="364969" y="1630364"/>
                  <a:pt x="0" y="1265395"/>
                  <a:pt x="0" y="815182"/>
                </a:cubicBezTo>
                <a:cubicBezTo>
                  <a:pt x="0" y="364969"/>
                  <a:pt x="364969" y="0"/>
                  <a:pt x="815182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600"/>
            </a:lvl1pPr>
          </a:lstStyle>
          <a:p>
            <a:r>
              <a:rPr lang="ja-JP" dirty="0"/>
              <a:t>Add </a:t>
            </a:r>
            <a:endParaRPr lang="ja-JP"/>
          </a:p>
          <a:p>
            <a:r>
              <a:rPr lang="ja-JP" dirty="0"/>
              <a:t>image</a:t>
            </a:r>
            <a:endParaRPr lang="ja-JP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87D64EBA-46E7-416E-858E-9E600D31BD62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3281363" y="1798638"/>
            <a:ext cx="1630364" cy="1630364"/>
          </a:xfrm>
          <a:custGeom>
            <a:avLst/>
            <a:gdLst>
              <a:gd name="connsiteX0" fmla="*/ 815182 w 1630364"/>
              <a:gd name="connsiteY0" fmla="*/ 0 h 1630364"/>
              <a:gd name="connsiteX1" fmla="*/ 1630364 w 1630364"/>
              <a:gd name="connsiteY1" fmla="*/ 815182 h 1630364"/>
              <a:gd name="connsiteX2" fmla="*/ 815182 w 1630364"/>
              <a:gd name="connsiteY2" fmla="*/ 1630364 h 1630364"/>
              <a:gd name="connsiteX3" fmla="*/ 0 w 1630364"/>
              <a:gd name="connsiteY3" fmla="*/ 815182 h 1630364"/>
              <a:gd name="connsiteX4" fmla="*/ 815182 w 1630364"/>
              <a:gd name="connsiteY4" fmla="*/ 0 h 163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0364" h="1630364">
                <a:moveTo>
                  <a:pt x="815182" y="0"/>
                </a:moveTo>
                <a:cubicBezTo>
                  <a:pt x="1265395" y="0"/>
                  <a:pt x="1630364" y="364969"/>
                  <a:pt x="1630364" y="815182"/>
                </a:cubicBezTo>
                <a:cubicBezTo>
                  <a:pt x="1630364" y="1265395"/>
                  <a:pt x="1265395" y="1630364"/>
                  <a:pt x="815182" y="1630364"/>
                </a:cubicBezTo>
                <a:cubicBezTo>
                  <a:pt x="364969" y="1630364"/>
                  <a:pt x="0" y="1265395"/>
                  <a:pt x="0" y="815182"/>
                </a:cubicBezTo>
                <a:cubicBezTo>
                  <a:pt x="0" y="364969"/>
                  <a:pt x="364969" y="0"/>
                  <a:pt x="815182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600"/>
            </a:lvl1pPr>
          </a:lstStyle>
          <a:p>
            <a:r>
              <a:rPr lang="ja-JP" dirty="0"/>
              <a:t>Add </a:t>
            </a:r>
            <a:endParaRPr lang="ja-JP"/>
          </a:p>
          <a:p>
            <a:r>
              <a:rPr lang="ja-JP" dirty="0"/>
              <a:t>image</a:t>
            </a:r>
            <a:endParaRPr lang="ja-JP"/>
          </a:p>
        </p:txBody>
      </p:sp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9DF3D7C-2012-4482-86D3-CFB853384A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8775" y="1798638"/>
            <a:ext cx="1630364" cy="1630364"/>
          </a:xfrm>
          <a:custGeom>
            <a:avLst/>
            <a:gdLst>
              <a:gd name="connsiteX0" fmla="*/ 815182 w 1630364"/>
              <a:gd name="connsiteY0" fmla="*/ 0 h 1630364"/>
              <a:gd name="connsiteX1" fmla="*/ 1630364 w 1630364"/>
              <a:gd name="connsiteY1" fmla="*/ 815182 h 1630364"/>
              <a:gd name="connsiteX2" fmla="*/ 815182 w 1630364"/>
              <a:gd name="connsiteY2" fmla="*/ 1630364 h 1630364"/>
              <a:gd name="connsiteX3" fmla="*/ 0 w 1630364"/>
              <a:gd name="connsiteY3" fmla="*/ 815182 h 1630364"/>
              <a:gd name="connsiteX4" fmla="*/ 815182 w 1630364"/>
              <a:gd name="connsiteY4" fmla="*/ 0 h 163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0364" h="1630364">
                <a:moveTo>
                  <a:pt x="815182" y="0"/>
                </a:moveTo>
                <a:cubicBezTo>
                  <a:pt x="1265395" y="0"/>
                  <a:pt x="1630364" y="364969"/>
                  <a:pt x="1630364" y="815182"/>
                </a:cubicBezTo>
                <a:cubicBezTo>
                  <a:pt x="1630364" y="1265395"/>
                  <a:pt x="1265395" y="1630364"/>
                  <a:pt x="815182" y="1630364"/>
                </a:cubicBezTo>
                <a:cubicBezTo>
                  <a:pt x="364969" y="1630364"/>
                  <a:pt x="0" y="1265395"/>
                  <a:pt x="0" y="815182"/>
                </a:cubicBezTo>
                <a:cubicBezTo>
                  <a:pt x="0" y="364969"/>
                  <a:pt x="364969" y="0"/>
                  <a:pt x="815182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600"/>
            </a:lvl1pPr>
          </a:lstStyle>
          <a:p>
            <a:r>
              <a:rPr lang="ja-JP" dirty="0"/>
              <a:t>Add </a:t>
            </a:r>
            <a:endParaRPr lang="ja-JP"/>
          </a:p>
          <a:p>
            <a:r>
              <a:rPr lang="ja-JP" dirty="0"/>
              <a:t>image</a:t>
            </a:r>
            <a:endParaRPr lang="ja-JP"/>
          </a:p>
        </p:txBody>
      </p:sp>
      <p:sp>
        <p:nvSpPr>
          <p:cNvPr id="37" name="Subtitle">
            <a:extLst>
              <a:ext uri="{FF2B5EF4-FFF2-40B4-BE49-F238E27FC236}">
                <a16:creationId xmlns:a16="http://schemas.microsoft.com/office/drawing/2014/main" id="{56EEF4CE-6E53-4B83-90D8-5B225E39A77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59639" y="742950"/>
            <a:ext cx="11471999" cy="46800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2pPr>
            <a:lvl3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3pPr>
            <a:lvl4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4pPr>
            <a:lvl5pPr marL="0" indent="0">
              <a:buFont typeface="Arial" panose="020B0604020202020204" pitchFamily="34" charset="0"/>
              <a:buNone/>
              <a:tabLst/>
              <a:defRPr sz="3200">
                <a:latin typeface="+mn-lt"/>
              </a:defRPr>
            </a:lvl5pPr>
          </a:lstStyle>
          <a:p>
            <a:pPr lvl="0"/>
            <a:r>
              <a:rPr lang="ja-JP" dirty="0"/>
              <a:t>Add subtitle</a:t>
            </a:r>
          </a:p>
        </p:txBody>
      </p:sp>
      <p:sp>
        <p:nvSpPr>
          <p:cNvPr id="36" name="Title">
            <a:extLst>
              <a:ext uri="{FF2B5EF4-FFF2-40B4-BE49-F238E27FC236}">
                <a16:creationId xmlns:a16="http://schemas.microsoft.com/office/drawing/2014/main" id="{C9D8454D-4B42-4517-9698-F08282F418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0001"/>
            <a:ext cx="11471638" cy="4680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ja-JP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136408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753">
          <p15:clr>
            <a:srgbClr val="FF96FF"/>
          </p15:clr>
        </p15:guide>
        <p15:guide id="5" pos="226">
          <p15:clr>
            <a:srgbClr val="FF96FF"/>
          </p15:clr>
        </p15:guide>
        <p15:guide id="6" pos="1931">
          <p15:clr>
            <a:srgbClr val="FF96FF"/>
          </p15:clr>
        </p15:guide>
        <p15:guide id="7" pos="2067">
          <p15:clr>
            <a:srgbClr val="FF96FF"/>
          </p15:clr>
        </p15:guide>
        <p15:guide id="8" pos="3771">
          <p15:clr>
            <a:srgbClr val="FF96FF"/>
          </p15:clr>
        </p15:guide>
        <p15:guide id="9" pos="3908">
          <p15:clr>
            <a:srgbClr val="FF96FF"/>
          </p15:clr>
        </p15:guide>
        <p15:guide id="10" pos="5612">
          <p15:clr>
            <a:srgbClr val="FF96FF"/>
          </p15:clr>
        </p15:guide>
        <p15:guide id="11" pos="5748">
          <p15:clr>
            <a:srgbClr val="FF96FF"/>
          </p15:clr>
        </p15:guide>
        <p15:guide id="12" pos="7453">
          <p15:clr>
            <a:srgbClr val="FF96FF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go" descr="{&quot;templafy&quot;:{&quot;id&quot;:&quot;fb38b77a-815c-40e3-b3fe-7d1977692552&quot;}}" title="Form.DocLang.Logo_stacked_colour">
            <a:extLst>
              <a:ext uri="{FF2B5EF4-FFF2-40B4-BE49-F238E27FC236}">
                <a16:creationId xmlns:a16="http://schemas.microsoft.com/office/drawing/2014/main" id="{9D3CEFF5-11D2-49D5-BA19-33FAECBECDD1}"/>
              </a:ext>
            </a:extLst>
          </p:cNvPr>
          <p:cNvSpPr/>
          <p:nvPr userDrawn="1"/>
        </p:nvSpPr>
        <p:spPr>
          <a:xfrm>
            <a:off x="358775" y="5633832"/>
            <a:ext cx="2253600" cy="75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dirty="0" err="1">
                <a:solidFill>
                  <a:schemeClr val="tx1"/>
                </a:solidFill>
              </a:rPr>
              <a:t>DocLang.Logo_stacked_colour.Image</a:t>
            </a:r>
            <a:endParaRPr lang="ja-JP" dirty="0">
              <a:solidFill>
                <a:schemeClr val="tx1"/>
              </a:solidFill>
            </a:endParaRPr>
          </a:p>
        </p:txBody>
      </p:sp>
      <p:sp>
        <p:nvSpPr>
          <p:cNvPr id="12" name="Address">
            <a:extLst>
              <a:ext uri="{FF2B5EF4-FFF2-40B4-BE49-F238E27FC236}">
                <a16:creationId xmlns:a16="http://schemas.microsoft.com/office/drawing/2014/main" id="{5225C59A-8675-4B03-ACEC-03DF1D570DD4}"/>
              </a:ext>
            </a:extLst>
          </p:cNvPr>
          <p:cNvSpPr txBox="1"/>
          <p:nvPr userDrawn="1"/>
        </p:nvSpPr>
        <p:spPr>
          <a:xfrm>
            <a:off x="3795977" y="5633832"/>
            <a:ext cx="1741715" cy="7598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900"/>
              </a:spcAft>
            </a:pPr>
            <a:r>
              <a:rPr lang="ja-JP" sz="800" dirty="0"/>
              <a:t>The Global Fund to Fight</a:t>
            </a:r>
            <a:br>
              <a:rPr lang="en-GB" sz="800" dirty="0"/>
            </a:br>
            <a:r>
              <a:rPr lang="ja-JP" sz="800" dirty="0"/>
              <a:t>AIDS, Tuberculosis and Malaria</a:t>
            </a:r>
            <a:endParaRPr lang="ja-JP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sz="800" dirty="0"/>
              <a:t>+41 58 791 17 00</a:t>
            </a:r>
            <a:endParaRPr lang="ja-JP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sz="800" u="none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theglobalfund.org</a:t>
            </a:r>
            <a:endParaRPr lang="ja-JP" sz="800" u="none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sz="800" dirty="0"/>
              <a:t> </a:t>
            </a:r>
            <a:endParaRPr lang="ja-JP"/>
          </a:p>
          <a:p>
            <a:endParaRPr lang="ja-JP" sz="80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C1FD63CC-A978-4C2B-99A8-7C2D950AF9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1557339"/>
            <a:ext cx="11474450" cy="1871662"/>
          </a:xfrm>
        </p:spPr>
        <p:txBody>
          <a:bodyPr/>
          <a:lstStyle>
            <a:lvl1pPr marL="0" indent="0">
              <a:buNone/>
              <a:defRPr sz="8800">
                <a:latin typeface="+mj-lt"/>
              </a:defRPr>
            </a:lvl1pPr>
            <a:lvl2pPr marL="0" indent="0">
              <a:buNone/>
              <a:defRPr sz="8800">
                <a:latin typeface="+mj-lt"/>
              </a:defRPr>
            </a:lvl2pPr>
            <a:lvl3pPr marL="0" indent="0">
              <a:buNone/>
              <a:defRPr sz="8800">
                <a:latin typeface="+mj-lt"/>
              </a:defRPr>
            </a:lvl3pPr>
            <a:lvl4pPr marL="0" indent="0">
              <a:buNone/>
              <a:defRPr sz="8800">
                <a:latin typeface="+mj-lt"/>
              </a:defRPr>
            </a:lvl4pPr>
            <a:lvl5pPr marL="0" indent="0">
              <a:buNone/>
              <a:defRPr sz="8800">
                <a:latin typeface="+mj-lt"/>
              </a:defRPr>
            </a:lvl5pPr>
            <a:lvl6pPr marL="0" indent="0">
              <a:buNone/>
              <a:defRPr sz="8800">
                <a:latin typeface="+mj-lt"/>
              </a:defRPr>
            </a:lvl6pPr>
          </a:lstStyle>
          <a:p>
            <a:pPr lvl="0"/>
            <a:r>
              <a:rPr lang="ja-JP" dirty="0"/>
              <a:t>Add text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2339949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3" orient="horz" pos="981">
          <p15:clr>
            <a:srgbClr val="FF96FF"/>
          </p15:clr>
        </p15:guide>
        <p15:guide id="4" orient="horz" pos="3543">
          <p15:clr>
            <a:srgbClr val="FF96FF"/>
          </p15:clr>
        </p15:guide>
        <p15:guide id="5" pos="226">
          <p15:clr>
            <a:srgbClr val="FF96FF"/>
          </p15:clr>
        </p15:guide>
        <p15:guide id="6" pos="7453">
          <p15:clr>
            <a:srgbClr val="FF96FF"/>
          </p15:clr>
        </p15:guide>
        <p15:guide id="7" orient="horz" pos="4020">
          <p15:clr>
            <a:srgbClr val="FF96FF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">
            <a:extLst>
              <a:ext uri="{FF2B5EF4-FFF2-40B4-BE49-F238E27FC236}">
                <a16:creationId xmlns:a16="http://schemas.microsoft.com/office/drawing/2014/main" id="{3B06538A-19B4-4BF2-025F-A0225C7279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Logo" descr="{&quot;templafy&quot;:{&quot;id&quot;:&quot;9de656f9-cbe4-4363-903b-bd43ca77e515&quot;}}" title="Form.DocLang.Logo_stacked_colour">
            <a:extLst>
              <a:ext uri="{FF2B5EF4-FFF2-40B4-BE49-F238E27FC236}">
                <a16:creationId xmlns:a16="http://schemas.microsoft.com/office/drawing/2014/main" id="{4573FBDF-6B74-0562-33F7-F287511227FC}"/>
              </a:ext>
            </a:extLst>
          </p:cNvPr>
          <p:cNvSpPr/>
          <p:nvPr userDrawn="1"/>
        </p:nvSpPr>
        <p:spPr>
          <a:xfrm>
            <a:off x="358775" y="5633832"/>
            <a:ext cx="2253600" cy="75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dirty="0" err="1">
                <a:solidFill>
                  <a:schemeClr val="tx1"/>
                </a:solidFill>
              </a:rPr>
              <a:t>DocLang.Logo_stacked_colour.Image</a:t>
            </a:r>
            <a:endParaRPr lang="ja-JP" dirty="0">
              <a:solidFill>
                <a:schemeClr val="tx1"/>
              </a:solidFill>
            </a:endParaRPr>
          </a:p>
        </p:txBody>
      </p:sp>
      <p:sp>
        <p:nvSpPr>
          <p:cNvPr id="14" name="Address">
            <a:extLst>
              <a:ext uri="{FF2B5EF4-FFF2-40B4-BE49-F238E27FC236}">
                <a16:creationId xmlns:a16="http://schemas.microsoft.com/office/drawing/2014/main" id="{E38C1E33-0E03-4092-A13C-B799FA398BC0}"/>
              </a:ext>
            </a:extLst>
          </p:cNvPr>
          <p:cNvSpPr txBox="1"/>
          <p:nvPr userDrawn="1"/>
        </p:nvSpPr>
        <p:spPr>
          <a:xfrm>
            <a:off x="3795977" y="5633832"/>
            <a:ext cx="1741715" cy="7598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900"/>
              </a:spcAft>
            </a:pPr>
            <a:r>
              <a:rPr lang="ja-JP" sz="800" dirty="0"/>
              <a:t>The Global Fund to Fight</a:t>
            </a:r>
            <a:br>
              <a:rPr lang="en-GB" sz="800" dirty="0"/>
            </a:br>
            <a:r>
              <a:rPr lang="ja-JP" sz="800" dirty="0"/>
              <a:t>AIDS, Tuberculosis and Malaria</a:t>
            </a:r>
            <a:endParaRPr lang="ja-JP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sz="800" dirty="0"/>
              <a:t>+41 58 791 17 00</a:t>
            </a:r>
            <a:endParaRPr lang="ja-JP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sz="800" u="none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theglobalfund.org</a:t>
            </a:r>
            <a:endParaRPr lang="ja-JP" sz="800" u="none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sz="800" dirty="0"/>
              <a:t> </a:t>
            </a:r>
            <a:endParaRPr lang="ja-JP"/>
          </a:p>
          <a:p>
            <a:endParaRPr lang="ja-JP" sz="800" dirty="0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789ECC92-A128-4CDE-8B97-635C44BBBF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1557338"/>
            <a:ext cx="11474450" cy="1728787"/>
          </a:xfrm>
        </p:spPr>
        <p:txBody>
          <a:bodyPr/>
          <a:lstStyle>
            <a:lvl1pPr marL="0" indent="0">
              <a:buNone/>
              <a:defRPr sz="8800">
                <a:latin typeface="+mj-lt"/>
              </a:defRPr>
            </a:lvl1pPr>
            <a:lvl2pPr marL="0" indent="0">
              <a:buNone/>
              <a:defRPr sz="8800">
                <a:latin typeface="+mj-lt"/>
              </a:defRPr>
            </a:lvl2pPr>
            <a:lvl3pPr marL="0" indent="0">
              <a:buNone/>
              <a:defRPr sz="8800">
                <a:latin typeface="+mj-lt"/>
              </a:defRPr>
            </a:lvl3pPr>
            <a:lvl4pPr marL="0" indent="0">
              <a:buNone/>
              <a:defRPr sz="8800">
                <a:latin typeface="+mj-lt"/>
              </a:defRPr>
            </a:lvl4pPr>
            <a:lvl5pPr marL="0" indent="0">
              <a:buNone/>
              <a:defRPr sz="8800">
                <a:latin typeface="+mj-lt"/>
              </a:defRPr>
            </a:lvl5pPr>
            <a:lvl6pPr marL="0" indent="0">
              <a:buNone/>
              <a:defRPr sz="8800">
                <a:latin typeface="+mj-lt"/>
              </a:defRPr>
            </a:lvl6pPr>
          </a:lstStyle>
          <a:p>
            <a:pPr lvl="0"/>
            <a:r>
              <a:rPr lang="ja-JP" dirty="0"/>
              <a:t>Add text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57685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543">
          <p15:clr>
            <a:srgbClr val="FF96FF"/>
          </p15:clr>
        </p15:guide>
        <p15:guide id="5" pos="226">
          <p15:clr>
            <a:srgbClr val="FF96FF"/>
          </p15:clr>
        </p15:guide>
        <p15:guide id="6" pos="7453">
          <p15:clr>
            <a:srgbClr val="FF96FF"/>
          </p15:clr>
        </p15:guide>
        <p15:guide id="7" orient="horz" pos="4020">
          <p15:clr>
            <a:srgbClr val="FF96FF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2F8A631-6245-74E9-9DF8-51D20142CA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Logo" descr="{&quot;templafy&quot;:{&quot;id&quot;:&quot;e660a25e-ab4f-4060-8b2b-1b0943974b5d&quot;}}" title="Form.DocLang.Logo_stacked_black">
            <a:extLst>
              <a:ext uri="{FF2B5EF4-FFF2-40B4-BE49-F238E27FC236}">
                <a16:creationId xmlns:a16="http://schemas.microsoft.com/office/drawing/2014/main" id="{B68646F3-61A8-415E-873C-BF4870721CEA}"/>
              </a:ext>
            </a:extLst>
          </p:cNvPr>
          <p:cNvSpPr/>
          <p:nvPr userDrawn="1"/>
        </p:nvSpPr>
        <p:spPr>
          <a:xfrm>
            <a:off x="358775" y="5633832"/>
            <a:ext cx="2253600" cy="75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dirty="0" err="1">
                <a:solidFill>
                  <a:schemeClr val="tx1"/>
                </a:solidFill>
              </a:rPr>
              <a:t>DocLang.Logo_stacked_black.Image</a:t>
            </a:r>
            <a:endParaRPr lang="ja-JP" dirty="0">
              <a:solidFill>
                <a:schemeClr val="tx1"/>
              </a:solidFill>
            </a:endParaRPr>
          </a:p>
        </p:txBody>
      </p:sp>
      <p:sp>
        <p:nvSpPr>
          <p:cNvPr id="13" name="Address">
            <a:extLst>
              <a:ext uri="{FF2B5EF4-FFF2-40B4-BE49-F238E27FC236}">
                <a16:creationId xmlns:a16="http://schemas.microsoft.com/office/drawing/2014/main" id="{CED6CFF4-D465-49C4-AA32-61E02E500E02}"/>
              </a:ext>
            </a:extLst>
          </p:cNvPr>
          <p:cNvSpPr txBox="1"/>
          <p:nvPr userDrawn="1"/>
        </p:nvSpPr>
        <p:spPr>
          <a:xfrm>
            <a:off x="3795977" y="5633832"/>
            <a:ext cx="1741715" cy="7598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900"/>
              </a:spcAft>
            </a:pPr>
            <a:r>
              <a:rPr lang="ja-JP" sz="800" dirty="0"/>
              <a:t>The Global Fund to Fight</a:t>
            </a:r>
            <a:br>
              <a:rPr lang="en-GB" sz="800" dirty="0"/>
            </a:br>
            <a:r>
              <a:rPr lang="ja-JP" sz="800" dirty="0"/>
              <a:t>AIDS, Tuberculosis and Malaria</a:t>
            </a:r>
            <a:endParaRPr lang="ja-JP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sz="800" dirty="0"/>
              <a:t>+41 58 791 17 00</a:t>
            </a:r>
            <a:endParaRPr lang="ja-JP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sz="800" u="none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theglobalfund.org</a:t>
            </a:r>
            <a:endParaRPr lang="ja-JP" sz="800" u="none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sz="800" dirty="0"/>
              <a:t> </a:t>
            </a:r>
            <a:endParaRPr lang="ja-JP"/>
          </a:p>
          <a:p>
            <a:endParaRPr lang="ja-JP" sz="80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4A80D473-87BE-4921-9A12-5CE6120586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269876"/>
            <a:ext cx="11474450" cy="1528762"/>
          </a:xfrm>
        </p:spPr>
        <p:txBody>
          <a:bodyPr/>
          <a:lstStyle>
            <a:lvl1pPr marL="0" indent="0">
              <a:buNone/>
              <a:defRPr sz="880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8800">
                <a:latin typeface="+mj-lt"/>
              </a:defRPr>
            </a:lvl2pPr>
            <a:lvl3pPr marL="0" indent="0">
              <a:buNone/>
              <a:defRPr sz="8800">
                <a:latin typeface="+mj-lt"/>
              </a:defRPr>
            </a:lvl3pPr>
            <a:lvl4pPr marL="0" indent="0">
              <a:buNone/>
              <a:defRPr sz="8800">
                <a:latin typeface="+mj-lt"/>
              </a:defRPr>
            </a:lvl4pPr>
            <a:lvl5pPr marL="0" indent="0">
              <a:buNone/>
              <a:defRPr sz="8800">
                <a:latin typeface="+mj-lt"/>
              </a:defRPr>
            </a:lvl5pPr>
            <a:lvl6pPr marL="0" indent="0">
              <a:buNone/>
              <a:defRPr sz="8800">
                <a:latin typeface="+mj-lt"/>
              </a:defRPr>
            </a:lvl6pPr>
          </a:lstStyle>
          <a:p>
            <a:pPr lvl="0"/>
            <a:r>
              <a:rPr lang="ja-JP" dirty="0"/>
              <a:t>Add text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4220372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543">
          <p15:clr>
            <a:srgbClr val="FF96FF"/>
          </p15:clr>
        </p15:guide>
        <p15:guide id="5" pos="226">
          <p15:clr>
            <a:srgbClr val="FF96FF"/>
          </p15:clr>
        </p15:guide>
        <p15:guide id="6" pos="7453">
          <p15:clr>
            <a:srgbClr val="FF96FF"/>
          </p15:clr>
        </p15:guide>
        <p15:guide id="7" orient="horz" pos="4020">
          <p15:clr>
            <a:srgbClr val="FF96FF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">
            <a:extLst>
              <a:ext uri="{FF2B5EF4-FFF2-40B4-BE49-F238E27FC236}">
                <a16:creationId xmlns:a16="http://schemas.microsoft.com/office/drawing/2014/main" id="{1235D266-659B-40C3-8BD8-8A7B77EFFE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Logo" descr="{&quot;templafy&quot;:{&quot;id&quot;:&quot;3d86a817-9e34-4980-a358-8727cfb224b1&quot;}}" title="Form.DocLang.Logo_stacked_black">
            <a:extLst>
              <a:ext uri="{FF2B5EF4-FFF2-40B4-BE49-F238E27FC236}">
                <a16:creationId xmlns:a16="http://schemas.microsoft.com/office/drawing/2014/main" id="{71057A41-8E86-41DF-ABC3-33B8EE97061D}"/>
              </a:ext>
            </a:extLst>
          </p:cNvPr>
          <p:cNvSpPr/>
          <p:nvPr userDrawn="1"/>
        </p:nvSpPr>
        <p:spPr>
          <a:xfrm>
            <a:off x="358775" y="5633832"/>
            <a:ext cx="2253600" cy="75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dirty="0" err="1">
                <a:solidFill>
                  <a:schemeClr val="tx1"/>
                </a:solidFill>
              </a:rPr>
              <a:t>DocLang.Logo_stacked_black.Image</a:t>
            </a:r>
            <a:endParaRPr lang="ja-JP" dirty="0">
              <a:solidFill>
                <a:schemeClr val="tx1"/>
              </a:solidFill>
            </a:endParaRPr>
          </a:p>
        </p:txBody>
      </p:sp>
      <p:sp>
        <p:nvSpPr>
          <p:cNvPr id="17" name="Address">
            <a:extLst>
              <a:ext uri="{FF2B5EF4-FFF2-40B4-BE49-F238E27FC236}">
                <a16:creationId xmlns:a16="http://schemas.microsoft.com/office/drawing/2014/main" id="{ACA73310-EDD7-4370-88AD-A94D36BEC3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269877"/>
            <a:ext cx="11474450" cy="1528762"/>
          </a:xfrm>
        </p:spPr>
        <p:txBody>
          <a:bodyPr/>
          <a:lstStyle>
            <a:lvl1pPr marL="0" indent="0">
              <a:buNone/>
              <a:defRPr sz="880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8800">
                <a:latin typeface="+mj-lt"/>
              </a:defRPr>
            </a:lvl2pPr>
            <a:lvl3pPr marL="0" indent="0">
              <a:buNone/>
              <a:defRPr sz="8800">
                <a:latin typeface="+mj-lt"/>
              </a:defRPr>
            </a:lvl3pPr>
            <a:lvl4pPr marL="0" indent="0">
              <a:buNone/>
              <a:defRPr sz="8800">
                <a:latin typeface="+mj-lt"/>
              </a:defRPr>
            </a:lvl4pPr>
            <a:lvl5pPr marL="0" indent="0">
              <a:buNone/>
              <a:defRPr sz="8800">
                <a:latin typeface="+mj-lt"/>
              </a:defRPr>
            </a:lvl5pPr>
            <a:lvl6pPr marL="0" indent="0">
              <a:buNone/>
              <a:defRPr sz="8800">
                <a:latin typeface="+mj-lt"/>
              </a:defRPr>
            </a:lvl6pPr>
          </a:lstStyle>
          <a:p>
            <a:pPr lvl="0"/>
            <a:r>
              <a:rPr lang="ja-JP" dirty="0"/>
              <a:t>Add text</a:t>
            </a:r>
            <a:endParaRPr lang="ja-JP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BDD4E985-E71F-463E-A5D2-7805115D9398}"/>
              </a:ext>
            </a:extLst>
          </p:cNvPr>
          <p:cNvSpPr txBox="1"/>
          <p:nvPr userDrawn="1"/>
        </p:nvSpPr>
        <p:spPr>
          <a:xfrm>
            <a:off x="3795977" y="5633832"/>
            <a:ext cx="1741715" cy="7598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900"/>
              </a:spcAft>
            </a:pPr>
            <a:r>
              <a:rPr lang="ja-JP" sz="800" dirty="0"/>
              <a:t>The Global Fund to Fight</a:t>
            </a:r>
            <a:br>
              <a:rPr lang="en-GB" sz="800" dirty="0"/>
            </a:br>
            <a:r>
              <a:rPr lang="ja-JP" sz="800" dirty="0"/>
              <a:t>AIDS, Tuberculosis and Malaria</a:t>
            </a:r>
            <a:endParaRPr lang="ja-JP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sz="800" dirty="0"/>
              <a:t>+41 58 791 17 00</a:t>
            </a:r>
            <a:endParaRPr lang="ja-JP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sz="800" u="none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theglobalfund.org</a:t>
            </a:r>
            <a:endParaRPr lang="ja-JP" sz="800" u="none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sz="800" dirty="0"/>
              <a:t> </a:t>
            </a:r>
            <a:endParaRPr lang="ja-JP"/>
          </a:p>
          <a:p>
            <a:endParaRPr lang="ja-JP" sz="800" dirty="0"/>
          </a:p>
        </p:txBody>
      </p:sp>
    </p:spTree>
    <p:extLst>
      <p:ext uri="{BB962C8B-B14F-4D97-AF65-F5344CB8AC3E}">
        <p14:creationId xmlns:p14="http://schemas.microsoft.com/office/powerpoint/2010/main" val="804778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543">
          <p15:clr>
            <a:srgbClr val="FF96FF"/>
          </p15:clr>
        </p15:guide>
        <p15:guide id="5" pos="226">
          <p15:clr>
            <a:srgbClr val="FF96FF"/>
          </p15:clr>
        </p15:guide>
        <p15:guide id="6" pos="7453">
          <p15:clr>
            <a:srgbClr val="FF96FF"/>
          </p15:clr>
        </p15:guide>
        <p15:guide id="7" orient="horz" pos="4020">
          <p15:clr>
            <a:srgbClr val="FF96FF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">
            <a:extLst>
              <a:ext uri="{FF2B5EF4-FFF2-40B4-BE49-F238E27FC236}">
                <a16:creationId xmlns:a16="http://schemas.microsoft.com/office/drawing/2014/main" id="{AEC42528-88D8-420D-AABE-2B141DA6D0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Logo" descr="{&quot;templafy&quot;:{&quot;id&quot;:&quot;e8df5e5e-7d02-42fd-91ad-5a9c1716b0df&quot;}}" title="Form.DocLang.Logo_stacked_black">
            <a:extLst>
              <a:ext uri="{FF2B5EF4-FFF2-40B4-BE49-F238E27FC236}">
                <a16:creationId xmlns:a16="http://schemas.microsoft.com/office/drawing/2014/main" id="{B68646F3-61A8-415E-873C-BF4870721CEA}"/>
              </a:ext>
            </a:extLst>
          </p:cNvPr>
          <p:cNvSpPr/>
          <p:nvPr userDrawn="1"/>
        </p:nvSpPr>
        <p:spPr>
          <a:xfrm>
            <a:off x="358775" y="5633832"/>
            <a:ext cx="2253600" cy="75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dirty="0" err="1">
                <a:solidFill>
                  <a:schemeClr val="tx1"/>
                </a:solidFill>
              </a:rPr>
              <a:t>DocLang.Logo_stacked_black.Image</a:t>
            </a:r>
            <a:endParaRPr lang="ja-JP" dirty="0">
              <a:solidFill>
                <a:schemeClr val="tx1"/>
              </a:solidFill>
            </a:endParaRPr>
          </a:p>
        </p:txBody>
      </p:sp>
      <p:sp>
        <p:nvSpPr>
          <p:cNvPr id="13" name="Address">
            <a:extLst>
              <a:ext uri="{FF2B5EF4-FFF2-40B4-BE49-F238E27FC236}">
                <a16:creationId xmlns:a16="http://schemas.microsoft.com/office/drawing/2014/main" id="{CED6CFF4-D465-49C4-AA32-61E02E500E02}"/>
              </a:ext>
            </a:extLst>
          </p:cNvPr>
          <p:cNvSpPr txBox="1"/>
          <p:nvPr userDrawn="1"/>
        </p:nvSpPr>
        <p:spPr>
          <a:xfrm>
            <a:off x="3795977" y="5633832"/>
            <a:ext cx="1741715" cy="7598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900"/>
              </a:spcAft>
            </a:pPr>
            <a:r>
              <a:rPr lang="ja-JP" sz="800" dirty="0"/>
              <a:t>The Global Fund to Fight</a:t>
            </a:r>
            <a:br>
              <a:rPr lang="en-GB" sz="800" dirty="0"/>
            </a:br>
            <a:r>
              <a:rPr lang="ja-JP" sz="800" dirty="0"/>
              <a:t>AIDS, Tuberculosis and Malaria</a:t>
            </a:r>
            <a:endParaRPr lang="ja-JP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sz="800" dirty="0"/>
              <a:t>+41 58 791 17 00</a:t>
            </a:r>
            <a:endParaRPr lang="ja-JP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sz="800" u="none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theglobalfund.org</a:t>
            </a:r>
            <a:endParaRPr lang="ja-JP" sz="800" u="none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sz="800" dirty="0"/>
              <a:t> </a:t>
            </a:r>
            <a:endParaRPr lang="ja-JP"/>
          </a:p>
          <a:p>
            <a:endParaRPr lang="ja-JP" sz="80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4A80D473-87BE-4921-9A12-5CE6120586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269876"/>
            <a:ext cx="11474450" cy="1528762"/>
          </a:xfrm>
        </p:spPr>
        <p:txBody>
          <a:bodyPr/>
          <a:lstStyle>
            <a:lvl1pPr marL="0" indent="0">
              <a:buNone/>
              <a:defRPr sz="8800">
                <a:latin typeface="+mj-lt"/>
              </a:defRPr>
            </a:lvl1pPr>
            <a:lvl2pPr marL="0" indent="0">
              <a:buNone/>
              <a:defRPr sz="8800">
                <a:latin typeface="+mj-lt"/>
              </a:defRPr>
            </a:lvl2pPr>
            <a:lvl3pPr marL="0" indent="0">
              <a:buNone/>
              <a:defRPr sz="8800">
                <a:latin typeface="+mj-lt"/>
              </a:defRPr>
            </a:lvl3pPr>
            <a:lvl4pPr marL="0" indent="0">
              <a:buNone/>
              <a:defRPr sz="8800">
                <a:latin typeface="+mj-lt"/>
              </a:defRPr>
            </a:lvl4pPr>
            <a:lvl5pPr marL="0" indent="0">
              <a:buNone/>
              <a:defRPr sz="8800">
                <a:latin typeface="+mj-lt"/>
              </a:defRPr>
            </a:lvl5pPr>
            <a:lvl6pPr marL="0" indent="0">
              <a:buNone/>
              <a:defRPr sz="8800">
                <a:latin typeface="+mj-lt"/>
              </a:defRPr>
            </a:lvl6pPr>
          </a:lstStyle>
          <a:p>
            <a:pPr lvl="0"/>
            <a:r>
              <a:rPr lang="ja-JP" dirty="0"/>
              <a:t>Add text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862400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>
          <p15:clr>
            <a:srgbClr val="717275"/>
          </p15:clr>
        </p15:guide>
        <p15:guide id="2" orient="horz" pos="762">
          <p15:clr>
            <a:srgbClr val="717275"/>
          </p15:clr>
        </p15:guide>
        <p15:guide id="3" orient="horz" pos="1133">
          <p15:clr>
            <a:srgbClr val="FF96FF"/>
          </p15:clr>
        </p15:guide>
        <p15:guide id="4" orient="horz" pos="3543">
          <p15:clr>
            <a:srgbClr val="FF96FF"/>
          </p15:clr>
        </p15:guide>
        <p15:guide id="5" pos="226">
          <p15:clr>
            <a:srgbClr val="FF96FF"/>
          </p15:clr>
        </p15:guide>
        <p15:guide id="6" pos="7453">
          <p15:clr>
            <a:srgbClr val="FF96FF"/>
          </p15:clr>
        </p15:guide>
        <p15:guide id="7" orient="horz" pos="4020">
          <p15:clr>
            <a:srgbClr val="FF96FF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26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68.xml"/><Relationship Id="rId34" Type="http://schemas.openxmlformats.org/officeDocument/2006/relationships/slideLayout" Target="../slideLayouts/slideLayout81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slideLayout" Target="../slideLayouts/slideLayout72.xml"/><Relationship Id="rId3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29" Type="http://schemas.openxmlformats.org/officeDocument/2006/relationships/slideLayout" Target="../slideLayouts/slideLayout76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slideLayout" Target="../slideLayouts/slideLayout71.xml"/><Relationship Id="rId32" Type="http://schemas.openxmlformats.org/officeDocument/2006/relationships/slideLayout" Target="../slideLayouts/slideLayout79.xml"/><Relationship Id="rId37" Type="http://schemas.microsoft.com/office/2007/relationships/hdphoto" Target="../media/hdphoto1.wdp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28" Type="http://schemas.openxmlformats.org/officeDocument/2006/relationships/slideLayout" Target="../slideLayouts/slideLayout75.xml"/><Relationship Id="rId36" Type="http://schemas.openxmlformats.org/officeDocument/2006/relationships/image" Target="../media/image14.png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31" Type="http://schemas.openxmlformats.org/officeDocument/2006/relationships/slideLayout" Target="../slideLayouts/slideLayout78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Relationship Id="rId27" Type="http://schemas.openxmlformats.org/officeDocument/2006/relationships/slideLayout" Target="../slideLayouts/slideLayout74.xml"/><Relationship Id="rId30" Type="http://schemas.openxmlformats.org/officeDocument/2006/relationships/slideLayout" Target="../slideLayouts/slideLayout77.xml"/><Relationship Id="rId35" Type="http://schemas.openxmlformats.org/officeDocument/2006/relationships/theme" Target="../theme/theme3.xml"/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9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02.xml"/><Relationship Id="rId34" Type="http://schemas.openxmlformats.org/officeDocument/2006/relationships/slideLayout" Target="../slideLayouts/slideLayout115.xml"/><Relationship Id="rId42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32" Type="http://schemas.openxmlformats.org/officeDocument/2006/relationships/slideLayout" Target="../slideLayouts/slideLayout113.xml"/><Relationship Id="rId37" Type="http://schemas.openxmlformats.org/officeDocument/2006/relationships/slideLayout" Target="../slideLayouts/slideLayout118.xml"/><Relationship Id="rId40" Type="http://schemas.openxmlformats.org/officeDocument/2006/relationships/slideLayout" Target="../slideLayouts/slideLayout121.xml"/><Relationship Id="rId45" Type="http://schemas.openxmlformats.org/officeDocument/2006/relationships/tags" Target="../tags/tag1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slideLayout" Target="../slideLayouts/slideLayout109.xml"/><Relationship Id="rId36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12.xml"/><Relationship Id="rId44" Type="http://schemas.openxmlformats.org/officeDocument/2006/relationships/theme" Target="../theme/theme4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Relationship Id="rId30" Type="http://schemas.openxmlformats.org/officeDocument/2006/relationships/slideLayout" Target="../slideLayouts/slideLayout111.xml"/><Relationship Id="rId35" Type="http://schemas.openxmlformats.org/officeDocument/2006/relationships/slideLayout" Target="../slideLayouts/slideLayout116.xml"/><Relationship Id="rId43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33" Type="http://schemas.openxmlformats.org/officeDocument/2006/relationships/slideLayout" Target="../slideLayouts/slideLayout114.xml"/><Relationship Id="rId38" Type="http://schemas.openxmlformats.org/officeDocument/2006/relationships/slideLayout" Target="../slideLayouts/slideLayout119.xml"/><Relationship Id="rId46" Type="http://schemas.openxmlformats.org/officeDocument/2006/relationships/tags" Target="../tags/tag2.xml"/><Relationship Id="rId20" Type="http://schemas.openxmlformats.org/officeDocument/2006/relationships/slideLayout" Target="../slideLayouts/slideLayout101.xml"/><Relationship Id="rId41" Type="http://schemas.openxmlformats.org/officeDocument/2006/relationships/slideLayout" Target="../slideLayouts/slideLayout1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C96E77-3226-44C6-AB1A-0C33715CA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7B77A-3089-4283-8737-B2680BB11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94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21439-76AE-4538-AADF-BEE64C7A17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72468" y="6322558"/>
            <a:ext cx="881332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437E61-0F30-4D48-B878-DE4BBBA4FA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41"/>
          <a:stretch/>
        </p:blipFill>
        <p:spPr>
          <a:xfrm>
            <a:off x="371272" y="6052442"/>
            <a:ext cx="698404" cy="60781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B3D3513-C011-49C8-A479-0E129DDD6725}"/>
              </a:ext>
            </a:extLst>
          </p:cNvPr>
          <p:cNvCxnSpPr/>
          <p:nvPr userDrawn="1"/>
        </p:nvCxnSpPr>
        <p:spPr>
          <a:xfrm>
            <a:off x="0" y="1606550"/>
            <a:ext cx="1981200" cy="0"/>
          </a:xfrm>
          <a:prstGeom prst="line">
            <a:avLst/>
          </a:prstGeom>
          <a:ln w="190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B5FD7F-F25D-4A65-9B3A-1CCEE664C8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P4H-SG meeting 3–4 April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65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72" r:id="rId3"/>
    <p:sldLayoutId id="2147483661" r:id="rId4"/>
    <p:sldLayoutId id="2147483650" r:id="rId5"/>
    <p:sldLayoutId id="2147483651" r:id="rId6"/>
    <p:sldLayoutId id="2147483675" r:id="rId7"/>
    <p:sldLayoutId id="2147483652" r:id="rId8"/>
    <p:sldLayoutId id="2147483653" r:id="rId9"/>
    <p:sldLayoutId id="2147483654" r:id="rId10"/>
    <p:sldLayoutId id="2147483669" r:id="rId11"/>
    <p:sldLayoutId id="2147483670" r:id="rId12"/>
    <p:sldLayoutId id="2147483666" r:id="rId13"/>
    <p:sldLayoutId id="2147483667" r:id="rId14"/>
    <p:sldLayoutId id="2147483673" r:id="rId15"/>
    <p:sldLayoutId id="2147483655" r:id="rId16"/>
    <p:sldLayoutId id="2147483656" r:id="rId17"/>
    <p:sldLayoutId id="2147483662" r:id="rId18"/>
    <p:sldLayoutId id="2147483665" r:id="rId19"/>
    <p:sldLayoutId id="2147483671" r:id="rId20"/>
    <p:sldLayoutId id="2147483657" r:id="rId21"/>
    <p:sldLayoutId id="2147483664" r:id="rId22"/>
    <p:sldLayoutId id="2147483658" r:id="rId23"/>
    <p:sldLayoutId id="2147483659" r:id="rId24"/>
    <p:sldLayoutId id="2147483674" r:id="rId2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Oswald" panose="02000303000000000000" pitchFamily="2" charset="0"/>
          <a:ea typeface="Fira Sans" panose="020B05030500000200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1977" y="260350"/>
            <a:ext cx="9171422" cy="137892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9174" y="2143059"/>
            <a:ext cx="9529200" cy="370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3"/>
          </p:nvPr>
        </p:nvSpPr>
        <p:spPr>
          <a:xfrm>
            <a:off x="1019175" y="6364530"/>
            <a:ext cx="6837363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rgbClr val="4C7E96"/>
                </a:solidFill>
              </a:defRPr>
            </a:lvl1pPr>
          </a:lstStyle>
          <a:p>
            <a:r>
              <a:rPr lang="en-GB"/>
              <a:t>P4H-SG meeting 3–4 April 2025</a:t>
            </a:r>
            <a:endParaRPr lang="en-GB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019175" y="1872000"/>
            <a:ext cx="4572000" cy="0"/>
          </a:xfrm>
          <a:prstGeom prst="line">
            <a:avLst/>
          </a:prstGeom>
          <a:ln w="31750">
            <a:solidFill>
              <a:srgbClr val="EA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48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</p:sldLayoutIdLst>
  <p:hf hdr="0" dt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4000" b="1" kern="1200">
          <a:solidFill>
            <a:srgbClr val="2D424C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ClrTx/>
        <a:buFont typeface="Arial" panose="020B0604020202020204" pitchFamily="34" charset="0"/>
        <a:buChar char="​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ClrTx/>
        <a:buFont typeface="Arial" panose="020B0604020202020204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96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642">
          <p15:clr>
            <a:srgbClr val="F26B43"/>
          </p15:clr>
        </p15:guide>
        <p15:guide id="3" orient="horz" pos="164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1270">
          <p15:clr>
            <a:srgbClr val="F26B43"/>
          </p15:clr>
        </p15:guide>
        <p15:guide id="7" pos="7459">
          <p15:clr>
            <a:srgbClr val="F26B43"/>
          </p15:clr>
        </p15:guide>
        <p15:guide id="8" orient="horz" pos="731">
          <p15:clr>
            <a:srgbClr val="F26B43"/>
          </p15:clr>
        </p15:guide>
        <p15:guide id="9" orient="horz" pos="4029">
          <p15:clr>
            <a:srgbClr val="F26B43"/>
          </p15:clr>
        </p15:guide>
        <p15:guide id="12" pos="4949">
          <p15:clr>
            <a:srgbClr val="F26B43"/>
          </p15:clr>
        </p15:guide>
        <p15:guide id="13" orient="horz" pos="1349">
          <p15:clr>
            <a:srgbClr val="F26B43"/>
          </p15:clr>
        </p15:guide>
        <p15:guide id="14" orient="horz" pos="3685">
          <p15:clr>
            <a:srgbClr val="F26B43"/>
          </p15:clr>
        </p15:guide>
        <p15:guide id="16" orient="horz" pos="3634">
          <p15:clr>
            <a:srgbClr val="F26B43"/>
          </p15:clr>
        </p15:guide>
        <p15:guide id="17" pos="3521">
          <p15:clr>
            <a:srgbClr val="F26B43"/>
          </p15:clr>
        </p15:guide>
        <p15:guide id="18" pos="6644">
          <p15:clr>
            <a:srgbClr val="F26B43"/>
          </p15:clr>
        </p15:guide>
        <p15:guide id="19" pos="376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ogo">
            <a:extLst>
              <a:ext uri="{FF2B5EF4-FFF2-40B4-BE49-F238E27FC236}">
                <a16:creationId xmlns:a16="http://schemas.microsoft.com/office/drawing/2014/main" id="{9F0F5CEA-886E-4B05-93BC-F96F6B5DF0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6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4013"/>
          <a:stretch/>
        </p:blipFill>
        <p:spPr bwMode="gray">
          <a:xfrm>
            <a:off x="11589389" y="6371813"/>
            <a:ext cx="413113" cy="316833"/>
          </a:xfrm>
          <a:prstGeom prst="rect">
            <a:avLst/>
          </a:prstGeom>
        </p:spPr>
      </p:pic>
      <p:sp>
        <p:nvSpPr>
          <p:cNvPr id="15" name="bar">
            <a:extLst>
              <a:ext uri="{FF2B5EF4-FFF2-40B4-BE49-F238E27FC236}">
                <a16:creationId xmlns:a16="http://schemas.microsoft.com/office/drawing/2014/main" id="{49D9F131-2158-4CE8-878F-18E76BB55EA7}"/>
              </a:ext>
            </a:extLst>
          </p:cNvPr>
          <p:cNvSpPr/>
          <p:nvPr userDrawn="1"/>
        </p:nvSpPr>
        <p:spPr bwMode="gray">
          <a:xfrm>
            <a:off x="10890251" y="6133759"/>
            <a:ext cx="1132416" cy="6919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 dirty="0" err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9" name="Fußzeile">
            <a:extLst>
              <a:ext uri="{FF2B5EF4-FFF2-40B4-BE49-F238E27FC236}">
                <a16:creationId xmlns:a16="http://schemas.microsoft.com/office/drawing/2014/main" id="{19B70EF4-7BC8-4A19-AF2F-9647673280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462031" y="6568511"/>
            <a:ext cx="770130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 spc="51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P4H-SG meeting 3–4 April 2025</a:t>
            </a:r>
            <a:endParaRPr lang="en-GB" dirty="0"/>
          </a:p>
        </p:txBody>
      </p:sp>
      <p:sp>
        <p:nvSpPr>
          <p:cNvPr id="10" name="Datum">
            <a:extLst>
              <a:ext uri="{FF2B5EF4-FFF2-40B4-BE49-F238E27FC236}">
                <a16:creationId xmlns:a16="http://schemas.microsoft.com/office/drawing/2014/main" id="{6ED51528-C082-4A1A-9A13-B0D2B18590A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1412557" y="6568511"/>
            <a:ext cx="711519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defRPr lang="de-DE" sz="800" spc="5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4CDA9225-2A86-4401-A66D-D1B6B89C6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99756" y="6568511"/>
            <a:ext cx="601133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800" spc="51" baseline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4" name="Trennlinie 2">
            <a:extLst>
              <a:ext uri="{FF2B5EF4-FFF2-40B4-BE49-F238E27FC236}">
                <a16:creationId xmlns:a16="http://schemas.microsoft.com/office/drawing/2014/main" id="{BA7763BA-D29F-4859-88A9-E457D7D05001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277532" y="6575618"/>
            <a:ext cx="0" cy="103716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Trennline 1">
            <a:extLst>
              <a:ext uri="{FF2B5EF4-FFF2-40B4-BE49-F238E27FC236}">
                <a16:creationId xmlns:a16="http://schemas.microsoft.com/office/drawing/2014/main" id="{D7B3BF4D-6640-4657-BD72-5F4E0852873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223760" y="6575619"/>
            <a:ext cx="0" cy="103716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"/>
          <p:cNvSpPr>
            <a:spLocks noGrp="1"/>
          </p:cNvSpPr>
          <p:nvPr>
            <p:ph type="body" idx="1"/>
          </p:nvPr>
        </p:nvSpPr>
        <p:spPr bwMode="gray">
          <a:xfrm>
            <a:off x="599757" y="1361292"/>
            <a:ext cx="9563579" cy="4660627"/>
          </a:xfrm>
          <a:prstGeom prst="rect">
            <a:avLst/>
          </a:prstGeom>
        </p:spPr>
        <p:txBody>
          <a:bodyPr vert="horz" lIns="0" tIns="0" rIns="72000" bIns="0" rtlCol="0">
            <a:noAutofit/>
          </a:bodyPr>
          <a:lstStyle/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sp>
        <p:nvSpPr>
          <p:cNvPr id="22" name="Headline">
            <a:extLst>
              <a:ext uri="{FF2B5EF4-FFF2-40B4-BE49-F238E27FC236}">
                <a16:creationId xmlns:a16="http://schemas.microsoft.com/office/drawing/2014/main" id="{288DB87F-225C-44F9-8B2F-85DB9A3E0803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99756" y="320283"/>
            <a:ext cx="9563579" cy="720725"/>
          </a:xfrm>
          <a:prstGeom prst="rect">
            <a:avLst/>
          </a:prstGeom>
        </p:spPr>
        <p:txBody>
          <a:bodyPr vert="horz" lIns="0" tIns="0" rIns="72000" bIns="0" rtlCol="0" anchor="b">
            <a:noAutofit/>
          </a:bodyPr>
          <a:lstStyle/>
          <a:p>
            <a:r>
              <a:rPr lang="en-GB"/>
              <a:t>Click to edit headline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808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43" r:id="rId22"/>
    <p:sldLayoutId id="2147483744" r:id="rId23"/>
    <p:sldLayoutId id="2147483745" r:id="rId24"/>
    <p:sldLayoutId id="2147483746" r:id="rId25"/>
    <p:sldLayoutId id="2147483747" r:id="rId26"/>
    <p:sldLayoutId id="2147483748" r:id="rId27"/>
    <p:sldLayoutId id="2147483749" r:id="rId28"/>
    <p:sldLayoutId id="2147483750" r:id="rId29"/>
    <p:sldLayoutId id="2147483751" r:id="rId30"/>
    <p:sldLayoutId id="2147483752" r:id="rId31"/>
    <p:sldLayoutId id="2147483753" r:id="rId32"/>
    <p:sldLayoutId id="2147483754" r:id="rId33"/>
    <p:sldLayoutId id="2147483755" r:id="rId34"/>
  </p:sldLayoutIdLst>
  <p:transition>
    <p:fade/>
  </p:transition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b="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None/>
        <a:defRPr lang="de-DE" sz="16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241294" indent="-241294" algn="l" defTabSz="91437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Wingdings" panose="05000000000000000000" pitchFamily="2" charset="2"/>
        <a:buChar char="§"/>
        <a:defRPr lang="de-DE" sz="16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476239" indent="-234945" algn="l" defTabSz="91437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Symbol" panose="05050102010706020507" pitchFamily="18" charset="2"/>
        <a:buChar char="-"/>
        <a:defRPr lang="de-DE" sz="1467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78">
          <p15:clr>
            <a:srgbClr val="F26B43"/>
          </p15:clr>
        </p15:guide>
        <p15:guide id="5" orient="horz" pos="3162">
          <p15:clr>
            <a:srgbClr val="F26B43"/>
          </p15:clr>
        </p15:guide>
        <p15:guide id="7" pos="5680">
          <p15:clr>
            <a:srgbClr val="F26B43"/>
          </p15:clr>
        </p15:guide>
        <p15:guide id="8" pos="77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54B7A9B9-0BC3-4D52-8945-0B0406446F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4700" y="6203950"/>
            <a:ext cx="8973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fld id="{9E2BE927-25C7-4379-86F1-C17ED9D2A7F2}" type="slidenum">
              <a:rPr lang="ja-JP" smtClean="0"/>
              <a:pPr/>
              <a:t>‹#›</a:t>
            </a:fld>
            <a:endParaRPr lang="ja-JP" dirty="0"/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2313273F-7E94-4F41-A744-2212393418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47950" y="6203950"/>
            <a:ext cx="6905625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altLang="ja-JP"/>
              <a:t>P4H-SG meeting 3–4 April 2025</a:t>
            </a:r>
            <a:endParaRPr lang="ja-JP" dirty="0"/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0F44F9B8-C740-4AF9-A1B7-097AF77A54C0}"/>
              </a:ext>
            </a:extLst>
          </p:cNvPr>
          <p:cNvSpPr>
            <a:spLocks noGrp="1"/>
          </p:cNvSpPr>
          <p:nvPr>
            <p:ph type="body" idx="1"/>
            <p:custDataLst>
              <p:tags r:id="rId45"/>
            </p:custDataLst>
          </p:nvPr>
        </p:nvSpPr>
        <p:spPr>
          <a:xfrm>
            <a:off x="360000" y="1800001"/>
            <a:ext cx="11472000" cy="4157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ja-JP" dirty="0"/>
              <a:t>Click to edit Master text styles</a:t>
            </a:r>
            <a:endParaRPr lang="ja-JP"/>
          </a:p>
          <a:p>
            <a:pPr lvl="1"/>
            <a:r>
              <a:rPr lang="ja-JP" dirty="0"/>
              <a:t>Second level</a:t>
            </a:r>
            <a:endParaRPr lang="ja-JP"/>
          </a:p>
          <a:p>
            <a:pPr lvl="2"/>
            <a:r>
              <a:rPr lang="ja-JP" dirty="0"/>
              <a:t>Third level</a:t>
            </a:r>
            <a:endParaRPr lang="ja-JP"/>
          </a:p>
          <a:p>
            <a:pPr lvl="3"/>
            <a:r>
              <a:rPr lang="ja-JP" dirty="0"/>
              <a:t>Fourth level</a:t>
            </a:r>
            <a:endParaRPr lang="ja-JP"/>
          </a:p>
          <a:p>
            <a:pPr lvl="4"/>
            <a:r>
              <a:rPr lang="ja-JP" dirty="0"/>
              <a:t>Fifth level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28938BD6-A3CA-4583-9B72-F24990967C8D}"/>
              </a:ext>
            </a:extLst>
          </p:cNvPr>
          <p:cNvSpPr>
            <a:spLocks noGrp="1"/>
          </p:cNvSpPr>
          <p:nvPr>
            <p:ph type="title"/>
            <p:custDataLst>
              <p:tags r:id="rId46"/>
            </p:custDataLst>
          </p:nvPr>
        </p:nvSpPr>
        <p:spPr>
          <a:xfrm>
            <a:off x="360000" y="270001"/>
            <a:ext cx="11472000" cy="939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ja-JP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396538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3830" r:id="rId25"/>
    <p:sldLayoutId id="2147483831" r:id="rId26"/>
    <p:sldLayoutId id="2147483832" r:id="rId27"/>
    <p:sldLayoutId id="2147483833" r:id="rId28"/>
    <p:sldLayoutId id="2147483834" r:id="rId29"/>
    <p:sldLayoutId id="2147483835" r:id="rId30"/>
    <p:sldLayoutId id="2147483836" r:id="rId31"/>
    <p:sldLayoutId id="2147483837" r:id="rId32"/>
    <p:sldLayoutId id="2147483838" r:id="rId33"/>
    <p:sldLayoutId id="2147483839" r:id="rId34"/>
    <p:sldLayoutId id="2147483840" r:id="rId35"/>
    <p:sldLayoutId id="2147483841" r:id="rId36"/>
    <p:sldLayoutId id="2147483842" r:id="rId37"/>
    <p:sldLayoutId id="2147483843" r:id="rId38"/>
    <p:sldLayoutId id="2147483844" r:id="rId39"/>
    <p:sldLayoutId id="2147483845" r:id="rId40"/>
    <p:sldLayoutId id="2147483846" r:id="rId41"/>
    <p:sldLayoutId id="2147483847" r:id="rId42"/>
    <p:sldLayoutId id="2147483848" r:id="rId4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361950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2925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14375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714375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714375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714375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714375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43_82E57CE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hyperlink" Target="https://twitter.com/P4HNetwork" TargetMode="External"/><Relationship Id="rId3" Type="http://schemas.openxmlformats.org/officeDocument/2006/relationships/image" Target="../media/image48.png"/><Relationship Id="rId7" Type="http://schemas.openxmlformats.org/officeDocument/2006/relationships/hyperlink" Target="https://p4h.world/en" TargetMode="External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0.svg"/><Relationship Id="rId11" Type="http://schemas.openxmlformats.org/officeDocument/2006/relationships/hyperlink" Target="https://www.linkedin.com/in/p4h-network-796aa0112/" TargetMode="External"/><Relationship Id="rId5" Type="http://schemas.openxmlformats.org/officeDocument/2006/relationships/image" Target="../media/image49.png"/><Relationship Id="rId15" Type="http://schemas.openxmlformats.org/officeDocument/2006/relationships/image" Target="../media/image56.svg"/><Relationship Id="rId10" Type="http://schemas.openxmlformats.org/officeDocument/2006/relationships/image" Target="../media/image53.png"/><Relationship Id="rId4" Type="http://schemas.openxmlformats.org/officeDocument/2006/relationships/hyperlink" Target="https://www.youtube.com/channel/UCWqv600_Z91sc9Gj-kRXJZQ" TargetMode="External"/><Relationship Id="rId9" Type="http://schemas.openxmlformats.org/officeDocument/2006/relationships/image" Target="../media/image52.svg"/><Relationship Id="rId1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30400-D788-4109-AAF8-9A355ABE9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057400"/>
            <a:ext cx="7848600" cy="238760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/>
                <a:latin typeface="Oswald" pitchFamily="2" charset="77"/>
                <a:ea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US" dirty="0">
                <a:latin typeface="Oswald" pitchFamily="2" charset="77"/>
                <a:ea typeface="Calibri" panose="020F0502020204030204" pitchFamily="34" charset="0"/>
                <a:cs typeface="Calibri" panose="020F0502020204030204" pitchFamily="34" charset="0"/>
              </a:rPr>
              <a:t>th P4H Steering </a:t>
            </a:r>
            <a:r>
              <a:rPr lang="en-US">
                <a:latin typeface="Oswald" pitchFamily="2" charset="77"/>
                <a:ea typeface="Calibri" panose="020F0502020204030204" pitchFamily="34" charset="0"/>
                <a:cs typeface="Calibri" panose="020F0502020204030204" pitchFamily="34" charset="0"/>
              </a:rPr>
              <a:t>Group Meeting</a:t>
            </a:r>
            <a:br>
              <a:rPr lang="en-US">
                <a:latin typeface="Oswald" pitchFamily="2" charset="77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>
                <a:latin typeface="Oswald" pitchFamily="2" charset="77"/>
                <a:ea typeface="Calibri" panose="020F0502020204030204" pitchFamily="34" charset="0"/>
                <a:cs typeface="Calibri" panose="020F0502020204030204" pitchFamily="34" charset="0"/>
              </a:rPr>
              <a:t>Day 1</a:t>
            </a:r>
            <a:endParaRPr lang="en-US" dirty="0">
              <a:latin typeface="Oswald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B42038-EAC4-423E-8D40-081F1067EBF9}"/>
              </a:ext>
            </a:extLst>
          </p:cNvPr>
          <p:cNvSpPr txBox="1"/>
          <p:nvPr/>
        </p:nvSpPr>
        <p:spPr>
          <a:xfrm>
            <a:off x="10455056" y="5693223"/>
            <a:ext cx="1638299" cy="409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en-GB" sz="1400" dirty="0">
                <a:solidFill>
                  <a:schemeClr val="bg1"/>
                </a:solidFill>
                <a:latin typeface="Oswald ExtraLight" pitchFamily="2" charset="0"/>
              </a:rPr>
              <a:t>3–4 April 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2F83BD-E948-47CF-ABBB-9B173AEC3743}"/>
              </a:ext>
            </a:extLst>
          </p:cNvPr>
          <p:cNvSpPr txBox="1"/>
          <p:nvPr/>
        </p:nvSpPr>
        <p:spPr>
          <a:xfrm>
            <a:off x="10478247" y="5029200"/>
            <a:ext cx="145458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GB" sz="1400" b="1" dirty="0">
                <a:solidFill>
                  <a:schemeClr val="bg1"/>
                </a:solidFill>
                <a:latin typeface="Oswald ExtraLight" pitchFamily="2" charset="0"/>
              </a:rPr>
              <a:t>Online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588349-FFE9-AD87-1F63-57D148AA9DAF}"/>
              </a:ext>
            </a:extLst>
          </p:cNvPr>
          <p:cNvSpPr txBox="1"/>
          <p:nvPr/>
        </p:nvSpPr>
        <p:spPr>
          <a:xfrm>
            <a:off x="7816241" y="409601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119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7F6CF-7D45-7704-F046-F4C060FEB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9528A9E-2B1A-585B-F9B5-94EC41BC0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 of the meeting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E0CEB-4EE2-AB59-97C1-4340F930B8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333AAC-21D8-B1F8-F10B-15EF614072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P4H-SG meeting 3–4 April 2025</a:t>
            </a:r>
            <a:endParaRPr lang="en-US" dirty="0"/>
          </a:p>
        </p:txBody>
      </p:sp>
      <p:sp>
        <p:nvSpPr>
          <p:cNvPr id="9" name="Subtitle 4">
            <a:extLst>
              <a:ext uri="{FF2B5EF4-FFF2-40B4-BE49-F238E27FC236}">
                <a16:creationId xmlns:a16="http://schemas.microsoft.com/office/drawing/2014/main" id="{49337515-B253-0B4A-F403-1D665C9FA6FC}"/>
              </a:ext>
            </a:extLst>
          </p:cNvPr>
          <p:cNvSpPr txBox="1">
            <a:spLocks/>
          </p:cNvSpPr>
          <p:nvPr/>
        </p:nvSpPr>
        <p:spPr>
          <a:xfrm>
            <a:off x="831849" y="4595813"/>
            <a:ext cx="4114801" cy="15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defRPr/>
            </a:pPr>
            <a:endParaRPr lang="en-US" b="1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D115D91-4DD7-B36E-56FF-EDC9ED9A7F98}"/>
              </a:ext>
            </a:extLst>
          </p:cNvPr>
          <p:cNvSpPr txBox="1">
            <a:spLocks/>
          </p:cNvSpPr>
          <p:nvPr/>
        </p:nvSpPr>
        <p:spPr bwMode="auto">
          <a:xfrm>
            <a:off x="797213" y="1697094"/>
            <a:ext cx="9305926" cy="17295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Oswald" panose="02000303000000000000" pitchFamily="2" charset="0"/>
                <a:ea typeface="Fira Sans" panose="020B05030500000200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034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A141FE0-1798-41FC-9C9E-F790C6A4D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350" y="789709"/>
            <a:ext cx="9171422" cy="849568"/>
          </a:xfrm>
        </p:spPr>
        <p:txBody>
          <a:bodyPr/>
          <a:lstStyle/>
          <a:p>
            <a:r>
              <a:rPr lang="en-US" dirty="0"/>
              <a:t>Housekeeping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6E92B6-D648-63BE-5464-233EDEC234A6}"/>
              </a:ext>
            </a:extLst>
          </p:cNvPr>
          <p:cNvSpPr/>
          <p:nvPr/>
        </p:nvSpPr>
        <p:spPr>
          <a:xfrm>
            <a:off x="0" y="6068291"/>
            <a:ext cx="206477" cy="789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61039779-71EA-144E-88DF-A8C9CBDD6CA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48308" y="1874118"/>
            <a:ext cx="10820400" cy="4194173"/>
          </a:xfrm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Please use the </a:t>
            </a:r>
            <a:r>
              <a:rPr lang="en-US" sz="2000" b="1" dirty="0"/>
              <a:t>Raise Hand </a:t>
            </a:r>
            <a:r>
              <a:rPr lang="en-US" sz="2000" dirty="0"/>
              <a:t>function for Questions and Answers session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dirty="0"/>
          </a:p>
          <a:p>
            <a:pPr marL="0" indent="0">
              <a:lnSpc>
                <a:spcPct val="150000"/>
              </a:lnSpc>
              <a:buNone/>
            </a:pP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/>
              <a:t>Kindly </a:t>
            </a:r>
            <a:r>
              <a:rPr lang="en-US" sz="2000" b="1" dirty="0"/>
              <a:t>mute </a:t>
            </a:r>
            <a:r>
              <a:rPr lang="en-US" sz="2000" dirty="0"/>
              <a:t>yourself if not speaking</a:t>
            </a:r>
          </a:p>
          <a:p>
            <a:pPr>
              <a:lnSpc>
                <a:spcPct val="150000"/>
              </a:lnSpc>
            </a:pPr>
            <a:r>
              <a:rPr lang="en-US" sz="2000"/>
              <a:t>If </a:t>
            </a:r>
            <a:r>
              <a:rPr lang="en-US" sz="2000" dirty="0"/>
              <a:t>Zoom disruption occurs, meeting should restore within about </a:t>
            </a:r>
            <a:r>
              <a:rPr lang="en-US" sz="2000" b="1" dirty="0"/>
              <a:t>60 seconds</a:t>
            </a:r>
            <a:endParaRPr lang="en-US" sz="2000" dirty="0"/>
          </a:p>
          <a:p>
            <a:pPr>
              <a:lnSpc>
                <a:spcPct val="200000"/>
              </a:lnSpc>
            </a:pP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B38E81-DE5D-1CF8-9E63-F5BA340AB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2622854"/>
            <a:ext cx="7772400" cy="856373"/>
          </a:xfrm>
          <a:prstGeom prst="rect">
            <a:avLst/>
          </a:prstGeom>
        </p:spPr>
      </p:pic>
      <p:sp>
        <p:nvSpPr>
          <p:cNvPr id="5" name="Down Arrow 4">
            <a:extLst>
              <a:ext uri="{FF2B5EF4-FFF2-40B4-BE49-F238E27FC236}">
                <a16:creationId xmlns:a16="http://schemas.microsoft.com/office/drawing/2014/main" id="{4C412DD2-2A5A-8529-9B6D-AC8499C05124}"/>
              </a:ext>
            </a:extLst>
          </p:cNvPr>
          <p:cNvSpPr/>
          <p:nvPr/>
        </p:nvSpPr>
        <p:spPr>
          <a:xfrm rot="3698338">
            <a:off x="4113276" y="222592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32663D-E37B-C07F-74AA-1D99A423D1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P4H-SG meeting 3–4 April 2025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97C6C97-E542-B354-FA47-74E149EAF5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95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B9461-0760-36B9-12DD-3A300E5D0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3">
            <a:extLst>
              <a:ext uri="{FF2B5EF4-FFF2-40B4-BE49-F238E27FC236}">
                <a16:creationId xmlns:a16="http://schemas.microsoft.com/office/drawing/2014/main" id="{4AAE32C1-31D0-F273-55BA-21D141001C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Oswald" pitchFamily="2" charset="77"/>
              </a:rPr>
              <a:t>Welcoming the participants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5EAF017-E72B-E1F9-EAD9-C823049383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P4H-SG meeting 3–4 April 2025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FBF4BC-D865-C654-CD9C-AFA5607CCB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Subtitle 4">
            <a:extLst>
              <a:ext uri="{FF2B5EF4-FFF2-40B4-BE49-F238E27FC236}">
                <a16:creationId xmlns:a16="http://schemas.microsoft.com/office/drawing/2014/main" id="{1A7313B7-CAFA-8CAA-C547-00D998AE5153}"/>
              </a:ext>
            </a:extLst>
          </p:cNvPr>
          <p:cNvSpPr txBox="1">
            <a:spLocks/>
          </p:cNvSpPr>
          <p:nvPr/>
        </p:nvSpPr>
        <p:spPr>
          <a:xfrm>
            <a:off x="831849" y="4595813"/>
            <a:ext cx="4114801" cy="15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US" b="1" dirty="0" err="1"/>
              <a:t>Kalipso</a:t>
            </a:r>
            <a:r>
              <a:rPr lang="en-US" b="1" dirty="0"/>
              <a:t> </a:t>
            </a:r>
            <a:r>
              <a:rPr lang="en-US" b="1" dirty="0" err="1"/>
              <a:t>Chalkidou</a:t>
            </a:r>
            <a:endParaRPr lang="en-US" b="1" dirty="0"/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en-US" sz="2400" dirty="0">
                <a:latin typeface="+mn-lt"/>
              </a:rPr>
              <a:t>World Health Organization</a:t>
            </a:r>
            <a:endParaRPr lang="en-US" sz="2400" dirty="0"/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endParaRPr lang="en-US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5F932C3-7F1A-A0DC-8DBF-D70526BA0D2C}"/>
              </a:ext>
            </a:extLst>
          </p:cNvPr>
          <p:cNvSpPr txBox="1">
            <a:spLocks/>
          </p:cNvSpPr>
          <p:nvPr/>
        </p:nvSpPr>
        <p:spPr>
          <a:xfrm>
            <a:off x="4946650" y="4595812"/>
            <a:ext cx="5525818" cy="15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US" b="1" dirty="0"/>
              <a:t>Clarisse Paolini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en-US" sz="2400" dirty="0">
                <a:latin typeface="+mn-lt"/>
              </a:rPr>
              <a:t>Ministry for Europe and Foreign Affairs France</a:t>
            </a:r>
            <a:endParaRPr lang="en-US" sz="2400" dirty="0"/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62046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3">
            <a:extLst>
              <a:ext uri="{FF2B5EF4-FFF2-40B4-BE49-F238E27FC236}">
                <a16:creationId xmlns:a16="http://schemas.microsoft.com/office/drawing/2014/main" id="{5B8F4ED1-8718-BD11-5783-B5D20BC25E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Oswald" pitchFamily="2" charset="77"/>
              </a:rPr>
              <a:t>Quorum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662EC06-934D-E4F2-62AC-1CC8927B6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P4H-SG meeting 3–4 April 2025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7E3CFB-2740-591C-367B-38A1691BE9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Subtitle 4">
            <a:extLst>
              <a:ext uri="{FF2B5EF4-FFF2-40B4-BE49-F238E27FC236}">
                <a16:creationId xmlns:a16="http://schemas.microsoft.com/office/drawing/2014/main" id="{56DF3A41-81D7-89EB-FD03-DB355947768D}"/>
              </a:ext>
            </a:extLst>
          </p:cNvPr>
          <p:cNvSpPr txBox="1">
            <a:spLocks/>
          </p:cNvSpPr>
          <p:nvPr/>
        </p:nvSpPr>
        <p:spPr>
          <a:xfrm>
            <a:off x="831849" y="4595813"/>
            <a:ext cx="10150475" cy="15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820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98FD3-1C20-677E-3CDB-31540C92F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 anchor="b">
            <a:normAutofit/>
          </a:bodyPr>
          <a:lstStyle/>
          <a:p>
            <a:r>
              <a:rPr lang="en-US"/>
              <a:t>Day 1 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057770-79AC-F420-9BA7-A44493F4A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72468" y="6322558"/>
            <a:ext cx="881332" cy="274638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22BD4907-038B-4C7F-8200-EEA9663A5E2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6C607-D041-8B38-F4E9-E97943E2E6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P4H-SG meeting 3–4 April 2025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CB1095B-9B5D-420C-06B0-B1C353C9C9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019234"/>
              </p:ext>
            </p:extLst>
          </p:nvPr>
        </p:nvGraphicFramePr>
        <p:xfrm>
          <a:off x="1480148" y="1544385"/>
          <a:ext cx="8989272" cy="460538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65434">
                  <a:extLst>
                    <a:ext uri="{9D8B030D-6E8A-4147-A177-3AD203B41FA5}">
                      <a16:colId xmlns:a16="http://schemas.microsoft.com/office/drawing/2014/main" val="3532273175"/>
                    </a:ext>
                  </a:extLst>
                </a:gridCol>
                <a:gridCol w="4574312">
                  <a:extLst>
                    <a:ext uri="{9D8B030D-6E8A-4147-A177-3AD203B41FA5}">
                      <a16:colId xmlns:a16="http://schemas.microsoft.com/office/drawing/2014/main" val="3133899081"/>
                    </a:ext>
                  </a:extLst>
                </a:gridCol>
                <a:gridCol w="3149526">
                  <a:extLst>
                    <a:ext uri="{9D8B030D-6E8A-4147-A177-3AD203B41FA5}">
                      <a16:colId xmlns:a16="http://schemas.microsoft.com/office/drawing/2014/main" val="1755103563"/>
                    </a:ext>
                  </a:extLst>
                </a:gridCol>
              </a:tblGrid>
              <a:tr h="293970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TIME</a:t>
                      </a:r>
                      <a:endParaRPr lang="en-US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738" marR="78738" marT="39376" marB="393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TOPIC</a:t>
                      </a:r>
                      <a:endParaRPr lang="en-US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738" marR="78738" marT="39376" marB="393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SPEAKER</a:t>
                      </a:r>
                      <a:endParaRPr lang="en-US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738" marR="78738" marT="39376" marB="39376" anchor="ctr"/>
                </a:tc>
                <a:extLst>
                  <a:ext uri="{0D108BD9-81ED-4DB2-BD59-A6C34878D82A}">
                    <a16:rowId xmlns:a16="http://schemas.microsoft.com/office/drawing/2014/main" val="4212477185"/>
                  </a:ext>
                </a:extLst>
              </a:tr>
              <a:tr h="13700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13:00–13:15</a:t>
                      </a:r>
                    </a:p>
                    <a:p>
                      <a:pPr algn="l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(15’)</a:t>
                      </a:r>
                    </a:p>
                    <a:p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738" marR="78738" marT="39376" marB="39376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 b="1" i="0" u="non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Opening of the meeting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Welcoming the participants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Housekeeping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Quorum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Presentation of the agenda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1400" b="0" i="0" u="none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b="0" i="1" u="sng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Supporting documents: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b="0" i="1" u="non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1.1. 24</a:t>
                      </a:r>
                      <a:r>
                        <a:rPr lang="en-US" sz="1400" b="0" i="1" u="none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 P4H-SG Meeting minutes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b="0" i="1" u="none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1.2. List of P4H Network members’ representatives</a:t>
                      </a:r>
                    </a:p>
                  </a:txBody>
                  <a:tcPr marL="78738" marR="78738" marT="39376" marB="39376"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P4H-SG cochairs</a:t>
                      </a:r>
                    </a:p>
                    <a:p>
                      <a:pPr marL="285750" indent="-285750" algn="l" defTabSz="914400" rtl="0" eaLnBrk="1" latinLnBrk="0" hangingPunct="1">
                        <a:buFont typeface="Courier New" panose="02070309020205020404" pitchFamily="49" charset="0"/>
                        <a:buChar char="o"/>
                      </a:pPr>
                      <a:r>
                        <a:rPr lang="en-US" sz="1400" b="1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Kalipso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Chalkidou</a:t>
                      </a:r>
                      <a:r>
                        <a:rPr lang="en-US" sz="1400" b="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WHO</a:t>
                      </a:r>
                    </a:p>
                    <a:p>
                      <a:pPr marL="285750" indent="-285750" algn="l" defTabSz="914400" rtl="0" eaLnBrk="1" latinLnBrk="0" hangingPunct="1">
                        <a:buFont typeface="Courier New" panose="02070309020205020404" pitchFamily="49" charset="0"/>
                        <a:buChar char="o"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Clarisse Paolini</a:t>
                      </a:r>
                      <a:r>
                        <a:rPr lang="en-US" sz="1400" b="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400" b="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MoEFA</a:t>
                      </a:r>
                      <a:r>
                        <a:rPr lang="en-US" sz="1400" b="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France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738" marR="78738" marT="39376" marB="39376"/>
                </a:tc>
                <a:extLst>
                  <a:ext uri="{0D108BD9-81ED-4DB2-BD59-A6C34878D82A}">
                    <a16:rowId xmlns:a16="http://schemas.microsoft.com/office/drawing/2014/main" val="754097813"/>
                  </a:ext>
                </a:extLst>
              </a:tr>
              <a:tr h="1370058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13:15–14:45</a:t>
                      </a:r>
                    </a:p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(90’)</a:t>
                      </a:r>
                    </a:p>
                  </a:txBody>
                  <a:tcPr marL="78738" marR="78738" marT="39376" marB="39376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2"/>
                      </a:pP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Presentation from WHO legal department on P4H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ToR</a:t>
                      </a:r>
                      <a:endParaRPr lang="en-US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Presentation (30’)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Open discussion (60’)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sz="1400" b="0" i="1" u="sng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400" b="0" i="1" u="sng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Supporting documents: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400" b="0" i="1" u="non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2.1. April 2022 P4H </a:t>
                      </a:r>
                      <a:r>
                        <a:rPr lang="en-US" sz="1400" b="0" i="1" u="non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ToR</a:t>
                      </a:r>
                      <a:endParaRPr lang="en-US" sz="1400" b="0" i="1" u="none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400" b="0" i="1" u="non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2.2. Proposed March 2025 </a:t>
                      </a:r>
                      <a:r>
                        <a:rPr lang="en-US" sz="1400" b="0" i="1" u="non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ToR</a:t>
                      </a:r>
                      <a:endParaRPr lang="en-US" sz="1400" b="0" i="1" u="none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738" marR="78738" marT="39376" marB="39376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Issa Matta</a:t>
                      </a:r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WHO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 members</a:t>
                      </a:r>
                    </a:p>
                  </a:txBody>
                  <a:tcPr marL="78738" marR="78738" marT="39376" marB="39376"/>
                </a:tc>
                <a:extLst>
                  <a:ext uri="{0D108BD9-81ED-4DB2-BD59-A6C34878D82A}">
                    <a16:rowId xmlns:a16="http://schemas.microsoft.com/office/drawing/2014/main" val="1312201526"/>
                  </a:ext>
                </a:extLst>
              </a:tr>
              <a:tr h="74015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14:45–15:00</a:t>
                      </a:r>
                    </a:p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(15’)</a:t>
                      </a:r>
                    </a:p>
                  </a:txBody>
                  <a:tcPr marL="78738" marR="78738" marT="39376" marB="39376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3"/>
                      </a:pPr>
                      <a:r>
                        <a:rPr lang="en-US" sz="14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Conclusion of the day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Mission of the P4H Network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Implementation model</a:t>
                      </a:r>
                    </a:p>
                  </a:txBody>
                  <a:tcPr marL="78738" marR="78738" marT="39376" marB="39376"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P4H-SG cochairs</a:t>
                      </a:r>
                    </a:p>
                    <a:p>
                      <a:pPr marL="285750" indent="-285750" algn="l" defTabSz="914400" rtl="0" eaLnBrk="1" latinLnBrk="0" hangingPunct="1">
                        <a:buFont typeface="Courier New" panose="02070309020205020404" pitchFamily="49" charset="0"/>
                        <a:buChar char="o"/>
                      </a:pPr>
                      <a:r>
                        <a:rPr lang="en-US" sz="1400" b="1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Kalipso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Chalkidou</a:t>
                      </a:r>
                      <a:r>
                        <a:rPr lang="en-US" sz="1400" b="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WHO</a:t>
                      </a:r>
                    </a:p>
                    <a:p>
                      <a:pPr marL="285750" indent="-285750" algn="l" defTabSz="914400" rtl="0" eaLnBrk="1" latinLnBrk="0" hangingPunct="1">
                        <a:buFont typeface="Courier New" panose="02070309020205020404" pitchFamily="49" charset="0"/>
                        <a:buChar char="o"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Clarisse Paolini</a:t>
                      </a:r>
                      <a:r>
                        <a:rPr lang="en-US" sz="1400" b="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400" b="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MoEFA</a:t>
                      </a:r>
                      <a:r>
                        <a:rPr lang="en-US" sz="1400" b="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France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8738" marR="78738" marT="39376" marB="39376"/>
                </a:tc>
                <a:extLst>
                  <a:ext uri="{0D108BD9-81ED-4DB2-BD59-A6C34878D82A}">
                    <a16:rowId xmlns:a16="http://schemas.microsoft.com/office/drawing/2014/main" val="3088324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25486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DDFE4-12BC-D148-356F-7C92E49C3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86067B-AB6D-A6B6-B351-DF35265D6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Presentation from WHO legal department on P4H Terms of Reference (</a:t>
            </a:r>
            <a:r>
              <a:rPr lang="en-US" dirty="0" err="1"/>
              <a:t>ToR</a:t>
            </a:r>
            <a:r>
              <a:rPr lang="en-US" dirty="0"/>
              <a:t>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C77E48-EA73-7932-6C2D-6FF92B4358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862F3B-01F7-FBBC-9CB0-B9A53806B3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P4H-SG meeting 3–4 April 2025</a:t>
            </a:r>
            <a:endParaRPr lang="en-US" dirty="0"/>
          </a:p>
        </p:txBody>
      </p:sp>
      <p:sp>
        <p:nvSpPr>
          <p:cNvPr id="9" name="Subtitle 4">
            <a:extLst>
              <a:ext uri="{FF2B5EF4-FFF2-40B4-BE49-F238E27FC236}">
                <a16:creationId xmlns:a16="http://schemas.microsoft.com/office/drawing/2014/main" id="{75E05FBE-3488-BB69-8EC4-60E4F15C54A3}"/>
              </a:ext>
            </a:extLst>
          </p:cNvPr>
          <p:cNvSpPr txBox="1">
            <a:spLocks/>
          </p:cNvSpPr>
          <p:nvPr/>
        </p:nvSpPr>
        <p:spPr>
          <a:xfrm>
            <a:off x="831849" y="4595813"/>
            <a:ext cx="4114801" cy="15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defRPr/>
            </a:pPr>
            <a:endParaRPr lang="en-US" b="1" dirty="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91115EFE-509D-8239-F89E-5D6EB1B06443}"/>
              </a:ext>
            </a:extLst>
          </p:cNvPr>
          <p:cNvSpPr txBox="1">
            <a:spLocks/>
          </p:cNvSpPr>
          <p:nvPr/>
        </p:nvSpPr>
        <p:spPr bwMode="auto">
          <a:xfrm>
            <a:off x="831849" y="1699403"/>
            <a:ext cx="9224963" cy="17295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Oswald" panose="02000303000000000000" pitchFamily="2" charset="0"/>
                <a:ea typeface="Fira Sans" panose="020B05030500000200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718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3">
            <a:extLst>
              <a:ext uri="{FF2B5EF4-FFF2-40B4-BE49-F238E27FC236}">
                <a16:creationId xmlns:a16="http://schemas.microsoft.com/office/drawing/2014/main" id="{5B8F4ED1-8718-BD11-5783-B5D20BC25E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Oswald" pitchFamily="2" charset="77"/>
              </a:rPr>
              <a:t>Presentation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3638E42-547F-D66C-2CC0-886F25A40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11448"/>
            <a:ext cx="10150475" cy="1500187"/>
          </a:xfrm>
        </p:spPr>
        <p:txBody>
          <a:bodyPr rtlCol="0">
            <a:norm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b="1" dirty="0"/>
              <a:t>Issa Matta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dirty="0"/>
              <a:t>World Health Organization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662EC06-934D-E4F2-62AC-1CC8927B6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P4H-SG meeting 3–4 April 2025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7E3CFB-2740-591C-367B-38A1691BE9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955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3">
            <a:extLst>
              <a:ext uri="{FF2B5EF4-FFF2-40B4-BE49-F238E27FC236}">
                <a16:creationId xmlns:a16="http://schemas.microsoft.com/office/drawing/2014/main" id="{5B8F4ED1-8718-BD11-5783-B5D20BC25E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Oswald" pitchFamily="2" charset="77"/>
              </a:rPr>
              <a:t>Open discussion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3638E42-547F-D66C-2CC0-886F25A40F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b="1" dirty="0"/>
              <a:t>All members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662EC06-934D-E4F2-62AC-1CC8927B6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P4H-SG meeting 3–4 April 2025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7E3CFB-2740-591C-367B-38A1691BE9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080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2CCA5-0437-A873-999D-AF0708511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2E59E44-7154-1097-4AAD-1D7191E4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of Day 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61CFC3-57BE-CBB3-FE47-4525CB5FBA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D7D4AE-3021-D8DF-1F53-F448DEDDC7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P4H-SG meeting 3–4 April 2025</a:t>
            </a:r>
          </a:p>
        </p:txBody>
      </p:sp>
      <p:sp>
        <p:nvSpPr>
          <p:cNvPr id="9" name="Subtitle 4">
            <a:extLst>
              <a:ext uri="{FF2B5EF4-FFF2-40B4-BE49-F238E27FC236}">
                <a16:creationId xmlns:a16="http://schemas.microsoft.com/office/drawing/2014/main" id="{BEE3AE74-963E-7241-75C6-A278CAED1A23}"/>
              </a:ext>
            </a:extLst>
          </p:cNvPr>
          <p:cNvSpPr txBox="1">
            <a:spLocks/>
          </p:cNvSpPr>
          <p:nvPr/>
        </p:nvSpPr>
        <p:spPr>
          <a:xfrm>
            <a:off x="831849" y="4595813"/>
            <a:ext cx="4114801" cy="15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defRPr/>
            </a:pPr>
            <a:endParaRPr lang="en-US" b="1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0821171F-49E7-3227-A9FA-B7F00C11CBB7}"/>
              </a:ext>
            </a:extLst>
          </p:cNvPr>
          <p:cNvSpPr txBox="1">
            <a:spLocks/>
          </p:cNvSpPr>
          <p:nvPr/>
        </p:nvSpPr>
        <p:spPr bwMode="auto">
          <a:xfrm>
            <a:off x="831849" y="1524000"/>
            <a:ext cx="9305926" cy="17295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Oswald" panose="02000303000000000000" pitchFamily="2" charset="0"/>
                <a:ea typeface="Fira Sans" panose="020B05030500000200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723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Rectangle: Top Corners Rounded 14"/>
          <p:cNvSpPr/>
          <p:nvPr/>
        </p:nvSpPr>
        <p:spPr bwMode="auto">
          <a:xfrm rot="10800000">
            <a:off x="0" y="0"/>
            <a:ext cx="12192000" cy="5822496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4" name="Picture 43" descr="Graphical user interface, application, icon&#10;&#10;Description automatically generated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71170" y="566057"/>
            <a:ext cx="7868545" cy="510902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 bwMode="auto"/>
        <p:txBody>
          <a:bodyPr/>
          <a:lstStyle/>
          <a:p>
            <a:r>
              <a:rPr lang="en-US" dirty="0"/>
              <a:t>P4H-SG meeting 3–4 April 2025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294967295"/>
          </p:nvPr>
        </p:nvSpPr>
        <p:spPr bwMode="auto">
          <a:xfrm>
            <a:off x="5825412" y="1675606"/>
            <a:ext cx="3600061" cy="100942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300000"/>
              </a:lnSpc>
              <a:buNone/>
              <a:defRPr/>
            </a:pPr>
            <a:r>
              <a:rPr lang="en-US" sz="2400">
                <a:solidFill>
                  <a:schemeClr val="bg2"/>
                </a:solidFill>
                <a:latin typeface="Arial"/>
              </a:rPr>
              <a:t>CONNECT WITH US </a:t>
            </a:r>
            <a:endParaRPr/>
          </a:p>
        </p:txBody>
      </p:sp>
      <p:pic>
        <p:nvPicPr>
          <p:cNvPr id="22" name="Graphic 21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8450257" y="2935060"/>
            <a:ext cx="596900" cy="596900"/>
          </a:xfrm>
          <a:prstGeom prst="rect">
            <a:avLst/>
          </a:prstGeom>
        </p:spPr>
      </p:pic>
      <p:pic>
        <p:nvPicPr>
          <p:cNvPr id="26" name="Graphic 25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 bwMode="auto">
          <a:xfrm>
            <a:off x="6168120" y="2935060"/>
            <a:ext cx="596900" cy="5969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 bwMode="auto">
          <a:xfrm>
            <a:off x="215707" y="403811"/>
            <a:ext cx="4615900" cy="3914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3800">
                <a:solidFill>
                  <a:srgbClr val="C3D4DB"/>
                </a:solidFill>
                <a:latin typeface="Oswald"/>
              </a:rPr>
              <a:t>THANK YOU</a:t>
            </a:r>
            <a:endParaRPr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2BD4907-038B-4C7F-8200-EEA9663A5E25}" type="slidenum">
              <a:rPr lang="en-US"/>
              <a:t>11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 bwMode="auto">
          <a:xfrm>
            <a:off x="7637140" y="2890643"/>
            <a:ext cx="704595" cy="690606"/>
            <a:chOff x="7585572" y="2890644"/>
            <a:chExt cx="718324" cy="711200"/>
          </a:xfrm>
        </p:grpSpPr>
        <p:pic>
          <p:nvPicPr>
            <p:cNvPr id="4" name="Picture 3" descr="A white plate with black border&#10;&#10;Description automatically generated"/>
            <p:cNvPicPr>
              <a:picLocks noChangeAspect="1"/>
            </p:cNvPicPr>
            <p:nvPr/>
          </p:nvPicPr>
          <p:blipFill>
            <a:blip r:embed="rId10"/>
            <a:stretch/>
          </p:blipFill>
          <p:spPr bwMode="auto">
            <a:xfrm>
              <a:off x="7585572" y="2890644"/>
              <a:ext cx="718324" cy="711200"/>
            </a:xfrm>
            <a:prstGeom prst="rect">
              <a:avLst/>
            </a:prstGeom>
          </p:spPr>
        </p:pic>
        <p:pic>
          <p:nvPicPr>
            <p:cNvPr id="8" name="Picture 7" descr="A black and white logo&#10;&#10;Description automatically generated">
              <a:hlinkClick r:id="rId11"/>
            </p:cNvPr>
            <p:cNvPicPr>
              <a:picLocks noChangeAspect="1"/>
            </p:cNvPicPr>
            <p:nvPr/>
          </p:nvPicPr>
          <p:blipFill>
            <a:blip r:embed="rId12"/>
            <a:stretch/>
          </p:blipFill>
          <p:spPr bwMode="auto">
            <a:xfrm>
              <a:off x="7651610" y="2951572"/>
              <a:ext cx="580948" cy="562362"/>
            </a:xfrm>
            <a:prstGeom prst="rect">
              <a:avLst/>
            </a:prstGeom>
          </p:spPr>
        </p:pic>
      </p:grpSp>
      <p:pic>
        <p:nvPicPr>
          <p:cNvPr id="2" name="Picture 1" descr="A white plate with black border&#10;&#10;Description automatically generated">
            <a:hlinkClick r:id="rId13"/>
          </p:cNvPr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6881334" y="2890643"/>
            <a:ext cx="704595" cy="690606"/>
          </a:xfrm>
          <a:prstGeom prst="rect">
            <a:avLst/>
          </a:prstGeom>
        </p:spPr>
      </p:pic>
      <p:pic>
        <p:nvPicPr>
          <p:cNvPr id="5" name="Graphic 9">
            <a:hlinkClick r:id="rId13"/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/>
        </p:blipFill>
        <p:spPr bwMode="auto">
          <a:xfrm>
            <a:off x="7058567" y="3083349"/>
            <a:ext cx="338953" cy="304337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UIDESMEASURMENT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UIDESTITLESHAPE" val="True"/>
</p:tagLst>
</file>

<file path=ppt/theme/theme1.xml><?xml version="1.0" encoding="utf-8"?>
<a:theme xmlns:a="http://schemas.openxmlformats.org/drawingml/2006/main" name="Office Theme">
  <a:themeElements>
    <a:clrScheme name="P4H">
      <a:dk1>
        <a:srgbClr val="000000"/>
      </a:dk1>
      <a:lt1>
        <a:sysClr val="window" lastClr="FFFFFF"/>
      </a:lt1>
      <a:dk2>
        <a:srgbClr val="2D424C"/>
      </a:dk2>
      <a:lt2>
        <a:srgbClr val="E8E7E2"/>
      </a:lt2>
      <a:accent1>
        <a:srgbClr val="EA3A32"/>
      </a:accent1>
      <a:accent2>
        <a:srgbClr val="4C7E96"/>
      </a:accent2>
      <a:accent3>
        <a:srgbClr val="8C2222"/>
      </a:accent3>
      <a:accent4>
        <a:srgbClr val="2D424C"/>
      </a:accent4>
      <a:accent5>
        <a:srgbClr val="5EAABC"/>
      </a:accent5>
      <a:accent6>
        <a:srgbClr val="0000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5.1_Template_PowerPoint_19 January 2022.pptx" id="{A2F6C716-3A6F-4C38-BBD4-89C956816407}" vid="{2AAC1A87-DA51-448C-8876-7173DCCDEF9B}"/>
    </a:ext>
  </a:extLst>
</a:theme>
</file>

<file path=ppt/theme/theme2.xml><?xml version="1.0" encoding="utf-8"?>
<a:theme xmlns:a="http://schemas.openxmlformats.org/drawingml/2006/main" name="PowerPoint skabelon">
  <a:themeElements>
    <a:clrScheme name="P4H">
      <a:dk1>
        <a:srgbClr val="000000"/>
      </a:dk1>
      <a:lt1>
        <a:sysClr val="window" lastClr="FFFFFF"/>
      </a:lt1>
      <a:dk2>
        <a:srgbClr val="2D424C"/>
      </a:dk2>
      <a:lt2>
        <a:srgbClr val="E8E7E2"/>
      </a:lt2>
      <a:accent1>
        <a:srgbClr val="EA3A32"/>
      </a:accent1>
      <a:accent2>
        <a:srgbClr val="4C7E96"/>
      </a:accent2>
      <a:accent3>
        <a:srgbClr val="8C2222"/>
      </a:accent3>
      <a:accent4>
        <a:srgbClr val="2D424C"/>
      </a:accent4>
      <a:accent5>
        <a:srgbClr val="5EAABC"/>
      </a:accent5>
      <a:accent6>
        <a:srgbClr val="000000"/>
      </a:accent6>
      <a:hlink>
        <a:srgbClr val="0563C1"/>
      </a:hlink>
      <a:folHlink>
        <a:srgbClr val="954F72"/>
      </a:folHlink>
    </a:clrScheme>
    <a:fontScheme name="P4H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2"/>
          </a:solidFill>
        </a:ln>
      </a:spPr>
      <a:bodyPr rtlCol="0" anchor="ctr"/>
      <a:lstStyle>
        <a:defPPr algn="ctr">
          <a:defRPr sz="16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skabelon.potx" id="{4CFA67E2-C373-4A32-850E-77E53FF6ED6D}" vid="{B7E3D859-B7A2-43D4-B0E4-92BB3E409F93}"/>
    </a:ext>
  </a:extLst>
</a:theme>
</file>

<file path=ppt/theme/theme3.xml><?xml version="1.0" encoding="utf-8"?>
<a:theme xmlns:a="http://schemas.openxmlformats.org/drawingml/2006/main" name="Master English">
  <a:themeElements>
    <a:clrScheme name="Benutzerdefiniert 47">
      <a:dk1>
        <a:sysClr val="windowText" lastClr="000000"/>
      </a:dk1>
      <a:lt1>
        <a:sysClr val="window" lastClr="FFFFFF"/>
      </a:lt1>
      <a:dk2>
        <a:srgbClr val="6F6F6F"/>
      </a:dk2>
      <a:lt2>
        <a:srgbClr val="E6E6E6"/>
      </a:lt2>
      <a:accent1>
        <a:srgbClr val="C80F0F"/>
      </a:accent1>
      <a:accent2>
        <a:srgbClr val="89AE10"/>
      </a:accent2>
      <a:accent3>
        <a:srgbClr val="FDC400"/>
      </a:accent3>
      <a:accent4>
        <a:srgbClr val="F8E946"/>
      </a:accent4>
      <a:accent5>
        <a:srgbClr val="0077B2"/>
      </a:accent5>
      <a:accent6>
        <a:srgbClr val="AAAAAA"/>
      </a:accent6>
      <a:hlink>
        <a:srgbClr val="C80F0F"/>
      </a:hlink>
      <a:folHlink>
        <a:srgbClr val="C80F0F"/>
      </a:folHlink>
    </a:clrScheme>
    <a:fontScheme name="Benutzerdefiniert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__Global Fund">
      <a:dk1>
        <a:sysClr val="windowText" lastClr="000000"/>
      </a:dk1>
      <a:lt1>
        <a:sysClr val="window" lastClr="FFFFFF"/>
      </a:lt1>
      <a:dk2>
        <a:srgbClr val="939393"/>
      </a:dk2>
      <a:lt2>
        <a:srgbClr val="D1D3D4"/>
      </a:lt2>
      <a:accent1>
        <a:srgbClr val="EE0C3D"/>
      </a:accent1>
      <a:accent2>
        <a:srgbClr val="2E4DF9"/>
      </a:accent2>
      <a:accent3>
        <a:srgbClr val="FAD90D"/>
      </a:accent3>
      <a:accent4>
        <a:srgbClr val="44CC36"/>
      </a:accent4>
      <a:accent5>
        <a:srgbClr val="FC9B00"/>
      </a:accent5>
      <a:accent6>
        <a:srgbClr val="8C29D3"/>
      </a:accent6>
      <a:hlink>
        <a:srgbClr val="EE0C3D"/>
      </a:hlink>
      <a:folHlink>
        <a:srgbClr val="2E4DF9"/>
      </a:folHlink>
    </a:clrScheme>
    <a:fontScheme name="The Global Fund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lIns="0" tIns="0" rIns="0" bIns="0"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.potx" id="{0E450436-E164-4C98-91D5-B61F304C1443}" vid="{06F56BEF-E294-4202-A558-926633D5E1E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TemplafySlideFormConfiguration><![CDATA[{"formFields":[],"formDataEntries":[]}]]></TemplafySlideFormConfiguration>
</file>

<file path=customXml/item2.xml><?xml version="1.0" encoding="utf-8"?>
<TemplafySlideTemplateConfiguration><![CDATA[{"slideVersion":1,"isValidatorEnabled":false,"isLocked":false,"elementsMetadata":[],"slideId":"872437076289650689","enableDocumentContentUpdater":false,"version":"2.0"}]]></TemplafySlideTemplateConfiguration>
</file>

<file path=customXml/item3.xml><?xml version="1.0" encoding="utf-8"?>
<TemplafySlideFormConfiguration><![CDATA[{"formFields":[],"formDataEntries":[]}]]></TemplafySlideFormConfiguration>
</file>

<file path=customXml/item4.xml><?xml version="1.0" encoding="utf-8"?>
<TemplafySlideFormConfiguration><![CDATA[{"formFields":[],"formDataEntries":[]}]]></TemplafySlideFormConfiguration>
</file>

<file path=customXml/item5.xml><?xml version="1.0" encoding="utf-8"?>
<TemplafySlideTemplateConfiguration><![CDATA[{"slideVersion":1,"isValidatorEnabled":false,"isLocked":false,"elementsMetadata":[],"slideId":"872437076289650689","enableDocumentContentUpdater":false,"version":"2.0"}]]></TemplafySlideTemplateConfiguration>
</file>

<file path=customXml/item6.xml><?xml version="1.0" encoding="utf-8"?>
<TemplafySlideFormConfiguration><![CDATA[{"formFields":[],"formDataEntries":[]}]]></TemplafySlideFormConfiguration>
</file>

<file path=customXml/item7.xml><?xml version="1.0" encoding="utf-8"?>
<TemplafySlideTemplateConfiguration><![CDATA[{"slideVersion":1,"isValidatorEnabled":false,"isLocked":false,"elementsMetadata":[],"slideId":"872437076289650689","enableDocumentContentUpdater":false,"version":"2.0"}]]></TemplafySlideTemplateConfiguration>
</file>

<file path=customXml/item8.xml><?xml version="1.0" encoding="utf-8"?>
<TemplafySlideTemplateConfiguration><![CDATA[{"slideVersion":1,"isValidatorEnabled":false,"isLocked":false,"elementsMetadata":[],"slideId":"872437076289650689","enableDocumentContentUpdater":false,"version":"2.0"}]]></TemplafySlideTemplateConfiguration>
</file>

<file path=customXml/itemProps1.xml><?xml version="1.0" encoding="utf-8"?>
<ds:datastoreItem xmlns:ds="http://schemas.openxmlformats.org/officeDocument/2006/customXml" ds:itemID="{971C1AF4-BB47-4218-BBD1-C905BB2F0B52}">
  <ds:schemaRefs/>
</ds:datastoreItem>
</file>

<file path=customXml/itemProps2.xml><?xml version="1.0" encoding="utf-8"?>
<ds:datastoreItem xmlns:ds="http://schemas.openxmlformats.org/officeDocument/2006/customXml" ds:itemID="{C6AF2499-1C28-40E6-9B1A-828B9EE3B451}">
  <ds:schemaRefs/>
</ds:datastoreItem>
</file>

<file path=customXml/itemProps3.xml><?xml version="1.0" encoding="utf-8"?>
<ds:datastoreItem xmlns:ds="http://schemas.openxmlformats.org/officeDocument/2006/customXml" ds:itemID="{90092446-4A69-274F-B39F-15A2B3B1B875}">
  <ds:schemaRefs/>
</ds:datastoreItem>
</file>

<file path=customXml/itemProps4.xml><?xml version="1.0" encoding="utf-8"?>
<ds:datastoreItem xmlns:ds="http://schemas.openxmlformats.org/officeDocument/2006/customXml" ds:itemID="{09C3A8F7-19A1-1344-A1AB-CB03CBA2D052}">
  <ds:schemaRefs/>
</ds:datastoreItem>
</file>

<file path=customXml/itemProps5.xml><?xml version="1.0" encoding="utf-8"?>
<ds:datastoreItem xmlns:ds="http://schemas.openxmlformats.org/officeDocument/2006/customXml" ds:itemID="{B1AB8427-E35C-BC4D-AFE3-1EE25F9FFD8E}">
  <ds:schemaRefs/>
</ds:datastoreItem>
</file>

<file path=customXml/itemProps6.xml><?xml version="1.0" encoding="utf-8"?>
<ds:datastoreItem xmlns:ds="http://schemas.openxmlformats.org/officeDocument/2006/customXml" ds:itemID="{BD841402-31A2-AE41-9BDF-DC262B01036C}">
  <ds:schemaRefs/>
</ds:datastoreItem>
</file>

<file path=customXml/itemProps7.xml><?xml version="1.0" encoding="utf-8"?>
<ds:datastoreItem xmlns:ds="http://schemas.openxmlformats.org/officeDocument/2006/customXml" ds:itemID="{3B8DD4CA-144F-8A46-9332-AD4E01E4B01B}">
  <ds:schemaRefs/>
</ds:datastoreItem>
</file>

<file path=customXml/itemProps8.xml><?xml version="1.0" encoding="utf-8"?>
<ds:datastoreItem xmlns:ds="http://schemas.openxmlformats.org/officeDocument/2006/customXml" ds:itemID="{50ADCD0B-24E7-9247-845F-481D45F56F5B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28912</TotalTime>
  <Words>304</Words>
  <Application>Microsoft Macintosh PowerPoint</Application>
  <PresentationFormat>Widescreen</PresentationFormat>
  <Paragraphs>90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6" baseType="lpstr">
      <vt:lpstr>Courier New</vt:lpstr>
      <vt:lpstr>Arial Black</vt:lpstr>
      <vt:lpstr>Verdana</vt:lpstr>
      <vt:lpstr>Oswald ExtraLight</vt:lpstr>
      <vt:lpstr>Symbol</vt:lpstr>
      <vt:lpstr>Oswald</vt:lpstr>
      <vt:lpstr>Arial</vt:lpstr>
      <vt:lpstr>Trebuchet MS</vt:lpstr>
      <vt:lpstr>Calibri</vt:lpstr>
      <vt:lpstr>Wingdings</vt:lpstr>
      <vt:lpstr>Fira Sans</vt:lpstr>
      <vt:lpstr>Office Theme</vt:lpstr>
      <vt:lpstr>PowerPoint skabelon</vt:lpstr>
      <vt:lpstr>Master English</vt:lpstr>
      <vt:lpstr>5_Office Theme</vt:lpstr>
      <vt:lpstr>25th P4H Steering Group Meeting Day 1</vt:lpstr>
      <vt:lpstr>Opening of the meeting </vt:lpstr>
      <vt:lpstr>Housekeeping</vt:lpstr>
      <vt:lpstr>Welcoming the participants</vt:lpstr>
      <vt:lpstr>Quorum</vt:lpstr>
      <vt:lpstr>Day 1 agenda</vt:lpstr>
      <vt:lpstr>Presentation from WHO legal department on P4H Terms of Reference (ToR)</vt:lpstr>
      <vt:lpstr>Presentation</vt:lpstr>
      <vt:lpstr>Open discussion</vt:lpstr>
      <vt:lpstr>Conclusion of Day 1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Elise Yousoufian</dc:creator>
  <cp:lastModifiedBy>Elise Yousoufian</cp:lastModifiedBy>
  <cp:revision>210</cp:revision>
  <cp:lastPrinted>2025-03-30T20:38:46Z</cp:lastPrinted>
  <dcterms:created xsi:type="dcterms:W3CDTF">2022-01-20T22:56:54Z</dcterms:created>
  <dcterms:modified xsi:type="dcterms:W3CDTF">2025-04-03T10:24:37Z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c92d8e1-39df-4225-b078-90397cb1f5b7_Enabled">
    <vt:lpwstr>true</vt:lpwstr>
  </property>
  <property fmtid="{D5CDD505-2E9C-101B-9397-08002B2CF9AE}" pid="3" name="MSIP_Label_5c92d8e1-39df-4225-b078-90397cb1f5b7_SetDate">
    <vt:lpwstr>2022-01-15T02:00:27Z</vt:lpwstr>
  </property>
  <property fmtid="{D5CDD505-2E9C-101B-9397-08002B2CF9AE}" pid="4" name="MSIP_Label_5c92d8e1-39df-4225-b078-90397cb1f5b7_Method">
    <vt:lpwstr>Standard</vt:lpwstr>
  </property>
  <property fmtid="{D5CDD505-2E9C-101B-9397-08002B2CF9AE}" pid="5" name="MSIP_Label_5c92d8e1-39df-4225-b078-90397cb1f5b7_Name">
    <vt:lpwstr>Palantir Internal</vt:lpwstr>
  </property>
  <property fmtid="{D5CDD505-2E9C-101B-9397-08002B2CF9AE}" pid="6" name="MSIP_Label_5c92d8e1-39df-4225-b078-90397cb1f5b7_SiteId">
    <vt:lpwstr>76463010-5dd7-40c7-b509-7ce28ba39430</vt:lpwstr>
  </property>
  <property fmtid="{D5CDD505-2E9C-101B-9397-08002B2CF9AE}" pid="7" name="MSIP_Label_5c92d8e1-39df-4225-b078-90397cb1f5b7_ActionId">
    <vt:lpwstr>3c967ef6-a845-4f16-918c-80b30ca3b159</vt:lpwstr>
  </property>
  <property fmtid="{D5CDD505-2E9C-101B-9397-08002B2CF9AE}" pid="8" name="MSIP_Label_5c92d8e1-39df-4225-b078-90397cb1f5b7_ContentBits">
    <vt:lpwstr>0</vt:lpwstr>
  </property>
</Properties>
</file>