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995" r:id="rId1"/>
    <p:sldMasterId id="2147485045" r:id="rId2"/>
  </p:sldMasterIdLst>
  <p:notesMasterIdLst>
    <p:notesMasterId r:id="rId13"/>
  </p:notesMasterIdLst>
  <p:handoutMasterIdLst>
    <p:handoutMasterId r:id="rId14"/>
  </p:handoutMasterIdLst>
  <p:sldIdLst>
    <p:sldId id="788" r:id="rId3"/>
    <p:sldId id="879" r:id="rId4"/>
    <p:sldId id="870" r:id="rId5"/>
    <p:sldId id="871" r:id="rId6"/>
    <p:sldId id="859" r:id="rId7"/>
    <p:sldId id="880" r:id="rId8"/>
    <p:sldId id="873" r:id="rId9"/>
    <p:sldId id="874" r:id="rId10"/>
    <p:sldId id="872" r:id="rId11"/>
    <p:sldId id="816" r:id="rId12"/>
  </p:sldIdLst>
  <p:sldSz cx="10693400" cy="7561263"/>
  <p:notesSz cx="6808788" cy="9940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900" b="1" kern="1200">
        <a:solidFill>
          <a:srgbClr val="000066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87E"/>
    <a:srgbClr val="E8F2FC"/>
    <a:srgbClr val="C4D3FC"/>
    <a:srgbClr val="CFDBFD"/>
    <a:srgbClr val="A3BAFB"/>
    <a:srgbClr val="A3CDFB"/>
    <a:srgbClr val="6BAFF9"/>
    <a:srgbClr val="0E1E29"/>
    <a:srgbClr val="006600"/>
    <a:srgbClr val="D96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7" autoAdjust="0"/>
    <p:restoredTop sz="96625" autoAdjust="0"/>
  </p:normalViewPr>
  <p:slideViewPr>
    <p:cSldViewPr snapToGrid="0">
      <p:cViewPr>
        <p:scale>
          <a:sx n="70" d="100"/>
          <a:sy n="70" d="100"/>
        </p:scale>
        <p:origin x="-1692" y="-786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276" y="-84"/>
      </p:cViewPr>
      <p:guideLst>
        <p:guide orient="horz" pos="3133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B14E12-584D-46F0-989A-15BAB3ACDA0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ADED270-986A-4315-9387-B834BBAEE479}">
      <dgm:prSet phldrT="[Texte]" custT="1"/>
      <dgm:spPr/>
      <dgm:t>
        <a:bodyPr/>
        <a:lstStyle/>
        <a:p>
          <a:r>
            <a:rPr lang="fr-FR" sz="1600" b="1" dirty="0">
              <a:solidFill>
                <a:srgbClr val="FF0000"/>
              </a:solidFill>
              <a:latin typeface="Calibri" panose="020F0502020204030204" pitchFamily="34" charset="0"/>
            </a:rPr>
            <a:t>financement national</a:t>
          </a:r>
        </a:p>
      </dgm:t>
    </dgm:pt>
    <dgm:pt modelId="{B7AF70B7-0BA2-4512-9E65-44D931883493}" type="parTrans" cxnId="{B72CCBC4-F075-4EBC-AA8D-75A1FA41BD09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D0F32600-1A42-4C00-8879-9F062D739D2A}" type="sibTrans" cxnId="{B72CCBC4-F075-4EBC-AA8D-75A1FA41BD09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6C4943C9-39A6-46FB-A97F-E0FED7D64335}" type="asst">
      <dgm:prSet phldrT="[Texte]" custT="1"/>
      <dgm:spPr/>
      <dgm:t>
        <a:bodyPr/>
        <a:lstStyle/>
        <a:p>
          <a:r>
            <a:rPr lang="fr-FR" sz="1600" dirty="0" err="1">
              <a:latin typeface="Calibri" panose="020F0502020204030204" pitchFamily="34" charset="0"/>
            </a:rPr>
            <a:t>pré-paiement</a:t>
          </a:r>
          <a:endParaRPr lang="fr-FR" sz="1600" dirty="0">
            <a:latin typeface="Calibri" panose="020F0502020204030204" pitchFamily="34" charset="0"/>
          </a:endParaRPr>
        </a:p>
      </dgm:t>
    </dgm:pt>
    <dgm:pt modelId="{F0350BE3-111C-4E03-ADFD-AD10567319CF}" type="parTrans" cxnId="{FF37CA64-0E67-485C-A614-8EA55D73A394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7F968E30-8708-440F-B5A3-C9DEBA95E56D}" type="sibTrans" cxnId="{FF37CA64-0E67-485C-A614-8EA55D73A394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BFCB330A-A304-4AB7-943E-BF65C08DECA0}">
      <dgm:prSet phldrT="[Texte]" custT="1"/>
      <dgm:spPr/>
      <dgm:t>
        <a:bodyPr/>
        <a:lstStyle/>
        <a:p>
          <a:r>
            <a:rPr lang="fr-FR" sz="1600">
              <a:latin typeface="Calibri" panose="020F0502020204030204" pitchFamily="34" charset="0"/>
            </a:rPr>
            <a:t>paiement direct par les patients</a:t>
          </a:r>
        </a:p>
      </dgm:t>
    </dgm:pt>
    <dgm:pt modelId="{C6F90A4F-804C-4B5C-A36B-46A1F53892D0}" type="parTrans" cxnId="{8155BAE7-9115-4151-A259-93EE6BAB75CC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A944D84F-95FA-4618-8AD7-B184BBE3087A}" type="sibTrans" cxnId="{8155BAE7-9115-4151-A259-93EE6BAB75CC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4CD1E333-9A10-454C-9CD6-9D4AC7C109CA}" type="asst">
      <dgm:prSet custT="1"/>
      <dgm:spPr/>
      <dgm:t>
        <a:bodyPr/>
        <a:lstStyle/>
        <a:p>
          <a:r>
            <a:rPr lang="fr-FR" sz="1600">
              <a:latin typeface="Calibri" panose="020F0502020204030204" pitchFamily="34" charset="0"/>
            </a:rPr>
            <a:t>volontaire</a:t>
          </a:r>
        </a:p>
      </dgm:t>
    </dgm:pt>
    <dgm:pt modelId="{19A94771-EAC5-4D1C-BD2E-41978379C43C}" type="parTrans" cxnId="{87C67F63-F72C-49EE-ACD3-91FBF7D355F9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793501FD-DFAC-4B65-82F4-7CAEF1685019}" type="sibTrans" cxnId="{87C67F63-F72C-49EE-ACD3-91FBF7D355F9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BBEE9942-32B5-42F8-8A77-647A5C0068E4}" type="asst">
      <dgm:prSet custT="1"/>
      <dgm:spPr/>
      <dgm:t>
        <a:bodyPr/>
        <a:lstStyle/>
        <a:p>
          <a:r>
            <a:rPr lang="fr-FR" sz="1600">
              <a:latin typeface="Calibri" panose="020F0502020204030204" pitchFamily="34" charset="0"/>
            </a:rPr>
            <a:t>obligatoire</a:t>
          </a:r>
        </a:p>
      </dgm:t>
    </dgm:pt>
    <dgm:pt modelId="{B12BA78B-198F-4CCA-B63D-90672030BEE1}" type="parTrans" cxnId="{17E906CF-513E-402F-A28B-787226C58C35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F433B4B7-5576-4787-8DDD-2F08E474E7B4}" type="sibTrans" cxnId="{17E906CF-513E-402F-A28B-787226C58C35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08552DEF-DEC1-4A35-B02A-A4B8D3AD1C09}">
      <dgm:prSet custT="1"/>
      <dgm:spPr/>
      <dgm:t>
        <a:bodyPr/>
        <a:lstStyle/>
        <a:p>
          <a:r>
            <a:rPr lang="fr-FR" sz="1600" dirty="0" smtClean="0">
              <a:latin typeface="Calibri" panose="020F0502020204030204" pitchFamily="34" charset="0"/>
            </a:rPr>
            <a:t>Impôts</a:t>
          </a:r>
          <a:endParaRPr lang="fr-FR" sz="1600" dirty="0">
            <a:latin typeface="Calibri" panose="020F0502020204030204" pitchFamily="34" charset="0"/>
          </a:endParaRPr>
        </a:p>
      </dgm:t>
    </dgm:pt>
    <dgm:pt modelId="{F54BEBBA-A970-43ED-8FF4-D96E6BE40031}" type="parTrans" cxnId="{F8198F96-E352-4371-A773-B5659C68C94C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7CBC99BF-ED1F-4D81-9F97-C9630AC09C7A}" type="sibTrans" cxnId="{F8198F96-E352-4371-A773-B5659C68C94C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5D8220D5-7483-4619-81F5-AA877C7DDA13}">
      <dgm:prSet custT="1"/>
      <dgm:spPr/>
      <dgm:t>
        <a:bodyPr/>
        <a:lstStyle/>
        <a:p>
          <a:r>
            <a:rPr lang="fr-FR" sz="1600" dirty="0" smtClean="0">
              <a:latin typeface="Calibri" panose="020F0502020204030204" pitchFamily="34" charset="0"/>
            </a:rPr>
            <a:t>Assurance </a:t>
          </a:r>
          <a:r>
            <a:rPr lang="fr-FR" sz="1600" dirty="0">
              <a:latin typeface="Calibri" panose="020F0502020204030204" pitchFamily="34" charset="0"/>
            </a:rPr>
            <a:t>obligatoire</a:t>
          </a:r>
        </a:p>
      </dgm:t>
    </dgm:pt>
    <dgm:pt modelId="{5F48B284-2A4D-425B-9456-A4BAF4046F54}" type="parTrans" cxnId="{FE0899E2-1BF6-4166-87B6-02F5786FF5CA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88F10B3E-B0F5-492F-9F0A-6CB2EDCEF756}" type="sibTrans" cxnId="{FE0899E2-1BF6-4166-87B6-02F5786FF5CA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778F9838-0933-4F96-976F-7B95BFA816F9}">
      <dgm:prSet custT="1"/>
      <dgm:spPr/>
      <dgm:t>
        <a:bodyPr/>
        <a:lstStyle/>
        <a:p>
          <a:r>
            <a:rPr lang="fr-FR" sz="1600">
              <a:latin typeface="Calibri" panose="020F0502020204030204" pitchFamily="34" charset="0"/>
            </a:rPr>
            <a:t>Assurance privée commerciale</a:t>
          </a:r>
        </a:p>
      </dgm:t>
    </dgm:pt>
    <dgm:pt modelId="{AEC21755-22D2-45C3-86E4-F48EB1E8E772}" type="parTrans" cxnId="{010EF916-7FC2-4898-9E57-C65D656232DF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2E09506D-2CB3-4D14-8E89-E0B8DA95C887}" type="sibTrans" cxnId="{010EF916-7FC2-4898-9E57-C65D656232DF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421A4BE5-F00A-4260-97B5-456A3F195E16}">
      <dgm:prSet custT="1"/>
      <dgm:spPr/>
      <dgm:t>
        <a:bodyPr/>
        <a:lstStyle/>
        <a:p>
          <a:r>
            <a:rPr lang="fr-FR" sz="1600" dirty="0" smtClean="0">
              <a:latin typeface="Calibri" panose="020F0502020204030204" pitchFamily="34" charset="0"/>
            </a:rPr>
            <a:t>Assurance </a:t>
          </a:r>
          <a:r>
            <a:rPr lang="fr-FR" sz="1600" dirty="0">
              <a:latin typeface="Calibri" panose="020F0502020204030204" pitchFamily="34" charset="0"/>
            </a:rPr>
            <a:t>à base communautaire</a:t>
          </a:r>
        </a:p>
      </dgm:t>
    </dgm:pt>
    <dgm:pt modelId="{FE769E0D-0C21-4BA6-BC6A-F1A00AB6D99F}" type="parTrans" cxnId="{2A91BB72-9A25-468A-B5EB-DC9FCE6390A4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4CE33DE5-3399-49C9-B662-B9997AFC0D9F}" type="sibTrans" cxnId="{2A91BB72-9A25-468A-B5EB-DC9FCE6390A4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BB0B8522-57ED-4CB0-8EC9-868BE8A50761}">
      <dgm:prSet phldrT="[Texte]" custT="1"/>
      <dgm:spPr/>
      <dgm:t>
        <a:bodyPr/>
        <a:lstStyle/>
        <a:p>
          <a:r>
            <a:rPr lang="fr-FR" sz="1600" b="1" dirty="0">
              <a:solidFill>
                <a:srgbClr val="FF0000"/>
              </a:solidFill>
              <a:latin typeface="Calibri" panose="020F0502020204030204" pitchFamily="34" charset="0"/>
            </a:rPr>
            <a:t>financement </a:t>
          </a:r>
          <a:r>
            <a:rPr lang="fr-FR" sz="1600" b="1" dirty="0" smtClean="0">
              <a:solidFill>
                <a:srgbClr val="FF0000"/>
              </a:solidFill>
              <a:latin typeface="Calibri" panose="020F0502020204030204" pitchFamily="34" charset="0"/>
            </a:rPr>
            <a:t>extérieur</a:t>
          </a:r>
          <a:endParaRPr lang="fr-FR" sz="1600" b="1" dirty="0">
            <a:solidFill>
              <a:srgbClr val="FF0000"/>
            </a:solidFill>
            <a:latin typeface="Calibri" panose="020F0502020204030204" pitchFamily="34" charset="0"/>
          </a:endParaRPr>
        </a:p>
      </dgm:t>
    </dgm:pt>
    <dgm:pt modelId="{7706EB35-0692-4D0F-87E0-AF791BE84E8E}" type="parTrans" cxnId="{2F41B397-13D9-462F-8DC1-4BC42FDDEC67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42E0D149-6CE5-4A39-A885-DE139E4603E0}" type="sibTrans" cxnId="{2F41B397-13D9-462F-8DC1-4BC42FDDEC67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9E0D2F6E-C83E-4E46-BC42-6526C6C21BFF}">
      <dgm:prSet custT="1"/>
      <dgm:spPr/>
      <dgm:t>
        <a:bodyPr/>
        <a:lstStyle/>
        <a:p>
          <a:r>
            <a:rPr lang="fr-FR" sz="1600" dirty="0" smtClean="0">
              <a:latin typeface="Calibri" panose="020F0502020204030204" pitchFamily="34" charset="0"/>
            </a:rPr>
            <a:t>In-budget</a:t>
          </a:r>
          <a:endParaRPr lang="fr-FR" sz="1600" dirty="0">
            <a:latin typeface="Calibri" panose="020F0502020204030204" pitchFamily="34" charset="0"/>
          </a:endParaRPr>
        </a:p>
      </dgm:t>
    </dgm:pt>
    <dgm:pt modelId="{34D338D8-C44D-417D-A9B8-960241735EBB}" type="parTrans" cxnId="{339D0128-AE37-44D2-8120-EAF5A6FBCB86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B376F7A8-FAEF-42CD-A41E-0E34F456E911}" type="sibTrans" cxnId="{339D0128-AE37-44D2-8120-EAF5A6FBCB86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D23B0B5C-9199-4D8A-ABDD-2AC091298267}">
      <dgm:prSet custT="1"/>
      <dgm:spPr/>
      <dgm:t>
        <a:bodyPr/>
        <a:lstStyle/>
        <a:p>
          <a:r>
            <a:rPr lang="fr-FR" sz="1600" dirty="0" smtClean="0">
              <a:latin typeface="Calibri" panose="020F0502020204030204" pitchFamily="34" charset="0"/>
            </a:rPr>
            <a:t>Off-budget</a:t>
          </a:r>
          <a:endParaRPr lang="fr-FR" sz="1600" dirty="0">
            <a:latin typeface="Calibri" panose="020F0502020204030204" pitchFamily="34" charset="0"/>
          </a:endParaRPr>
        </a:p>
      </dgm:t>
    </dgm:pt>
    <dgm:pt modelId="{CA20555D-847D-4117-BEE6-EF62FBCF0D72}" type="parTrans" cxnId="{384D2F21-8FCB-41DD-B712-F93040435CDF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090AE6B2-D712-4BC1-87B9-79520EB8EEDE}" type="sibTrans" cxnId="{384D2F21-8FCB-41DD-B712-F93040435CDF}">
      <dgm:prSet/>
      <dgm:spPr/>
      <dgm:t>
        <a:bodyPr/>
        <a:lstStyle/>
        <a:p>
          <a:endParaRPr lang="fr-FR" sz="1600">
            <a:latin typeface="Calibri" panose="020F0502020204030204" pitchFamily="34" charset="0"/>
          </a:endParaRPr>
        </a:p>
      </dgm:t>
    </dgm:pt>
    <dgm:pt modelId="{DEA639DB-7F9A-4EC5-A98B-3EEEADD31B2C}" type="pres">
      <dgm:prSet presAssocID="{0BB14E12-584D-46F0-989A-15BAB3ACDA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5D7BA4E5-47C3-4CBC-B7A5-336AFBD81999}" type="pres">
      <dgm:prSet presAssocID="{BADED270-986A-4315-9387-B834BBAEE479}" presName="hierRoot1" presStyleCnt="0"/>
      <dgm:spPr/>
    </dgm:pt>
    <dgm:pt modelId="{19DE4400-9A1A-4917-9DBA-D43C83C505CB}" type="pres">
      <dgm:prSet presAssocID="{BADED270-986A-4315-9387-B834BBAEE479}" presName="composite" presStyleCnt="0"/>
      <dgm:spPr/>
    </dgm:pt>
    <dgm:pt modelId="{D8789A7B-0364-47C8-AE0D-E7E1D7DFEE79}" type="pres">
      <dgm:prSet presAssocID="{BADED270-986A-4315-9387-B834BBAEE479}" presName="background" presStyleLbl="node0" presStyleIdx="0" presStyleCnt="2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65FB1193-DA6D-4045-8B2B-A05017EF1616}" type="pres">
      <dgm:prSet presAssocID="{BADED270-986A-4315-9387-B834BBAEE479}" presName="text" presStyleLbl="fgAcc0" presStyleIdx="0" presStyleCnt="2" custScaleX="125839" custScaleY="111811" custLinFactX="-100000" custLinFactNeighborX="-102485" custLinFactNeighborY="-2260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68C305C-CF04-4B19-938F-CDCB5960C34E}" type="pres">
      <dgm:prSet presAssocID="{BADED270-986A-4315-9387-B834BBAEE479}" presName="hierChild2" presStyleCnt="0"/>
      <dgm:spPr/>
    </dgm:pt>
    <dgm:pt modelId="{F991F0C2-E317-4E27-9E5F-343A41BDEB65}" type="pres">
      <dgm:prSet presAssocID="{F0350BE3-111C-4E03-ADFD-AD10567319CF}" presName="Name10" presStyleLbl="parChTrans1D2" presStyleIdx="0" presStyleCnt="4"/>
      <dgm:spPr/>
      <dgm:t>
        <a:bodyPr/>
        <a:lstStyle/>
        <a:p>
          <a:endParaRPr lang="fr-FR"/>
        </a:p>
      </dgm:t>
    </dgm:pt>
    <dgm:pt modelId="{9DA4BA8C-E1F0-411B-9B3D-977AFD9644E4}" type="pres">
      <dgm:prSet presAssocID="{6C4943C9-39A6-46FB-A97F-E0FED7D64335}" presName="hierRoot2" presStyleCnt="0"/>
      <dgm:spPr/>
    </dgm:pt>
    <dgm:pt modelId="{F89D1361-A12E-4BD5-93F1-894CBA14AC5A}" type="pres">
      <dgm:prSet presAssocID="{6C4943C9-39A6-46FB-A97F-E0FED7D64335}" presName="composite2" presStyleCnt="0"/>
      <dgm:spPr/>
    </dgm:pt>
    <dgm:pt modelId="{7173C55E-732D-4C20-B0D9-073F05071052}" type="pres">
      <dgm:prSet presAssocID="{6C4943C9-39A6-46FB-A97F-E0FED7D64335}" presName="background2" presStyleLbl="asst1" presStyleIdx="0" presStyleCnt="3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389524DA-D32F-4925-B851-B882E856F5E8}" type="pres">
      <dgm:prSet presAssocID="{6C4943C9-39A6-46FB-A97F-E0FED7D64335}" presName="text2" presStyleLbl="fgAcc2" presStyleIdx="0" presStyleCnt="4" custLinFactX="-94638" custLinFactNeighborX="-100000" custLinFactNeighborY="-1527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CF278F9-0F37-45A2-B2C7-4C31027F3DF9}" type="pres">
      <dgm:prSet presAssocID="{6C4943C9-39A6-46FB-A97F-E0FED7D64335}" presName="hierChild3" presStyleCnt="0"/>
      <dgm:spPr/>
    </dgm:pt>
    <dgm:pt modelId="{BF07DEFF-A79E-4CB9-89D7-215551B8090E}" type="pres">
      <dgm:prSet presAssocID="{19A94771-EAC5-4D1C-BD2E-41978379C43C}" presName="Name17" presStyleLbl="parChTrans1D3" presStyleIdx="0" presStyleCnt="2"/>
      <dgm:spPr/>
      <dgm:t>
        <a:bodyPr/>
        <a:lstStyle/>
        <a:p>
          <a:endParaRPr lang="fr-FR"/>
        </a:p>
      </dgm:t>
    </dgm:pt>
    <dgm:pt modelId="{0B6753CB-4E74-417F-864D-773BC0B3B9E0}" type="pres">
      <dgm:prSet presAssocID="{4CD1E333-9A10-454C-9CD6-9D4AC7C109CA}" presName="hierRoot3" presStyleCnt="0"/>
      <dgm:spPr/>
    </dgm:pt>
    <dgm:pt modelId="{30FFAE3C-85F8-4924-B70B-94D8286E2ABF}" type="pres">
      <dgm:prSet presAssocID="{4CD1E333-9A10-454C-9CD6-9D4AC7C109CA}" presName="composite3" presStyleCnt="0"/>
      <dgm:spPr/>
    </dgm:pt>
    <dgm:pt modelId="{E24E4523-6946-4D04-BEA6-9859C2698360}" type="pres">
      <dgm:prSet presAssocID="{4CD1E333-9A10-454C-9CD6-9D4AC7C109CA}" presName="background3" presStyleLbl="asst1" presStyleIdx="1" presStyleCnt="3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29E94BC8-D0AE-4F14-AF52-2C931B1434F5}" type="pres">
      <dgm:prSet presAssocID="{4CD1E333-9A10-454C-9CD6-9D4AC7C109CA}" presName="text3" presStyleLbl="fgAcc3" presStyleIdx="0" presStyleCnt="2" custLinFactX="-52540" custLinFactNeighborX="-100000" custLinFactNeighborY="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FDA1E10-0BA0-43F1-9664-B821158C6514}" type="pres">
      <dgm:prSet presAssocID="{4CD1E333-9A10-454C-9CD6-9D4AC7C109CA}" presName="hierChild4" presStyleCnt="0"/>
      <dgm:spPr/>
    </dgm:pt>
    <dgm:pt modelId="{C0A72AFB-5447-4035-9C90-3B172417D7C7}" type="pres">
      <dgm:prSet presAssocID="{AEC21755-22D2-45C3-86E4-F48EB1E8E772}" presName="Name23" presStyleLbl="parChTrans1D4" presStyleIdx="0" presStyleCnt="4"/>
      <dgm:spPr/>
      <dgm:t>
        <a:bodyPr/>
        <a:lstStyle/>
        <a:p>
          <a:endParaRPr lang="fr-FR"/>
        </a:p>
      </dgm:t>
    </dgm:pt>
    <dgm:pt modelId="{CE76EED0-4AD4-42AC-834A-06989466E01A}" type="pres">
      <dgm:prSet presAssocID="{778F9838-0933-4F96-976F-7B95BFA816F9}" presName="hierRoot4" presStyleCnt="0"/>
      <dgm:spPr/>
    </dgm:pt>
    <dgm:pt modelId="{FB9352CC-69EC-47AC-BAC7-259EA4D68B36}" type="pres">
      <dgm:prSet presAssocID="{778F9838-0933-4F96-976F-7B95BFA816F9}" presName="composite4" presStyleCnt="0"/>
      <dgm:spPr/>
    </dgm:pt>
    <dgm:pt modelId="{B66F9BBB-B95B-4657-B902-783E8C05061B}" type="pres">
      <dgm:prSet presAssocID="{778F9838-0933-4F96-976F-7B95BFA816F9}" presName="background4" presStyleLbl="node4" presStyleIdx="0" presStyleCnt="4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F2AB0DC7-72F6-410B-8FED-CAEDF197ED8F}" type="pres">
      <dgm:prSet presAssocID="{778F9838-0933-4F96-976F-7B95BFA816F9}" presName="text4" presStyleLbl="fgAcc4" presStyleIdx="0" presStyleCnt="4" custLinFactNeighborX="-57707" custLinFactNeighborY="356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B5A4023-BB34-45EE-BCCD-75A290A73798}" type="pres">
      <dgm:prSet presAssocID="{778F9838-0933-4F96-976F-7B95BFA816F9}" presName="hierChild5" presStyleCnt="0"/>
      <dgm:spPr/>
    </dgm:pt>
    <dgm:pt modelId="{731F4739-A0BE-4BDC-BB8E-719FF64BDCDC}" type="pres">
      <dgm:prSet presAssocID="{FE769E0D-0C21-4BA6-BC6A-F1A00AB6D99F}" presName="Name23" presStyleLbl="parChTrans1D4" presStyleIdx="1" presStyleCnt="4"/>
      <dgm:spPr/>
      <dgm:t>
        <a:bodyPr/>
        <a:lstStyle/>
        <a:p>
          <a:endParaRPr lang="fr-FR"/>
        </a:p>
      </dgm:t>
    </dgm:pt>
    <dgm:pt modelId="{592613E0-243D-4FED-BBD0-170AA45B42C0}" type="pres">
      <dgm:prSet presAssocID="{421A4BE5-F00A-4260-97B5-456A3F195E16}" presName="hierRoot4" presStyleCnt="0"/>
      <dgm:spPr/>
    </dgm:pt>
    <dgm:pt modelId="{FE1DAF51-1300-4147-AE81-E4D74A0101F8}" type="pres">
      <dgm:prSet presAssocID="{421A4BE5-F00A-4260-97B5-456A3F195E16}" presName="composite4" presStyleCnt="0"/>
      <dgm:spPr/>
    </dgm:pt>
    <dgm:pt modelId="{B0540A60-2F12-4C6B-8878-9DB6689CD800}" type="pres">
      <dgm:prSet presAssocID="{421A4BE5-F00A-4260-97B5-456A3F195E16}" presName="background4" presStyleLbl="node4" presStyleIdx="1" presStyleCnt="4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DF41A848-89E6-438F-8116-E84FF817CB4C}" type="pres">
      <dgm:prSet presAssocID="{421A4BE5-F00A-4260-97B5-456A3F195E16}" presName="text4" presStyleLbl="fgAcc4" presStyleIdx="1" presStyleCnt="4" custLinFactNeighborX="-13148" custLinFactNeighborY="356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2EC0925-B215-4F23-8EE6-D1A871EFB20F}" type="pres">
      <dgm:prSet presAssocID="{421A4BE5-F00A-4260-97B5-456A3F195E16}" presName="hierChild5" presStyleCnt="0"/>
      <dgm:spPr/>
    </dgm:pt>
    <dgm:pt modelId="{80423E16-7BF9-4DEC-8931-7E04D0A0F290}" type="pres">
      <dgm:prSet presAssocID="{B12BA78B-198F-4CCA-B63D-90672030BEE1}" presName="Name17" presStyleLbl="parChTrans1D3" presStyleIdx="1" presStyleCnt="2"/>
      <dgm:spPr/>
      <dgm:t>
        <a:bodyPr/>
        <a:lstStyle/>
        <a:p>
          <a:endParaRPr lang="fr-FR"/>
        </a:p>
      </dgm:t>
    </dgm:pt>
    <dgm:pt modelId="{998B3681-118F-459E-9CB3-ECE3A8DCA78C}" type="pres">
      <dgm:prSet presAssocID="{BBEE9942-32B5-42F8-8A77-647A5C0068E4}" presName="hierRoot3" presStyleCnt="0"/>
      <dgm:spPr/>
    </dgm:pt>
    <dgm:pt modelId="{BA6C5B88-BE7C-49B9-AD08-0FF6EA8F219D}" type="pres">
      <dgm:prSet presAssocID="{BBEE9942-32B5-42F8-8A77-647A5C0068E4}" presName="composite3" presStyleCnt="0"/>
      <dgm:spPr/>
    </dgm:pt>
    <dgm:pt modelId="{77AADC91-B241-4AE4-9268-A256146DDC0B}" type="pres">
      <dgm:prSet presAssocID="{BBEE9942-32B5-42F8-8A77-647A5C0068E4}" presName="background3" presStyleLbl="asst1" presStyleIdx="2" presStyleCnt="3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83B7A05B-30D2-4A7C-BB04-EA0211D0AD7A}" type="pres">
      <dgm:prSet presAssocID="{BBEE9942-32B5-42F8-8A77-647A5C0068E4}" presName="text3" presStyleLbl="fgAcc3" presStyleIdx="1" presStyleCnt="2" custLinFactX="-48608" custLinFactNeighborX="-100000" custLinFactNeighborY="-8400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BCD6923-8F87-4BEC-A031-8D1709AB206F}" type="pres">
      <dgm:prSet presAssocID="{BBEE9942-32B5-42F8-8A77-647A5C0068E4}" presName="hierChild4" presStyleCnt="0"/>
      <dgm:spPr/>
    </dgm:pt>
    <dgm:pt modelId="{CC31591B-728B-49E8-9B17-ED3C00774589}" type="pres">
      <dgm:prSet presAssocID="{F54BEBBA-A970-43ED-8FF4-D96E6BE40031}" presName="Name23" presStyleLbl="parChTrans1D4" presStyleIdx="2" presStyleCnt="4"/>
      <dgm:spPr/>
      <dgm:t>
        <a:bodyPr/>
        <a:lstStyle/>
        <a:p>
          <a:endParaRPr lang="fr-FR"/>
        </a:p>
      </dgm:t>
    </dgm:pt>
    <dgm:pt modelId="{4D1FA704-EFAE-4B34-9330-752D3FFECC1B}" type="pres">
      <dgm:prSet presAssocID="{08552DEF-DEC1-4A35-B02A-A4B8D3AD1C09}" presName="hierRoot4" presStyleCnt="0"/>
      <dgm:spPr/>
    </dgm:pt>
    <dgm:pt modelId="{80010A56-98AA-4582-BF68-2B31EF7A1249}" type="pres">
      <dgm:prSet presAssocID="{08552DEF-DEC1-4A35-B02A-A4B8D3AD1C09}" presName="composite4" presStyleCnt="0"/>
      <dgm:spPr/>
    </dgm:pt>
    <dgm:pt modelId="{08223A9A-09DF-450C-87C3-6C6B76F07965}" type="pres">
      <dgm:prSet presAssocID="{08552DEF-DEC1-4A35-B02A-A4B8D3AD1C09}" presName="background4" presStyleLbl="node4" presStyleIdx="2" presStyleCnt="4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46168FF2-1DAB-4460-A477-EE8CDF262EC7}" type="pres">
      <dgm:prSet presAssocID="{08552DEF-DEC1-4A35-B02A-A4B8D3AD1C09}" presName="text4" presStyleLbl="fgAcc4" presStyleIdx="2" presStyleCnt="4" custLinFactNeighborX="-3237" custLinFactNeighborY="509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E5B0EAE-9E1D-45C4-92AF-DE54C1F845D8}" type="pres">
      <dgm:prSet presAssocID="{08552DEF-DEC1-4A35-B02A-A4B8D3AD1C09}" presName="hierChild5" presStyleCnt="0"/>
      <dgm:spPr/>
    </dgm:pt>
    <dgm:pt modelId="{4CE5563A-C07B-4AF7-9422-BBB4C32533CF}" type="pres">
      <dgm:prSet presAssocID="{5F48B284-2A4D-425B-9456-A4BAF4046F54}" presName="Name23" presStyleLbl="parChTrans1D4" presStyleIdx="3" presStyleCnt="4"/>
      <dgm:spPr/>
      <dgm:t>
        <a:bodyPr/>
        <a:lstStyle/>
        <a:p>
          <a:endParaRPr lang="fr-FR"/>
        </a:p>
      </dgm:t>
    </dgm:pt>
    <dgm:pt modelId="{063E4554-A5F5-4067-9B58-EFBC11E89641}" type="pres">
      <dgm:prSet presAssocID="{5D8220D5-7483-4619-81F5-AA877C7DDA13}" presName="hierRoot4" presStyleCnt="0"/>
      <dgm:spPr/>
    </dgm:pt>
    <dgm:pt modelId="{2E63FF3B-43F6-40AD-8A86-1CFF7A103F1C}" type="pres">
      <dgm:prSet presAssocID="{5D8220D5-7483-4619-81F5-AA877C7DDA13}" presName="composite4" presStyleCnt="0"/>
      <dgm:spPr/>
    </dgm:pt>
    <dgm:pt modelId="{91A27702-E6F8-4821-A7ED-2F03B3AF0300}" type="pres">
      <dgm:prSet presAssocID="{5D8220D5-7483-4619-81F5-AA877C7DDA13}" presName="background4" presStyleLbl="node4" presStyleIdx="3" presStyleCnt="4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05CB5493-0C1A-4BC2-9A41-1FB692132F1B}" type="pres">
      <dgm:prSet presAssocID="{5D8220D5-7483-4619-81F5-AA877C7DDA13}" presName="text4" presStyleLbl="fgAcc4" presStyleIdx="3" presStyleCnt="4" custLinFactNeighborY="509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020B67B-1BC5-4509-96D8-2EF8A2D55C34}" type="pres">
      <dgm:prSet presAssocID="{5D8220D5-7483-4619-81F5-AA877C7DDA13}" presName="hierChild5" presStyleCnt="0"/>
      <dgm:spPr/>
    </dgm:pt>
    <dgm:pt modelId="{ED57067A-D13C-4C7E-93F8-D3FD19018D76}" type="pres">
      <dgm:prSet presAssocID="{C6F90A4F-804C-4B5C-A36B-46A1F53892D0}" presName="Name10" presStyleLbl="parChTrans1D2" presStyleIdx="1" presStyleCnt="4"/>
      <dgm:spPr/>
      <dgm:t>
        <a:bodyPr/>
        <a:lstStyle/>
        <a:p>
          <a:endParaRPr lang="fr-FR"/>
        </a:p>
      </dgm:t>
    </dgm:pt>
    <dgm:pt modelId="{8A86E919-08D6-4DD1-AB67-61989A097CD3}" type="pres">
      <dgm:prSet presAssocID="{BFCB330A-A304-4AB7-943E-BF65C08DECA0}" presName="hierRoot2" presStyleCnt="0"/>
      <dgm:spPr/>
    </dgm:pt>
    <dgm:pt modelId="{E6EA70F6-1B76-4DAF-86BC-4F2F3747416F}" type="pres">
      <dgm:prSet presAssocID="{BFCB330A-A304-4AB7-943E-BF65C08DECA0}" presName="composite2" presStyleCnt="0"/>
      <dgm:spPr/>
    </dgm:pt>
    <dgm:pt modelId="{C9ECB6E9-876A-4BB3-9413-CA4E1BE40999}" type="pres">
      <dgm:prSet presAssocID="{BFCB330A-A304-4AB7-943E-BF65C08DECA0}" presName="background2" presStyleLbl="node2" presStyleIdx="0" presStyleCnt="3"/>
      <dgm:spPr>
        <a:solidFill>
          <a:srgbClr val="007BFF"/>
        </a:solidFill>
      </dgm:spPr>
      <dgm:t>
        <a:bodyPr/>
        <a:lstStyle/>
        <a:p>
          <a:endParaRPr lang="fr-FR"/>
        </a:p>
      </dgm:t>
    </dgm:pt>
    <dgm:pt modelId="{4A79962A-5FD7-4B34-AAA5-53261E51AB5B}" type="pres">
      <dgm:prSet presAssocID="{BFCB330A-A304-4AB7-943E-BF65C08DECA0}" presName="text2" presStyleLbl="fgAcc2" presStyleIdx="1" presStyleCnt="4" custLinFactX="-37453" custLinFactNeighborX="-100000" custLinFactNeighborY="-1706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1B6F4D2F-5B1C-438B-A375-FCD49CED90A6}" type="pres">
      <dgm:prSet presAssocID="{BFCB330A-A304-4AB7-943E-BF65C08DECA0}" presName="hierChild3" presStyleCnt="0"/>
      <dgm:spPr/>
    </dgm:pt>
    <dgm:pt modelId="{3CE7C82B-837F-477D-B343-DAFA592047B4}" type="pres">
      <dgm:prSet presAssocID="{BB0B8522-57ED-4CB0-8EC9-868BE8A50761}" presName="hierRoot1" presStyleCnt="0"/>
      <dgm:spPr/>
    </dgm:pt>
    <dgm:pt modelId="{EA6EB2C6-67D1-42B7-9AA8-512C77A35973}" type="pres">
      <dgm:prSet presAssocID="{BB0B8522-57ED-4CB0-8EC9-868BE8A50761}" presName="composite" presStyleCnt="0"/>
      <dgm:spPr/>
    </dgm:pt>
    <dgm:pt modelId="{1F626F0A-5356-4D43-927E-6793DF3B8872}" type="pres">
      <dgm:prSet presAssocID="{BB0B8522-57ED-4CB0-8EC9-868BE8A50761}" presName="background" presStyleLbl="node0" presStyleIdx="1" presStyleCnt="2"/>
      <dgm:spPr>
        <a:solidFill>
          <a:schemeClr val="accent3"/>
        </a:solidFill>
      </dgm:spPr>
      <dgm:t>
        <a:bodyPr/>
        <a:lstStyle/>
        <a:p>
          <a:endParaRPr lang="fr-FR"/>
        </a:p>
      </dgm:t>
    </dgm:pt>
    <dgm:pt modelId="{AF528888-3010-4223-812E-7E99FA3F22BA}" type="pres">
      <dgm:prSet presAssocID="{BB0B8522-57ED-4CB0-8EC9-868BE8A50761}" presName="text" presStyleLbl="fgAcc0" presStyleIdx="1" presStyleCnt="2" custScaleX="145853" custLinFactNeighborX="-28527" custLinFactNeighborY="-2539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417B7527-7619-4563-8B44-802ED18B0AC9}" type="pres">
      <dgm:prSet presAssocID="{BB0B8522-57ED-4CB0-8EC9-868BE8A50761}" presName="hierChild2" presStyleCnt="0"/>
      <dgm:spPr/>
    </dgm:pt>
    <dgm:pt modelId="{C919201C-CB9D-4D8C-9973-0E9F4018C274}" type="pres">
      <dgm:prSet presAssocID="{34D338D8-C44D-417D-A9B8-960241735EBB}" presName="Name10" presStyleLbl="parChTrans1D2" presStyleIdx="2" presStyleCnt="4"/>
      <dgm:spPr/>
      <dgm:t>
        <a:bodyPr/>
        <a:lstStyle/>
        <a:p>
          <a:endParaRPr lang="fr-FR"/>
        </a:p>
      </dgm:t>
    </dgm:pt>
    <dgm:pt modelId="{D0AD47BF-2B7C-4638-AB9E-3CFEE6676DCF}" type="pres">
      <dgm:prSet presAssocID="{9E0D2F6E-C83E-4E46-BC42-6526C6C21BFF}" presName="hierRoot2" presStyleCnt="0"/>
      <dgm:spPr/>
    </dgm:pt>
    <dgm:pt modelId="{E682F4A1-2362-4437-8E37-65AEF0BD48ED}" type="pres">
      <dgm:prSet presAssocID="{9E0D2F6E-C83E-4E46-BC42-6526C6C21BFF}" presName="composite2" presStyleCnt="0"/>
      <dgm:spPr/>
    </dgm:pt>
    <dgm:pt modelId="{E6127431-6740-4C5A-B018-F7C9423FD863}" type="pres">
      <dgm:prSet presAssocID="{9E0D2F6E-C83E-4E46-BC42-6526C6C21BFF}" presName="background2" presStyleLbl="node2" presStyleIdx="1" presStyleCnt="3"/>
      <dgm:spPr>
        <a:solidFill>
          <a:schemeClr val="accent3"/>
        </a:solidFill>
      </dgm:spPr>
      <dgm:t>
        <a:bodyPr/>
        <a:lstStyle/>
        <a:p>
          <a:endParaRPr lang="fr-FR"/>
        </a:p>
      </dgm:t>
    </dgm:pt>
    <dgm:pt modelId="{EB03CD6B-88FB-45DC-ABE9-FDDBF50E4F33}" type="pres">
      <dgm:prSet presAssocID="{9E0D2F6E-C83E-4E46-BC42-6526C6C21BFF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6F90536D-E4BC-48A2-B836-92841B72C2F9}" type="pres">
      <dgm:prSet presAssocID="{9E0D2F6E-C83E-4E46-BC42-6526C6C21BFF}" presName="hierChild3" presStyleCnt="0"/>
      <dgm:spPr/>
    </dgm:pt>
    <dgm:pt modelId="{1C65D6C0-DAE1-4711-A0FC-DB0E5326321B}" type="pres">
      <dgm:prSet presAssocID="{CA20555D-847D-4117-BEE6-EF62FBCF0D72}" presName="Name10" presStyleLbl="parChTrans1D2" presStyleIdx="3" presStyleCnt="4"/>
      <dgm:spPr/>
      <dgm:t>
        <a:bodyPr/>
        <a:lstStyle/>
        <a:p>
          <a:endParaRPr lang="fr-FR"/>
        </a:p>
      </dgm:t>
    </dgm:pt>
    <dgm:pt modelId="{521BEAD5-2956-4487-9118-EE2F74A031A0}" type="pres">
      <dgm:prSet presAssocID="{D23B0B5C-9199-4D8A-ABDD-2AC091298267}" presName="hierRoot2" presStyleCnt="0"/>
      <dgm:spPr/>
    </dgm:pt>
    <dgm:pt modelId="{187031E0-81A7-49B9-A061-31B1FE120C8B}" type="pres">
      <dgm:prSet presAssocID="{D23B0B5C-9199-4D8A-ABDD-2AC091298267}" presName="composite2" presStyleCnt="0"/>
      <dgm:spPr/>
    </dgm:pt>
    <dgm:pt modelId="{400C1F9A-514E-422A-AE4F-ADA68556D148}" type="pres">
      <dgm:prSet presAssocID="{D23B0B5C-9199-4D8A-ABDD-2AC091298267}" presName="background2" presStyleLbl="node2" presStyleIdx="2" presStyleCnt="3"/>
      <dgm:spPr>
        <a:solidFill>
          <a:schemeClr val="accent3"/>
        </a:solidFill>
      </dgm:spPr>
      <dgm:t>
        <a:bodyPr/>
        <a:lstStyle/>
        <a:p>
          <a:endParaRPr lang="fr-FR"/>
        </a:p>
      </dgm:t>
    </dgm:pt>
    <dgm:pt modelId="{5C8263EB-3028-4191-B177-4E74CA5AB637}" type="pres">
      <dgm:prSet presAssocID="{D23B0B5C-9199-4D8A-ABDD-2AC091298267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D77AE3A-7939-4094-86A0-9C55BE5ACFE9}" type="pres">
      <dgm:prSet presAssocID="{D23B0B5C-9199-4D8A-ABDD-2AC091298267}" presName="hierChild3" presStyleCnt="0"/>
      <dgm:spPr/>
    </dgm:pt>
  </dgm:ptLst>
  <dgm:cxnLst>
    <dgm:cxn modelId="{2888C721-977A-4FA9-A5B9-41F9C23C1124}" type="presOf" srcId="{421A4BE5-F00A-4260-97B5-456A3F195E16}" destId="{DF41A848-89E6-438F-8116-E84FF817CB4C}" srcOrd="0" destOrd="0" presId="urn:microsoft.com/office/officeart/2005/8/layout/hierarchy1"/>
    <dgm:cxn modelId="{00E60130-9033-4430-ADE5-D4D568C3C0D1}" type="presOf" srcId="{CA20555D-847D-4117-BEE6-EF62FBCF0D72}" destId="{1C65D6C0-DAE1-4711-A0FC-DB0E5326321B}" srcOrd="0" destOrd="0" presId="urn:microsoft.com/office/officeart/2005/8/layout/hierarchy1"/>
    <dgm:cxn modelId="{2A91BB72-9A25-468A-B5EB-DC9FCE6390A4}" srcId="{4CD1E333-9A10-454C-9CD6-9D4AC7C109CA}" destId="{421A4BE5-F00A-4260-97B5-456A3F195E16}" srcOrd="1" destOrd="0" parTransId="{FE769E0D-0C21-4BA6-BC6A-F1A00AB6D99F}" sibTransId="{4CE33DE5-3399-49C9-B662-B9997AFC0D9F}"/>
    <dgm:cxn modelId="{5FFCE674-C8C9-4C15-B665-6090BC07D8B9}" type="presOf" srcId="{FE769E0D-0C21-4BA6-BC6A-F1A00AB6D99F}" destId="{731F4739-A0BE-4BDC-BB8E-719FF64BDCDC}" srcOrd="0" destOrd="0" presId="urn:microsoft.com/office/officeart/2005/8/layout/hierarchy1"/>
    <dgm:cxn modelId="{9D852BBA-A95D-4706-BDD9-2B23DDA89045}" type="presOf" srcId="{0BB14E12-584D-46F0-989A-15BAB3ACDA0F}" destId="{DEA639DB-7F9A-4EC5-A98B-3EEEADD31B2C}" srcOrd="0" destOrd="0" presId="urn:microsoft.com/office/officeart/2005/8/layout/hierarchy1"/>
    <dgm:cxn modelId="{FE0899E2-1BF6-4166-87B6-02F5786FF5CA}" srcId="{BBEE9942-32B5-42F8-8A77-647A5C0068E4}" destId="{5D8220D5-7483-4619-81F5-AA877C7DDA13}" srcOrd="1" destOrd="0" parTransId="{5F48B284-2A4D-425B-9456-A4BAF4046F54}" sibTransId="{88F10B3E-B0F5-492F-9F0A-6CB2EDCEF756}"/>
    <dgm:cxn modelId="{40913FE7-27E6-4A53-90DB-BAA5013E4281}" type="presOf" srcId="{34D338D8-C44D-417D-A9B8-960241735EBB}" destId="{C919201C-CB9D-4D8C-9973-0E9F4018C274}" srcOrd="0" destOrd="0" presId="urn:microsoft.com/office/officeart/2005/8/layout/hierarchy1"/>
    <dgm:cxn modelId="{49A2C307-51A7-4B2E-97C4-9A7EF584E85B}" type="presOf" srcId="{BBEE9942-32B5-42F8-8A77-647A5C0068E4}" destId="{83B7A05B-30D2-4A7C-BB04-EA0211D0AD7A}" srcOrd="0" destOrd="0" presId="urn:microsoft.com/office/officeart/2005/8/layout/hierarchy1"/>
    <dgm:cxn modelId="{20F610DB-F71E-4319-A279-760A5BE31EEF}" type="presOf" srcId="{F54BEBBA-A970-43ED-8FF4-D96E6BE40031}" destId="{CC31591B-728B-49E8-9B17-ED3C00774589}" srcOrd="0" destOrd="0" presId="urn:microsoft.com/office/officeart/2005/8/layout/hierarchy1"/>
    <dgm:cxn modelId="{87C67F63-F72C-49EE-ACD3-91FBF7D355F9}" srcId="{6C4943C9-39A6-46FB-A97F-E0FED7D64335}" destId="{4CD1E333-9A10-454C-9CD6-9D4AC7C109CA}" srcOrd="0" destOrd="0" parTransId="{19A94771-EAC5-4D1C-BD2E-41978379C43C}" sibTransId="{793501FD-DFAC-4B65-82F4-7CAEF1685019}"/>
    <dgm:cxn modelId="{20F8BBE6-22E8-46F2-BB93-8761E69E9957}" type="presOf" srcId="{BADED270-986A-4315-9387-B834BBAEE479}" destId="{65FB1193-DA6D-4045-8B2B-A05017EF1616}" srcOrd="0" destOrd="0" presId="urn:microsoft.com/office/officeart/2005/8/layout/hierarchy1"/>
    <dgm:cxn modelId="{0E2C1E43-694F-4098-82C0-74B0A6D4D53E}" type="presOf" srcId="{C6F90A4F-804C-4B5C-A36B-46A1F53892D0}" destId="{ED57067A-D13C-4C7E-93F8-D3FD19018D76}" srcOrd="0" destOrd="0" presId="urn:microsoft.com/office/officeart/2005/8/layout/hierarchy1"/>
    <dgm:cxn modelId="{8155BAE7-9115-4151-A259-93EE6BAB75CC}" srcId="{BADED270-986A-4315-9387-B834BBAEE479}" destId="{BFCB330A-A304-4AB7-943E-BF65C08DECA0}" srcOrd="1" destOrd="0" parTransId="{C6F90A4F-804C-4B5C-A36B-46A1F53892D0}" sibTransId="{A944D84F-95FA-4618-8AD7-B184BBE3087A}"/>
    <dgm:cxn modelId="{D41B36FB-C937-4583-88E3-98F4BCA3275E}" type="presOf" srcId="{08552DEF-DEC1-4A35-B02A-A4B8D3AD1C09}" destId="{46168FF2-1DAB-4460-A477-EE8CDF262EC7}" srcOrd="0" destOrd="0" presId="urn:microsoft.com/office/officeart/2005/8/layout/hierarchy1"/>
    <dgm:cxn modelId="{C2D9A598-5F62-4F0E-973E-8F7219ABF643}" type="presOf" srcId="{19A94771-EAC5-4D1C-BD2E-41978379C43C}" destId="{BF07DEFF-A79E-4CB9-89D7-215551B8090E}" srcOrd="0" destOrd="0" presId="urn:microsoft.com/office/officeart/2005/8/layout/hierarchy1"/>
    <dgm:cxn modelId="{FF37CA64-0E67-485C-A614-8EA55D73A394}" srcId="{BADED270-986A-4315-9387-B834BBAEE479}" destId="{6C4943C9-39A6-46FB-A97F-E0FED7D64335}" srcOrd="0" destOrd="0" parTransId="{F0350BE3-111C-4E03-ADFD-AD10567319CF}" sibTransId="{7F968E30-8708-440F-B5A3-C9DEBA95E56D}"/>
    <dgm:cxn modelId="{012C4556-61F2-4401-9911-99276B9072EE}" type="presOf" srcId="{B12BA78B-198F-4CCA-B63D-90672030BEE1}" destId="{80423E16-7BF9-4DEC-8931-7E04D0A0F290}" srcOrd="0" destOrd="0" presId="urn:microsoft.com/office/officeart/2005/8/layout/hierarchy1"/>
    <dgm:cxn modelId="{FC41EF04-EB96-48CA-87C6-386FAF55B459}" type="presOf" srcId="{BB0B8522-57ED-4CB0-8EC9-868BE8A50761}" destId="{AF528888-3010-4223-812E-7E99FA3F22BA}" srcOrd="0" destOrd="0" presId="urn:microsoft.com/office/officeart/2005/8/layout/hierarchy1"/>
    <dgm:cxn modelId="{B72CCBC4-F075-4EBC-AA8D-75A1FA41BD09}" srcId="{0BB14E12-584D-46F0-989A-15BAB3ACDA0F}" destId="{BADED270-986A-4315-9387-B834BBAEE479}" srcOrd="0" destOrd="0" parTransId="{B7AF70B7-0BA2-4512-9E65-44D931883493}" sibTransId="{D0F32600-1A42-4C00-8879-9F062D739D2A}"/>
    <dgm:cxn modelId="{A9769407-A347-4036-9283-4538A7B10DEA}" type="presOf" srcId="{AEC21755-22D2-45C3-86E4-F48EB1E8E772}" destId="{C0A72AFB-5447-4035-9C90-3B172417D7C7}" srcOrd="0" destOrd="0" presId="urn:microsoft.com/office/officeart/2005/8/layout/hierarchy1"/>
    <dgm:cxn modelId="{17E906CF-513E-402F-A28B-787226C58C35}" srcId="{6C4943C9-39A6-46FB-A97F-E0FED7D64335}" destId="{BBEE9942-32B5-42F8-8A77-647A5C0068E4}" srcOrd="1" destOrd="0" parTransId="{B12BA78B-198F-4CCA-B63D-90672030BEE1}" sibTransId="{F433B4B7-5576-4787-8DDD-2F08E474E7B4}"/>
    <dgm:cxn modelId="{A72EF82F-D908-4C4C-BAC6-597A7C4F73E6}" type="presOf" srcId="{4CD1E333-9A10-454C-9CD6-9D4AC7C109CA}" destId="{29E94BC8-D0AE-4F14-AF52-2C931B1434F5}" srcOrd="0" destOrd="0" presId="urn:microsoft.com/office/officeart/2005/8/layout/hierarchy1"/>
    <dgm:cxn modelId="{F08180AD-CB46-4829-880A-A59B58B03622}" type="presOf" srcId="{F0350BE3-111C-4E03-ADFD-AD10567319CF}" destId="{F991F0C2-E317-4E27-9E5F-343A41BDEB65}" srcOrd="0" destOrd="0" presId="urn:microsoft.com/office/officeart/2005/8/layout/hierarchy1"/>
    <dgm:cxn modelId="{F8198F96-E352-4371-A773-B5659C68C94C}" srcId="{BBEE9942-32B5-42F8-8A77-647A5C0068E4}" destId="{08552DEF-DEC1-4A35-B02A-A4B8D3AD1C09}" srcOrd="0" destOrd="0" parTransId="{F54BEBBA-A970-43ED-8FF4-D96E6BE40031}" sibTransId="{7CBC99BF-ED1F-4D81-9F97-C9630AC09C7A}"/>
    <dgm:cxn modelId="{017CDCFD-5EFF-4382-9E86-5F13FD07A7F1}" type="presOf" srcId="{9E0D2F6E-C83E-4E46-BC42-6526C6C21BFF}" destId="{EB03CD6B-88FB-45DC-ABE9-FDDBF50E4F33}" srcOrd="0" destOrd="0" presId="urn:microsoft.com/office/officeart/2005/8/layout/hierarchy1"/>
    <dgm:cxn modelId="{4A394D49-03C9-419C-AC37-D636E7A30FBC}" type="presOf" srcId="{6C4943C9-39A6-46FB-A97F-E0FED7D64335}" destId="{389524DA-D32F-4925-B851-B882E856F5E8}" srcOrd="0" destOrd="0" presId="urn:microsoft.com/office/officeart/2005/8/layout/hierarchy1"/>
    <dgm:cxn modelId="{2F41B397-13D9-462F-8DC1-4BC42FDDEC67}" srcId="{0BB14E12-584D-46F0-989A-15BAB3ACDA0F}" destId="{BB0B8522-57ED-4CB0-8EC9-868BE8A50761}" srcOrd="1" destOrd="0" parTransId="{7706EB35-0692-4D0F-87E0-AF791BE84E8E}" sibTransId="{42E0D149-6CE5-4A39-A885-DE139E4603E0}"/>
    <dgm:cxn modelId="{C677D0AD-CB00-47C2-AE7A-63A08774DA31}" type="presOf" srcId="{778F9838-0933-4F96-976F-7B95BFA816F9}" destId="{F2AB0DC7-72F6-410B-8FED-CAEDF197ED8F}" srcOrd="0" destOrd="0" presId="urn:microsoft.com/office/officeart/2005/8/layout/hierarchy1"/>
    <dgm:cxn modelId="{52BA1AB5-167D-4BF0-9F47-2DC1E27C4582}" type="presOf" srcId="{5F48B284-2A4D-425B-9456-A4BAF4046F54}" destId="{4CE5563A-C07B-4AF7-9422-BBB4C32533CF}" srcOrd="0" destOrd="0" presId="urn:microsoft.com/office/officeart/2005/8/layout/hierarchy1"/>
    <dgm:cxn modelId="{384D2F21-8FCB-41DD-B712-F93040435CDF}" srcId="{BB0B8522-57ED-4CB0-8EC9-868BE8A50761}" destId="{D23B0B5C-9199-4D8A-ABDD-2AC091298267}" srcOrd="1" destOrd="0" parTransId="{CA20555D-847D-4117-BEE6-EF62FBCF0D72}" sibTransId="{090AE6B2-D712-4BC1-87B9-79520EB8EEDE}"/>
    <dgm:cxn modelId="{C56F144C-E108-4820-8B15-C10F523CE6F1}" type="presOf" srcId="{BFCB330A-A304-4AB7-943E-BF65C08DECA0}" destId="{4A79962A-5FD7-4B34-AAA5-53261E51AB5B}" srcOrd="0" destOrd="0" presId="urn:microsoft.com/office/officeart/2005/8/layout/hierarchy1"/>
    <dgm:cxn modelId="{010EF916-7FC2-4898-9E57-C65D656232DF}" srcId="{4CD1E333-9A10-454C-9CD6-9D4AC7C109CA}" destId="{778F9838-0933-4F96-976F-7B95BFA816F9}" srcOrd="0" destOrd="0" parTransId="{AEC21755-22D2-45C3-86E4-F48EB1E8E772}" sibTransId="{2E09506D-2CB3-4D14-8E89-E0B8DA95C887}"/>
    <dgm:cxn modelId="{2684F590-49E5-43F3-B0FB-E981C96F265B}" type="presOf" srcId="{5D8220D5-7483-4619-81F5-AA877C7DDA13}" destId="{05CB5493-0C1A-4BC2-9A41-1FB692132F1B}" srcOrd="0" destOrd="0" presId="urn:microsoft.com/office/officeart/2005/8/layout/hierarchy1"/>
    <dgm:cxn modelId="{49D85B2A-1594-4FD6-B17C-E139186A6ACC}" type="presOf" srcId="{D23B0B5C-9199-4D8A-ABDD-2AC091298267}" destId="{5C8263EB-3028-4191-B177-4E74CA5AB637}" srcOrd="0" destOrd="0" presId="urn:microsoft.com/office/officeart/2005/8/layout/hierarchy1"/>
    <dgm:cxn modelId="{339D0128-AE37-44D2-8120-EAF5A6FBCB86}" srcId="{BB0B8522-57ED-4CB0-8EC9-868BE8A50761}" destId="{9E0D2F6E-C83E-4E46-BC42-6526C6C21BFF}" srcOrd="0" destOrd="0" parTransId="{34D338D8-C44D-417D-A9B8-960241735EBB}" sibTransId="{B376F7A8-FAEF-42CD-A41E-0E34F456E911}"/>
    <dgm:cxn modelId="{5322C90A-592D-4D56-99EF-9929C50D582B}" type="presParOf" srcId="{DEA639DB-7F9A-4EC5-A98B-3EEEADD31B2C}" destId="{5D7BA4E5-47C3-4CBC-B7A5-336AFBD81999}" srcOrd="0" destOrd="0" presId="urn:microsoft.com/office/officeart/2005/8/layout/hierarchy1"/>
    <dgm:cxn modelId="{111782F1-9AF8-4326-A1BA-17F806693BD7}" type="presParOf" srcId="{5D7BA4E5-47C3-4CBC-B7A5-336AFBD81999}" destId="{19DE4400-9A1A-4917-9DBA-D43C83C505CB}" srcOrd="0" destOrd="0" presId="urn:microsoft.com/office/officeart/2005/8/layout/hierarchy1"/>
    <dgm:cxn modelId="{7939A1B0-20BB-420F-BD6B-A40C6C106E10}" type="presParOf" srcId="{19DE4400-9A1A-4917-9DBA-D43C83C505CB}" destId="{D8789A7B-0364-47C8-AE0D-E7E1D7DFEE79}" srcOrd="0" destOrd="0" presId="urn:microsoft.com/office/officeart/2005/8/layout/hierarchy1"/>
    <dgm:cxn modelId="{3A5D5853-8275-43F7-983D-344CCF656457}" type="presParOf" srcId="{19DE4400-9A1A-4917-9DBA-D43C83C505CB}" destId="{65FB1193-DA6D-4045-8B2B-A05017EF1616}" srcOrd="1" destOrd="0" presId="urn:microsoft.com/office/officeart/2005/8/layout/hierarchy1"/>
    <dgm:cxn modelId="{E610E968-EED3-4E36-97FE-1BA527D5AF2E}" type="presParOf" srcId="{5D7BA4E5-47C3-4CBC-B7A5-336AFBD81999}" destId="{368C305C-CF04-4B19-938F-CDCB5960C34E}" srcOrd="1" destOrd="0" presId="urn:microsoft.com/office/officeart/2005/8/layout/hierarchy1"/>
    <dgm:cxn modelId="{2BEFED70-79B4-46C7-8C7F-DA3510424A8D}" type="presParOf" srcId="{368C305C-CF04-4B19-938F-CDCB5960C34E}" destId="{F991F0C2-E317-4E27-9E5F-343A41BDEB65}" srcOrd="0" destOrd="0" presId="urn:microsoft.com/office/officeart/2005/8/layout/hierarchy1"/>
    <dgm:cxn modelId="{68785E12-0576-4C99-AFE2-31C1A225BA34}" type="presParOf" srcId="{368C305C-CF04-4B19-938F-CDCB5960C34E}" destId="{9DA4BA8C-E1F0-411B-9B3D-977AFD9644E4}" srcOrd="1" destOrd="0" presId="urn:microsoft.com/office/officeart/2005/8/layout/hierarchy1"/>
    <dgm:cxn modelId="{C82D010F-642F-4D6E-8291-CE9A515C4E5C}" type="presParOf" srcId="{9DA4BA8C-E1F0-411B-9B3D-977AFD9644E4}" destId="{F89D1361-A12E-4BD5-93F1-894CBA14AC5A}" srcOrd="0" destOrd="0" presId="urn:microsoft.com/office/officeart/2005/8/layout/hierarchy1"/>
    <dgm:cxn modelId="{760373A2-67D4-439A-873E-3ED665AA677C}" type="presParOf" srcId="{F89D1361-A12E-4BD5-93F1-894CBA14AC5A}" destId="{7173C55E-732D-4C20-B0D9-073F05071052}" srcOrd="0" destOrd="0" presId="urn:microsoft.com/office/officeart/2005/8/layout/hierarchy1"/>
    <dgm:cxn modelId="{9FD455B4-CD32-43ED-9B71-30783CD37101}" type="presParOf" srcId="{F89D1361-A12E-4BD5-93F1-894CBA14AC5A}" destId="{389524DA-D32F-4925-B851-B882E856F5E8}" srcOrd="1" destOrd="0" presId="urn:microsoft.com/office/officeart/2005/8/layout/hierarchy1"/>
    <dgm:cxn modelId="{42F9FE59-F501-418F-8EAF-8737C2A9869B}" type="presParOf" srcId="{9DA4BA8C-E1F0-411B-9B3D-977AFD9644E4}" destId="{DCF278F9-0F37-45A2-B2C7-4C31027F3DF9}" srcOrd="1" destOrd="0" presId="urn:microsoft.com/office/officeart/2005/8/layout/hierarchy1"/>
    <dgm:cxn modelId="{2F94432E-CE4D-40B2-A1AD-BF86EAC5C1B4}" type="presParOf" srcId="{DCF278F9-0F37-45A2-B2C7-4C31027F3DF9}" destId="{BF07DEFF-A79E-4CB9-89D7-215551B8090E}" srcOrd="0" destOrd="0" presId="urn:microsoft.com/office/officeart/2005/8/layout/hierarchy1"/>
    <dgm:cxn modelId="{795F2199-4EC9-4137-ABD8-BBC0AB7C55A3}" type="presParOf" srcId="{DCF278F9-0F37-45A2-B2C7-4C31027F3DF9}" destId="{0B6753CB-4E74-417F-864D-773BC0B3B9E0}" srcOrd="1" destOrd="0" presId="urn:microsoft.com/office/officeart/2005/8/layout/hierarchy1"/>
    <dgm:cxn modelId="{205EF4BF-A4EA-4435-9A19-92AF237D81FD}" type="presParOf" srcId="{0B6753CB-4E74-417F-864D-773BC0B3B9E0}" destId="{30FFAE3C-85F8-4924-B70B-94D8286E2ABF}" srcOrd="0" destOrd="0" presId="urn:microsoft.com/office/officeart/2005/8/layout/hierarchy1"/>
    <dgm:cxn modelId="{ADB87D69-0808-4383-919B-A8B5A7DDF005}" type="presParOf" srcId="{30FFAE3C-85F8-4924-B70B-94D8286E2ABF}" destId="{E24E4523-6946-4D04-BEA6-9859C2698360}" srcOrd="0" destOrd="0" presId="urn:microsoft.com/office/officeart/2005/8/layout/hierarchy1"/>
    <dgm:cxn modelId="{F346BB2D-7B1D-4867-9700-5F4C5FAB1E5B}" type="presParOf" srcId="{30FFAE3C-85F8-4924-B70B-94D8286E2ABF}" destId="{29E94BC8-D0AE-4F14-AF52-2C931B1434F5}" srcOrd="1" destOrd="0" presId="urn:microsoft.com/office/officeart/2005/8/layout/hierarchy1"/>
    <dgm:cxn modelId="{B264B503-5BE3-47CE-A9D9-E95B1D7FF6A3}" type="presParOf" srcId="{0B6753CB-4E74-417F-864D-773BC0B3B9E0}" destId="{CFDA1E10-0BA0-43F1-9664-B821158C6514}" srcOrd="1" destOrd="0" presId="urn:microsoft.com/office/officeart/2005/8/layout/hierarchy1"/>
    <dgm:cxn modelId="{277EB74B-CC1C-4A7D-A6FE-1B6127A89256}" type="presParOf" srcId="{CFDA1E10-0BA0-43F1-9664-B821158C6514}" destId="{C0A72AFB-5447-4035-9C90-3B172417D7C7}" srcOrd="0" destOrd="0" presId="urn:microsoft.com/office/officeart/2005/8/layout/hierarchy1"/>
    <dgm:cxn modelId="{FC647C41-A158-41A0-98CD-4E52FAC54F5C}" type="presParOf" srcId="{CFDA1E10-0BA0-43F1-9664-B821158C6514}" destId="{CE76EED0-4AD4-42AC-834A-06989466E01A}" srcOrd="1" destOrd="0" presId="urn:microsoft.com/office/officeart/2005/8/layout/hierarchy1"/>
    <dgm:cxn modelId="{1A8B74A1-B69F-4A81-8701-D07B6759CD9F}" type="presParOf" srcId="{CE76EED0-4AD4-42AC-834A-06989466E01A}" destId="{FB9352CC-69EC-47AC-BAC7-259EA4D68B36}" srcOrd="0" destOrd="0" presId="urn:microsoft.com/office/officeart/2005/8/layout/hierarchy1"/>
    <dgm:cxn modelId="{5B852419-B6EE-4588-9BD6-D579C8BDA80E}" type="presParOf" srcId="{FB9352CC-69EC-47AC-BAC7-259EA4D68B36}" destId="{B66F9BBB-B95B-4657-B902-783E8C05061B}" srcOrd="0" destOrd="0" presId="urn:microsoft.com/office/officeart/2005/8/layout/hierarchy1"/>
    <dgm:cxn modelId="{0414B4E1-6038-4947-80D0-C37CA66D823D}" type="presParOf" srcId="{FB9352CC-69EC-47AC-BAC7-259EA4D68B36}" destId="{F2AB0DC7-72F6-410B-8FED-CAEDF197ED8F}" srcOrd="1" destOrd="0" presId="urn:microsoft.com/office/officeart/2005/8/layout/hierarchy1"/>
    <dgm:cxn modelId="{676C1207-EDCC-4592-B9E7-E716A24B7C60}" type="presParOf" srcId="{CE76EED0-4AD4-42AC-834A-06989466E01A}" destId="{9B5A4023-BB34-45EE-BCCD-75A290A73798}" srcOrd="1" destOrd="0" presId="urn:microsoft.com/office/officeart/2005/8/layout/hierarchy1"/>
    <dgm:cxn modelId="{277DF1D1-6026-49C6-AC33-CBCC91FC48EF}" type="presParOf" srcId="{CFDA1E10-0BA0-43F1-9664-B821158C6514}" destId="{731F4739-A0BE-4BDC-BB8E-719FF64BDCDC}" srcOrd="2" destOrd="0" presId="urn:microsoft.com/office/officeart/2005/8/layout/hierarchy1"/>
    <dgm:cxn modelId="{D1D08735-2F52-4396-BC76-89B00BCF771E}" type="presParOf" srcId="{CFDA1E10-0BA0-43F1-9664-B821158C6514}" destId="{592613E0-243D-4FED-BBD0-170AA45B42C0}" srcOrd="3" destOrd="0" presId="urn:microsoft.com/office/officeart/2005/8/layout/hierarchy1"/>
    <dgm:cxn modelId="{528B6CC8-3093-46C0-87C1-D13F203789CB}" type="presParOf" srcId="{592613E0-243D-4FED-BBD0-170AA45B42C0}" destId="{FE1DAF51-1300-4147-AE81-E4D74A0101F8}" srcOrd="0" destOrd="0" presId="urn:microsoft.com/office/officeart/2005/8/layout/hierarchy1"/>
    <dgm:cxn modelId="{673396A4-9EFE-42F4-B92A-49900C52BC8E}" type="presParOf" srcId="{FE1DAF51-1300-4147-AE81-E4D74A0101F8}" destId="{B0540A60-2F12-4C6B-8878-9DB6689CD800}" srcOrd="0" destOrd="0" presId="urn:microsoft.com/office/officeart/2005/8/layout/hierarchy1"/>
    <dgm:cxn modelId="{9243AC47-6728-4678-9269-EE115D37E9E5}" type="presParOf" srcId="{FE1DAF51-1300-4147-AE81-E4D74A0101F8}" destId="{DF41A848-89E6-438F-8116-E84FF817CB4C}" srcOrd="1" destOrd="0" presId="urn:microsoft.com/office/officeart/2005/8/layout/hierarchy1"/>
    <dgm:cxn modelId="{F2284435-7AE8-4D25-B380-769F74C1C658}" type="presParOf" srcId="{592613E0-243D-4FED-BBD0-170AA45B42C0}" destId="{B2EC0925-B215-4F23-8EE6-D1A871EFB20F}" srcOrd="1" destOrd="0" presId="urn:microsoft.com/office/officeart/2005/8/layout/hierarchy1"/>
    <dgm:cxn modelId="{9C58F5F8-7949-4A6D-A964-D7E279280840}" type="presParOf" srcId="{DCF278F9-0F37-45A2-B2C7-4C31027F3DF9}" destId="{80423E16-7BF9-4DEC-8931-7E04D0A0F290}" srcOrd="2" destOrd="0" presId="urn:microsoft.com/office/officeart/2005/8/layout/hierarchy1"/>
    <dgm:cxn modelId="{BC7FDA19-DF6C-475F-8812-2110BC8648C4}" type="presParOf" srcId="{DCF278F9-0F37-45A2-B2C7-4C31027F3DF9}" destId="{998B3681-118F-459E-9CB3-ECE3A8DCA78C}" srcOrd="3" destOrd="0" presId="urn:microsoft.com/office/officeart/2005/8/layout/hierarchy1"/>
    <dgm:cxn modelId="{E26B6B4D-FFDB-414B-8639-9F34D4C1E87B}" type="presParOf" srcId="{998B3681-118F-459E-9CB3-ECE3A8DCA78C}" destId="{BA6C5B88-BE7C-49B9-AD08-0FF6EA8F219D}" srcOrd="0" destOrd="0" presId="urn:microsoft.com/office/officeart/2005/8/layout/hierarchy1"/>
    <dgm:cxn modelId="{98150CB9-C901-46C5-916E-46CF68061C3E}" type="presParOf" srcId="{BA6C5B88-BE7C-49B9-AD08-0FF6EA8F219D}" destId="{77AADC91-B241-4AE4-9268-A256146DDC0B}" srcOrd="0" destOrd="0" presId="urn:microsoft.com/office/officeart/2005/8/layout/hierarchy1"/>
    <dgm:cxn modelId="{11AD26F3-EE93-4735-9ED7-37124A85D079}" type="presParOf" srcId="{BA6C5B88-BE7C-49B9-AD08-0FF6EA8F219D}" destId="{83B7A05B-30D2-4A7C-BB04-EA0211D0AD7A}" srcOrd="1" destOrd="0" presId="urn:microsoft.com/office/officeart/2005/8/layout/hierarchy1"/>
    <dgm:cxn modelId="{BDB72E7C-F2C8-4AFC-B5A1-16C9462F020C}" type="presParOf" srcId="{998B3681-118F-459E-9CB3-ECE3A8DCA78C}" destId="{6BCD6923-8F87-4BEC-A031-8D1709AB206F}" srcOrd="1" destOrd="0" presId="urn:microsoft.com/office/officeart/2005/8/layout/hierarchy1"/>
    <dgm:cxn modelId="{B299ECA9-D4A7-42AA-AE80-CA5A938B1FF3}" type="presParOf" srcId="{6BCD6923-8F87-4BEC-A031-8D1709AB206F}" destId="{CC31591B-728B-49E8-9B17-ED3C00774589}" srcOrd="0" destOrd="0" presId="urn:microsoft.com/office/officeart/2005/8/layout/hierarchy1"/>
    <dgm:cxn modelId="{BA26188B-5246-4B36-BEF3-C6D8A2655AA2}" type="presParOf" srcId="{6BCD6923-8F87-4BEC-A031-8D1709AB206F}" destId="{4D1FA704-EFAE-4B34-9330-752D3FFECC1B}" srcOrd="1" destOrd="0" presId="urn:microsoft.com/office/officeart/2005/8/layout/hierarchy1"/>
    <dgm:cxn modelId="{28EC9B43-4FCD-49EC-BF0F-32F7BCBD7EFC}" type="presParOf" srcId="{4D1FA704-EFAE-4B34-9330-752D3FFECC1B}" destId="{80010A56-98AA-4582-BF68-2B31EF7A1249}" srcOrd="0" destOrd="0" presId="urn:microsoft.com/office/officeart/2005/8/layout/hierarchy1"/>
    <dgm:cxn modelId="{39020047-A52B-43BA-B162-768D5CCFD5D5}" type="presParOf" srcId="{80010A56-98AA-4582-BF68-2B31EF7A1249}" destId="{08223A9A-09DF-450C-87C3-6C6B76F07965}" srcOrd="0" destOrd="0" presId="urn:microsoft.com/office/officeart/2005/8/layout/hierarchy1"/>
    <dgm:cxn modelId="{82C7EB65-611D-4FBA-A126-1DC1E95D4E8C}" type="presParOf" srcId="{80010A56-98AA-4582-BF68-2B31EF7A1249}" destId="{46168FF2-1DAB-4460-A477-EE8CDF262EC7}" srcOrd="1" destOrd="0" presId="urn:microsoft.com/office/officeart/2005/8/layout/hierarchy1"/>
    <dgm:cxn modelId="{C3E7E38C-CFDC-4DB8-ABC5-A5098CB1D72C}" type="presParOf" srcId="{4D1FA704-EFAE-4B34-9330-752D3FFECC1B}" destId="{2E5B0EAE-9E1D-45C4-92AF-DE54C1F845D8}" srcOrd="1" destOrd="0" presId="urn:microsoft.com/office/officeart/2005/8/layout/hierarchy1"/>
    <dgm:cxn modelId="{C0E7DD5F-7D46-4816-91DA-BE0F490B406F}" type="presParOf" srcId="{6BCD6923-8F87-4BEC-A031-8D1709AB206F}" destId="{4CE5563A-C07B-4AF7-9422-BBB4C32533CF}" srcOrd="2" destOrd="0" presId="urn:microsoft.com/office/officeart/2005/8/layout/hierarchy1"/>
    <dgm:cxn modelId="{4E4BE0DF-C168-4E66-896B-2D1A5FB8B40D}" type="presParOf" srcId="{6BCD6923-8F87-4BEC-A031-8D1709AB206F}" destId="{063E4554-A5F5-4067-9B58-EFBC11E89641}" srcOrd="3" destOrd="0" presId="urn:microsoft.com/office/officeart/2005/8/layout/hierarchy1"/>
    <dgm:cxn modelId="{91C109C1-BAA3-4322-8FC1-CCEDDEE85B50}" type="presParOf" srcId="{063E4554-A5F5-4067-9B58-EFBC11E89641}" destId="{2E63FF3B-43F6-40AD-8A86-1CFF7A103F1C}" srcOrd="0" destOrd="0" presId="urn:microsoft.com/office/officeart/2005/8/layout/hierarchy1"/>
    <dgm:cxn modelId="{0FA2D9EB-CECC-4D6C-A0FB-11B9CD2691E7}" type="presParOf" srcId="{2E63FF3B-43F6-40AD-8A86-1CFF7A103F1C}" destId="{91A27702-E6F8-4821-A7ED-2F03B3AF0300}" srcOrd="0" destOrd="0" presId="urn:microsoft.com/office/officeart/2005/8/layout/hierarchy1"/>
    <dgm:cxn modelId="{34235FAC-FD70-44FA-8B13-395D4B540A3F}" type="presParOf" srcId="{2E63FF3B-43F6-40AD-8A86-1CFF7A103F1C}" destId="{05CB5493-0C1A-4BC2-9A41-1FB692132F1B}" srcOrd="1" destOrd="0" presId="urn:microsoft.com/office/officeart/2005/8/layout/hierarchy1"/>
    <dgm:cxn modelId="{B2549C45-B49E-4692-AB1A-6C28584EAAEB}" type="presParOf" srcId="{063E4554-A5F5-4067-9B58-EFBC11E89641}" destId="{C020B67B-1BC5-4509-96D8-2EF8A2D55C34}" srcOrd="1" destOrd="0" presId="urn:microsoft.com/office/officeart/2005/8/layout/hierarchy1"/>
    <dgm:cxn modelId="{B9D4BD52-FAB6-4A88-8E4B-613B933D992E}" type="presParOf" srcId="{368C305C-CF04-4B19-938F-CDCB5960C34E}" destId="{ED57067A-D13C-4C7E-93F8-D3FD19018D76}" srcOrd="2" destOrd="0" presId="urn:microsoft.com/office/officeart/2005/8/layout/hierarchy1"/>
    <dgm:cxn modelId="{1FA57330-88D7-4F11-BED5-394DD8F93C66}" type="presParOf" srcId="{368C305C-CF04-4B19-938F-CDCB5960C34E}" destId="{8A86E919-08D6-4DD1-AB67-61989A097CD3}" srcOrd="3" destOrd="0" presId="urn:microsoft.com/office/officeart/2005/8/layout/hierarchy1"/>
    <dgm:cxn modelId="{87EFBA00-341D-4A5D-A941-7192FCBC0876}" type="presParOf" srcId="{8A86E919-08D6-4DD1-AB67-61989A097CD3}" destId="{E6EA70F6-1B76-4DAF-86BC-4F2F3747416F}" srcOrd="0" destOrd="0" presId="urn:microsoft.com/office/officeart/2005/8/layout/hierarchy1"/>
    <dgm:cxn modelId="{B2E2EDC2-31F6-41ED-B1D1-3EF67241EF92}" type="presParOf" srcId="{E6EA70F6-1B76-4DAF-86BC-4F2F3747416F}" destId="{C9ECB6E9-876A-4BB3-9413-CA4E1BE40999}" srcOrd="0" destOrd="0" presId="urn:microsoft.com/office/officeart/2005/8/layout/hierarchy1"/>
    <dgm:cxn modelId="{4DC3F236-5EB2-4FA8-8F50-379ABF1AF226}" type="presParOf" srcId="{E6EA70F6-1B76-4DAF-86BC-4F2F3747416F}" destId="{4A79962A-5FD7-4B34-AAA5-53261E51AB5B}" srcOrd="1" destOrd="0" presId="urn:microsoft.com/office/officeart/2005/8/layout/hierarchy1"/>
    <dgm:cxn modelId="{EDBF1452-ADB5-47C8-BE1A-67C7452EFED0}" type="presParOf" srcId="{8A86E919-08D6-4DD1-AB67-61989A097CD3}" destId="{1B6F4D2F-5B1C-438B-A375-FCD49CED90A6}" srcOrd="1" destOrd="0" presId="urn:microsoft.com/office/officeart/2005/8/layout/hierarchy1"/>
    <dgm:cxn modelId="{C8AACBDE-78B8-4F93-94C0-9F7AEB4CA09F}" type="presParOf" srcId="{DEA639DB-7F9A-4EC5-A98B-3EEEADD31B2C}" destId="{3CE7C82B-837F-477D-B343-DAFA592047B4}" srcOrd="1" destOrd="0" presId="urn:microsoft.com/office/officeart/2005/8/layout/hierarchy1"/>
    <dgm:cxn modelId="{B530B9AB-63B3-4B2A-ADCD-527CE84DA2D6}" type="presParOf" srcId="{3CE7C82B-837F-477D-B343-DAFA592047B4}" destId="{EA6EB2C6-67D1-42B7-9AA8-512C77A35973}" srcOrd="0" destOrd="0" presId="urn:microsoft.com/office/officeart/2005/8/layout/hierarchy1"/>
    <dgm:cxn modelId="{A624EC8E-059D-434C-9662-8FAB4C3CA566}" type="presParOf" srcId="{EA6EB2C6-67D1-42B7-9AA8-512C77A35973}" destId="{1F626F0A-5356-4D43-927E-6793DF3B8872}" srcOrd="0" destOrd="0" presId="urn:microsoft.com/office/officeart/2005/8/layout/hierarchy1"/>
    <dgm:cxn modelId="{3D29BA5A-58E4-4692-96E5-7F2E241C1E70}" type="presParOf" srcId="{EA6EB2C6-67D1-42B7-9AA8-512C77A35973}" destId="{AF528888-3010-4223-812E-7E99FA3F22BA}" srcOrd="1" destOrd="0" presId="urn:microsoft.com/office/officeart/2005/8/layout/hierarchy1"/>
    <dgm:cxn modelId="{F350D83F-398D-4607-BE3F-E54D1F9618E0}" type="presParOf" srcId="{3CE7C82B-837F-477D-B343-DAFA592047B4}" destId="{417B7527-7619-4563-8B44-802ED18B0AC9}" srcOrd="1" destOrd="0" presId="urn:microsoft.com/office/officeart/2005/8/layout/hierarchy1"/>
    <dgm:cxn modelId="{E767FB3D-43B0-446E-A202-BD0E61DAD98A}" type="presParOf" srcId="{417B7527-7619-4563-8B44-802ED18B0AC9}" destId="{C919201C-CB9D-4D8C-9973-0E9F4018C274}" srcOrd="0" destOrd="0" presId="urn:microsoft.com/office/officeart/2005/8/layout/hierarchy1"/>
    <dgm:cxn modelId="{DD7BF9F7-545C-49C6-A77A-FF89239CC63B}" type="presParOf" srcId="{417B7527-7619-4563-8B44-802ED18B0AC9}" destId="{D0AD47BF-2B7C-4638-AB9E-3CFEE6676DCF}" srcOrd="1" destOrd="0" presId="urn:microsoft.com/office/officeart/2005/8/layout/hierarchy1"/>
    <dgm:cxn modelId="{132B700D-1D30-439A-8D54-44D141E093DC}" type="presParOf" srcId="{D0AD47BF-2B7C-4638-AB9E-3CFEE6676DCF}" destId="{E682F4A1-2362-4437-8E37-65AEF0BD48ED}" srcOrd="0" destOrd="0" presId="urn:microsoft.com/office/officeart/2005/8/layout/hierarchy1"/>
    <dgm:cxn modelId="{44A02631-FE28-4E04-953F-D70EE75832D6}" type="presParOf" srcId="{E682F4A1-2362-4437-8E37-65AEF0BD48ED}" destId="{E6127431-6740-4C5A-B018-F7C9423FD863}" srcOrd="0" destOrd="0" presId="urn:microsoft.com/office/officeart/2005/8/layout/hierarchy1"/>
    <dgm:cxn modelId="{D426F763-1310-4392-9F70-D54C9B7A51FF}" type="presParOf" srcId="{E682F4A1-2362-4437-8E37-65AEF0BD48ED}" destId="{EB03CD6B-88FB-45DC-ABE9-FDDBF50E4F33}" srcOrd="1" destOrd="0" presId="urn:microsoft.com/office/officeart/2005/8/layout/hierarchy1"/>
    <dgm:cxn modelId="{2E3179F4-5214-45D1-BFDF-DC993702F882}" type="presParOf" srcId="{D0AD47BF-2B7C-4638-AB9E-3CFEE6676DCF}" destId="{6F90536D-E4BC-48A2-B836-92841B72C2F9}" srcOrd="1" destOrd="0" presId="urn:microsoft.com/office/officeart/2005/8/layout/hierarchy1"/>
    <dgm:cxn modelId="{2FA9F256-8B6D-46B7-A672-27593E305300}" type="presParOf" srcId="{417B7527-7619-4563-8B44-802ED18B0AC9}" destId="{1C65D6C0-DAE1-4711-A0FC-DB0E5326321B}" srcOrd="2" destOrd="0" presId="urn:microsoft.com/office/officeart/2005/8/layout/hierarchy1"/>
    <dgm:cxn modelId="{D14F16DF-439E-4107-8F13-126986EE7C08}" type="presParOf" srcId="{417B7527-7619-4563-8B44-802ED18B0AC9}" destId="{521BEAD5-2956-4487-9118-EE2F74A031A0}" srcOrd="3" destOrd="0" presId="urn:microsoft.com/office/officeart/2005/8/layout/hierarchy1"/>
    <dgm:cxn modelId="{D0EB6E7D-269A-4F04-B53A-2BBCC107328B}" type="presParOf" srcId="{521BEAD5-2956-4487-9118-EE2F74A031A0}" destId="{187031E0-81A7-49B9-A061-31B1FE120C8B}" srcOrd="0" destOrd="0" presId="urn:microsoft.com/office/officeart/2005/8/layout/hierarchy1"/>
    <dgm:cxn modelId="{116B5ED2-DA9C-4A0C-935D-C07D9E2BA47F}" type="presParOf" srcId="{187031E0-81A7-49B9-A061-31B1FE120C8B}" destId="{400C1F9A-514E-422A-AE4F-ADA68556D148}" srcOrd="0" destOrd="0" presId="urn:microsoft.com/office/officeart/2005/8/layout/hierarchy1"/>
    <dgm:cxn modelId="{907975E6-1CCF-4148-9432-9024FB3146DF}" type="presParOf" srcId="{187031E0-81A7-49B9-A061-31B1FE120C8B}" destId="{5C8263EB-3028-4191-B177-4E74CA5AB637}" srcOrd="1" destOrd="0" presId="urn:microsoft.com/office/officeart/2005/8/layout/hierarchy1"/>
    <dgm:cxn modelId="{893C9A3E-4C3B-4568-9D78-F6A2A108DE9C}" type="presParOf" srcId="{521BEAD5-2956-4487-9118-EE2F74A031A0}" destId="{ED77AE3A-7939-4094-86A0-9C55BE5ACFE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5D6C0-DAE1-4711-A0FC-DB0E5326321B}">
      <dsp:nvSpPr>
        <dsp:cNvPr id="0" name=""/>
        <dsp:cNvSpPr/>
      </dsp:nvSpPr>
      <dsp:spPr>
        <a:xfrm>
          <a:off x="7912885" y="814356"/>
          <a:ext cx="1378754" cy="610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678"/>
              </a:lnTo>
              <a:lnTo>
                <a:pt x="1378754" y="467678"/>
              </a:lnTo>
              <a:lnTo>
                <a:pt x="1378754" y="6101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19201C-CB9D-4D8C-9973-0E9F4018C274}">
      <dsp:nvSpPr>
        <dsp:cNvPr id="0" name=""/>
        <dsp:cNvSpPr/>
      </dsp:nvSpPr>
      <dsp:spPr>
        <a:xfrm>
          <a:off x="7411698" y="814356"/>
          <a:ext cx="501187" cy="610169"/>
        </a:xfrm>
        <a:custGeom>
          <a:avLst/>
          <a:gdLst/>
          <a:ahLst/>
          <a:cxnLst/>
          <a:rect l="0" t="0" r="0" b="0"/>
          <a:pathLst>
            <a:path>
              <a:moveTo>
                <a:pt x="501187" y="0"/>
              </a:moveTo>
              <a:lnTo>
                <a:pt x="501187" y="467678"/>
              </a:lnTo>
              <a:lnTo>
                <a:pt x="0" y="467678"/>
              </a:lnTo>
              <a:lnTo>
                <a:pt x="0" y="6101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57067A-D13C-4C7E-93F8-D3FD19018D76}">
      <dsp:nvSpPr>
        <dsp:cNvPr id="0" name=""/>
        <dsp:cNvSpPr/>
      </dsp:nvSpPr>
      <dsp:spPr>
        <a:xfrm>
          <a:off x="1477292" y="929716"/>
          <a:ext cx="1940250" cy="4434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982"/>
              </a:lnTo>
              <a:lnTo>
                <a:pt x="1940250" y="300982"/>
              </a:lnTo>
              <a:lnTo>
                <a:pt x="1940250" y="4434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5563A-C07B-4AF7-9422-BBB4C32533CF}">
      <dsp:nvSpPr>
        <dsp:cNvPr id="0" name=""/>
        <dsp:cNvSpPr/>
      </dsp:nvSpPr>
      <dsp:spPr>
        <a:xfrm>
          <a:off x="3245964" y="3858613"/>
          <a:ext cx="3225762" cy="529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363"/>
              </a:lnTo>
              <a:lnTo>
                <a:pt x="3225762" y="387363"/>
              </a:lnTo>
              <a:lnTo>
                <a:pt x="3225762" y="529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31591B-728B-49E8-9B17-ED3C00774589}">
      <dsp:nvSpPr>
        <dsp:cNvPr id="0" name=""/>
        <dsp:cNvSpPr/>
      </dsp:nvSpPr>
      <dsp:spPr>
        <a:xfrm>
          <a:off x="3245964" y="3858613"/>
          <a:ext cx="1296030" cy="529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7363"/>
              </a:lnTo>
              <a:lnTo>
                <a:pt x="1296030" y="387363"/>
              </a:lnTo>
              <a:lnTo>
                <a:pt x="1296030" y="529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423E16-7BF9-4DEC-8931-7E04D0A0F290}">
      <dsp:nvSpPr>
        <dsp:cNvPr id="0" name=""/>
        <dsp:cNvSpPr/>
      </dsp:nvSpPr>
      <dsp:spPr>
        <a:xfrm>
          <a:off x="658018" y="2367398"/>
          <a:ext cx="2587945" cy="514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008"/>
              </a:lnTo>
              <a:lnTo>
                <a:pt x="2587945" y="372008"/>
              </a:lnTo>
              <a:lnTo>
                <a:pt x="2587945" y="5144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F4739-A0BE-4BDC-BB8E-719FF64BDCDC}">
      <dsp:nvSpPr>
        <dsp:cNvPr id="0" name=""/>
        <dsp:cNvSpPr/>
      </dsp:nvSpPr>
      <dsp:spPr>
        <a:xfrm>
          <a:off x="598163" y="3940658"/>
          <a:ext cx="1911444" cy="447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319"/>
              </a:lnTo>
              <a:lnTo>
                <a:pt x="1911444" y="305319"/>
              </a:lnTo>
              <a:lnTo>
                <a:pt x="1911444" y="44781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A72AFB-5447-4035-9C90-3B172417D7C7}">
      <dsp:nvSpPr>
        <dsp:cNvPr id="0" name=""/>
        <dsp:cNvSpPr/>
      </dsp:nvSpPr>
      <dsp:spPr>
        <a:xfrm>
          <a:off x="552443" y="3940658"/>
          <a:ext cx="91440" cy="4478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781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07DEFF-A79E-4CB9-89D7-215551B8090E}">
      <dsp:nvSpPr>
        <dsp:cNvPr id="0" name=""/>
        <dsp:cNvSpPr/>
      </dsp:nvSpPr>
      <dsp:spPr>
        <a:xfrm>
          <a:off x="552443" y="2367398"/>
          <a:ext cx="91440" cy="596543"/>
        </a:xfrm>
        <a:custGeom>
          <a:avLst/>
          <a:gdLst/>
          <a:ahLst/>
          <a:cxnLst/>
          <a:rect l="0" t="0" r="0" b="0"/>
          <a:pathLst>
            <a:path>
              <a:moveTo>
                <a:pt x="105575" y="0"/>
              </a:moveTo>
              <a:lnTo>
                <a:pt x="105575" y="454052"/>
              </a:lnTo>
              <a:lnTo>
                <a:pt x="45720" y="454052"/>
              </a:lnTo>
              <a:lnTo>
                <a:pt x="45720" y="59654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91F0C2-E317-4E27-9E5F-343A41BDEB65}">
      <dsp:nvSpPr>
        <dsp:cNvPr id="0" name=""/>
        <dsp:cNvSpPr/>
      </dsp:nvSpPr>
      <dsp:spPr>
        <a:xfrm>
          <a:off x="658018" y="929716"/>
          <a:ext cx="819273" cy="460966"/>
        </a:xfrm>
        <a:custGeom>
          <a:avLst/>
          <a:gdLst/>
          <a:ahLst/>
          <a:cxnLst/>
          <a:rect l="0" t="0" r="0" b="0"/>
          <a:pathLst>
            <a:path>
              <a:moveTo>
                <a:pt x="819273" y="0"/>
              </a:moveTo>
              <a:lnTo>
                <a:pt x="819273" y="318475"/>
              </a:lnTo>
              <a:lnTo>
                <a:pt x="0" y="318475"/>
              </a:lnTo>
              <a:lnTo>
                <a:pt x="0" y="4609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89A7B-0364-47C8-AE0D-E7E1D7DFEE79}">
      <dsp:nvSpPr>
        <dsp:cNvPr id="0" name=""/>
        <dsp:cNvSpPr/>
      </dsp:nvSpPr>
      <dsp:spPr>
        <a:xfrm>
          <a:off x="509505" y="-162358"/>
          <a:ext cx="1935573" cy="109207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B1193-DA6D-4045-8B2B-A05017EF1616}">
      <dsp:nvSpPr>
        <dsp:cNvPr id="0" name=""/>
        <dsp:cNvSpPr/>
      </dsp:nvSpPr>
      <dsp:spPr>
        <a:xfrm>
          <a:off x="680409" y="0"/>
          <a:ext cx="1935573" cy="1092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>
              <a:solidFill>
                <a:srgbClr val="FF0000"/>
              </a:solidFill>
              <a:latin typeface="Calibri" panose="020F0502020204030204" pitchFamily="34" charset="0"/>
            </a:rPr>
            <a:t>financement national</a:t>
          </a:r>
        </a:p>
      </dsp:txBody>
      <dsp:txXfrm>
        <a:off x="712395" y="31986"/>
        <a:ext cx="1871601" cy="1028103"/>
      </dsp:txXfrm>
    </dsp:sp>
    <dsp:sp modelId="{7173C55E-732D-4C20-B0D9-073F05071052}">
      <dsp:nvSpPr>
        <dsp:cNvPr id="0" name=""/>
        <dsp:cNvSpPr/>
      </dsp:nvSpPr>
      <dsp:spPr>
        <a:xfrm>
          <a:off x="-111048" y="1390683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524DA-D32F-4925-B851-B882E856F5E8}">
      <dsp:nvSpPr>
        <dsp:cNvPr id="0" name=""/>
        <dsp:cNvSpPr/>
      </dsp:nvSpPr>
      <dsp:spPr>
        <a:xfrm>
          <a:off x="59855" y="1553041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>
              <a:latin typeface="Calibri" panose="020F0502020204030204" pitchFamily="34" charset="0"/>
            </a:rPr>
            <a:t>pré-paiement</a:t>
          </a:r>
          <a:endParaRPr lang="fr-FR" sz="1600" kern="1200" dirty="0">
            <a:latin typeface="Calibri" panose="020F0502020204030204" pitchFamily="34" charset="0"/>
          </a:endParaRPr>
        </a:p>
      </dsp:txBody>
      <dsp:txXfrm>
        <a:off x="88462" y="1581648"/>
        <a:ext cx="1480920" cy="919501"/>
      </dsp:txXfrm>
    </dsp:sp>
    <dsp:sp modelId="{E24E4523-6946-4D04-BEA6-9859C2698360}">
      <dsp:nvSpPr>
        <dsp:cNvPr id="0" name=""/>
        <dsp:cNvSpPr/>
      </dsp:nvSpPr>
      <dsp:spPr>
        <a:xfrm>
          <a:off x="-170903" y="2963942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94BC8-D0AE-4F14-AF52-2C931B1434F5}">
      <dsp:nvSpPr>
        <dsp:cNvPr id="0" name=""/>
        <dsp:cNvSpPr/>
      </dsp:nvSpPr>
      <dsp:spPr>
        <a:xfrm>
          <a:off x="0" y="3126301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>
              <a:latin typeface="Calibri" panose="020F0502020204030204" pitchFamily="34" charset="0"/>
            </a:rPr>
            <a:t>volontaire</a:t>
          </a:r>
        </a:p>
      </dsp:txBody>
      <dsp:txXfrm>
        <a:off x="28607" y="3154908"/>
        <a:ext cx="1480920" cy="919501"/>
      </dsp:txXfrm>
    </dsp:sp>
    <dsp:sp modelId="{B66F9BBB-B95B-4657-B902-783E8C05061B}">
      <dsp:nvSpPr>
        <dsp:cNvPr id="0" name=""/>
        <dsp:cNvSpPr/>
      </dsp:nvSpPr>
      <dsp:spPr>
        <a:xfrm>
          <a:off x="-170903" y="4388468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AB0DC7-72F6-410B-8FED-CAEDF197ED8F}">
      <dsp:nvSpPr>
        <dsp:cNvPr id="0" name=""/>
        <dsp:cNvSpPr/>
      </dsp:nvSpPr>
      <dsp:spPr>
        <a:xfrm>
          <a:off x="0" y="4550827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>
              <a:latin typeface="Calibri" panose="020F0502020204030204" pitchFamily="34" charset="0"/>
            </a:rPr>
            <a:t>Assurance privée commerciale</a:t>
          </a:r>
        </a:p>
      </dsp:txBody>
      <dsp:txXfrm>
        <a:off x="28607" y="4579434"/>
        <a:ext cx="1480920" cy="919501"/>
      </dsp:txXfrm>
    </dsp:sp>
    <dsp:sp modelId="{B0540A60-2F12-4C6B-8878-9DB6689CD800}">
      <dsp:nvSpPr>
        <dsp:cNvPr id="0" name=""/>
        <dsp:cNvSpPr/>
      </dsp:nvSpPr>
      <dsp:spPr>
        <a:xfrm>
          <a:off x="1740540" y="4388468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1A848-89E6-438F-8116-E84FF817CB4C}">
      <dsp:nvSpPr>
        <dsp:cNvPr id="0" name=""/>
        <dsp:cNvSpPr/>
      </dsp:nvSpPr>
      <dsp:spPr>
        <a:xfrm>
          <a:off x="1911444" y="4550827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latin typeface="Calibri" panose="020F0502020204030204" pitchFamily="34" charset="0"/>
            </a:rPr>
            <a:t>Assurance </a:t>
          </a:r>
          <a:r>
            <a:rPr lang="fr-FR" sz="1600" kern="1200" dirty="0">
              <a:latin typeface="Calibri" panose="020F0502020204030204" pitchFamily="34" charset="0"/>
            </a:rPr>
            <a:t>à base communautaire</a:t>
          </a:r>
        </a:p>
      </dsp:txBody>
      <dsp:txXfrm>
        <a:off x="1940051" y="4579434"/>
        <a:ext cx="1480920" cy="919501"/>
      </dsp:txXfrm>
    </dsp:sp>
    <dsp:sp modelId="{77AADC91-B241-4AE4-9268-A256146DDC0B}">
      <dsp:nvSpPr>
        <dsp:cNvPr id="0" name=""/>
        <dsp:cNvSpPr/>
      </dsp:nvSpPr>
      <dsp:spPr>
        <a:xfrm>
          <a:off x="2476897" y="2881898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7A05B-30D2-4A7C-BB04-EA0211D0AD7A}">
      <dsp:nvSpPr>
        <dsp:cNvPr id="0" name=""/>
        <dsp:cNvSpPr/>
      </dsp:nvSpPr>
      <dsp:spPr>
        <a:xfrm>
          <a:off x="2647800" y="3044257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>
              <a:latin typeface="Calibri" panose="020F0502020204030204" pitchFamily="34" charset="0"/>
            </a:rPr>
            <a:t>obligatoire</a:t>
          </a:r>
        </a:p>
      </dsp:txBody>
      <dsp:txXfrm>
        <a:off x="2676407" y="3072864"/>
        <a:ext cx="1480920" cy="919501"/>
      </dsp:txXfrm>
    </dsp:sp>
    <dsp:sp modelId="{08223A9A-09DF-450C-87C3-6C6B76F07965}">
      <dsp:nvSpPr>
        <dsp:cNvPr id="0" name=""/>
        <dsp:cNvSpPr/>
      </dsp:nvSpPr>
      <dsp:spPr>
        <a:xfrm>
          <a:off x="3772927" y="4388468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168FF2-1DAB-4460-A477-EE8CDF262EC7}">
      <dsp:nvSpPr>
        <dsp:cNvPr id="0" name=""/>
        <dsp:cNvSpPr/>
      </dsp:nvSpPr>
      <dsp:spPr>
        <a:xfrm>
          <a:off x="3943831" y="4550827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latin typeface="Calibri" panose="020F0502020204030204" pitchFamily="34" charset="0"/>
            </a:rPr>
            <a:t>Impôts</a:t>
          </a:r>
          <a:endParaRPr lang="fr-FR" sz="1600" kern="1200" dirty="0">
            <a:latin typeface="Calibri" panose="020F0502020204030204" pitchFamily="34" charset="0"/>
          </a:endParaRPr>
        </a:p>
      </dsp:txBody>
      <dsp:txXfrm>
        <a:off x="3972438" y="4579434"/>
        <a:ext cx="1480920" cy="919501"/>
      </dsp:txXfrm>
    </dsp:sp>
    <dsp:sp modelId="{91A27702-E6F8-4821-A7ED-2F03B3AF0300}">
      <dsp:nvSpPr>
        <dsp:cNvPr id="0" name=""/>
        <dsp:cNvSpPr/>
      </dsp:nvSpPr>
      <dsp:spPr>
        <a:xfrm>
          <a:off x="5702659" y="4388468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B5493-0C1A-4BC2-9A41-1FB692132F1B}">
      <dsp:nvSpPr>
        <dsp:cNvPr id="0" name=""/>
        <dsp:cNvSpPr/>
      </dsp:nvSpPr>
      <dsp:spPr>
        <a:xfrm>
          <a:off x="5873563" y="4550827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latin typeface="Calibri" panose="020F0502020204030204" pitchFamily="34" charset="0"/>
            </a:rPr>
            <a:t>Assurance </a:t>
          </a:r>
          <a:r>
            <a:rPr lang="fr-FR" sz="1600" kern="1200" dirty="0">
              <a:latin typeface="Calibri" panose="020F0502020204030204" pitchFamily="34" charset="0"/>
            </a:rPr>
            <a:t>obligatoire</a:t>
          </a:r>
        </a:p>
      </dsp:txBody>
      <dsp:txXfrm>
        <a:off x="5902170" y="4579434"/>
        <a:ext cx="1480920" cy="919501"/>
      </dsp:txXfrm>
    </dsp:sp>
    <dsp:sp modelId="{C9ECB6E9-876A-4BB3-9413-CA4E1BE40999}">
      <dsp:nvSpPr>
        <dsp:cNvPr id="0" name=""/>
        <dsp:cNvSpPr/>
      </dsp:nvSpPr>
      <dsp:spPr>
        <a:xfrm>
          <a:off x="2648476" y="1373190"/>
          <a:ext cx="1538134" cy="976715"/>
        </a:xfrm>
        <a:prstGeom prst="roundRect">
          <a:avLst>
            <a:gd name="adj" fmla="val 10000"/>
          </a:avLst>
        </a:prstGeom>
        <a:solidFill>
          <a:srgbClr val="007B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9962A-5FD7-4B34-AAA5-53261E51AB5B}">
      <dsp:nvSpPr>
        <dsp:cNvPr id="0" name=""/>
        <dsp:cNvSpPr/>
      </dsp:nvSpPr>
      <dsp:spPr>
        <a:xfrm>
          <a:off x="2819379" y="1535548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>
              <a:latin typeface="Calibri" panose="020F0502020204030204" pitchFamily="34" charset="0"/>
            </a:rPr>
            <a:t>paiement direct par les patients</a:t>
          </a:r>
        </a:p>
      </dsp:txBody>
      <dsp:txXfrm>
        <a:off x="2847986" y="1564155"/>
        <a:ext cx="1480920" cy="919501"/>
      </dsp:txXfrm>
    </dsp:sp>
    <dsp:sp modelId="{1F626F0A-5356-4D43-927E-6793DF3B8872}">
      <dsp:nvSpPr>
        <dsp:cNvPr id="0" name=""/>
        <dsp:cNvSpPr/>
      </dsp:nvSpPr>
      <dsp:spPr>
        <a:xfrm>
          <a:off x="6791177" y="-162358"/>
          <a:ext cx="2243415" cy="976715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28888-3010-4223-812E-7E99FA3F22BA}">
      <dsp:nvSpPr>
        <dsp:cNvPr id="0" name=""/>
        <dsp:cNvSpPr/>
      </dsp:nvSpPr>
      <dsp:spPr>
        <a:xfrm>
          <a:off x="6962081" y="0"/>
          <a:ext cx="2243415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>
              <a:solidFill>
                <a:srgbClr val="FF0000"/>
              </a:solidFill>
              <a:latin typeface="Calibri" panose="020F0502020204030204" pitchFamily="34" charset="0"/>
            </a:rPr>
            <a:t>financement </a:t>
          </a:r>
          <a:r>
            <a:rPr lang="fr-FR" sz="1600" b="1" kern="1200" dirty="0" smtClean="0">
              <a:solidFill>
                <a:srgbClr val="FF0000"/>
              </a:solidFill>
              <a:latin typeface="Calibri" panose="020F0502020204030204" pitchFamily="34" charset="0"/>
            </a:rPr>
            <a:t>extérieur</a:t>
          </a:r>
          <a:endParaRPr lang="fr-FR" sz="1600" b="1" kern="1200" dirty="0">
            <a:solidFill>
              <a:srgbClr val="FF0000"/>
            </a:solidFill>
            <a:latin typeface="Calibri" panose="020F0502020204030204" pitchFamily="34" charset="0"/>
          </a:endParaRPr>
        </a:p>
      </dsp:txBody>
      <dsp:txXfrm>
        <a:off x="6990688" y="28607"/>
        <a:ext cx="2186201" cy="919501"/>
      </dsp:txXfrm>
    </dsp:sp>
    <dsp:sp modelId="{E6127431-6740-4C5A-B018-F7C9423FD863}">
      <dsp:nvSpPr>
        <dsp:cNvPr id="0" name=""/>
        <dsp:cNvSpPr/>
      </dsp:nvSpPr>
      <dsp:spPr>
        <a:xfrm>
          <a:off x="6642630" y="1424526"/>
          <a:ext cx="1538134" cy="976715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03CD6B-88FB-45DC-ABE9-FDDBF50E4F33}">
      <dsp:nvSpPr>
        <dsp:cNvPr id="0" name=""/>
        <dsp:cNvSpPr/>
      </dsp:nvSpPr>
      <dsp:spPr>
        <a:xfrm>
          <a:off x="6813534" y="1586884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latin typeface="Calibri" panose="020F0502020204030204" pitchFamily="34" charset="0"/>
            </a:rPr>
            <a:t>In-budget</a:t>
          </a:r>
          <a:endParaRPr lang="fr-FR" sz="1600" kern="1200" dirty="0">
            <a:latin typeface="Calibri" panose="020F0502020204030204" pitchFamily="34" charset="0"/>
          </a:endParaRPr>
        </a:p>
      </dsp:txBody>
      <dsp:txXfrm>
        <a:off x="6842141" y="1615491"/>
        <a:ext cx="1480920" cy="919501"/>
      </dsp:txXfrm>
    </dsp:sp>
    <dsp:sp modelId="{400C1F9A-514E-422A-AE4F-ADA68556D148}">
      <dsp:nvSpPr>
        <dsp:cNvPr id="0" name=""/>
        <dsp:cNvSpPr/>
      </dsp:nvSpPr>
      <dsp:spPr>
        <a:xfrm>
          <a:off x="8522573" y="1424526"/>
          <a:ext cx="1538134" cy="976715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263EB-3028-4191-B177-4E74CA5AB637}">
      <dsp:nvSpPr>
        <dsp:cNvPr id="0" name=""/>
        <dsp:cNvSpPr/>
      </dsp:nvSpPr>
      <dsp:spPr>
        <a:xfrm>
          <a:off x="8693477" y="1586884"/>
          <a:ext cx="1538134" cy="9767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latin typeface="Calibri" panose="020F0502020204030204" pitchFamily="34" charset="0"/>
            </a:rPr>
            <a:t>Off-budget</a:t>
          </a:r>
          <a:endParaRPr lang="fr-FR" sz="1600" kern="1200" dirty="0">
            <a:latin typeface="Calibri" panose="020F0502020204030204" pitchFamily="34" charset="0"/>
          </a:endParaRPr>
        </a:p>
      </dsp:txBody>
      <dsp:txXfrm>
        <a:off x="8722084" y="1615491"/>
        <a:ext cx="1480920" cy="919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1393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t" anchorCtr="0" compatLnSpc="1">
            <a:prstTxWarp prst="textNoShape">
              <a:avLst/>
            </a:prstTxWarp>
          </a:bodyPr>
          <a:lstStyle>
            <a:lvl1pPr defTabSz="927995" rtl="1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World Health Organization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775" y="0"/>
            <a:ext cx="2951392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t" anchorCtr="0" compatLnSpc="1">
            <a:prstTxWarp prst="textNoShape">
              <a:avLst/>
            </a:prstTxWarp>
          </a:bodyPr>
          <a:lstStyle>
            <a:lvl1pPr algn="r" defTabSz="927995" rtl="1">
              <a:defRPr sz="1200" b="0">
                <a:solidFill>
                  <a:schemeClr val="tx1"/>
                </a:solidFill>
              </a:defRPr>
            </a:lvl1pPr>
          </a:lstStyle>
          <a:p>
            <a:fld id="{41C83E57-7EF4-44E0-8CE3-E49949E056BF}" type="datetime3">
              <a:rPr lang="en-US"/>
              <a:pPr/>
              <a:t>25 February 2016</a:t>
            </a:fld>
            <a:endParaRPr lang="en-US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2104"/>
            <a:ext cx="2951393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b" anchorCtr="0" compatLnSpc="1">
            <a:prstTxWarp prst="textNoShape">
              <a:avLst/>
            </a:prstTxWarp>
          </a:bodyPr>
          <a:lstStyle>
            <a:lvl1pPr defTabSz="927995" rtl="1">
              <a:defRPr sz="1200"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775" y="9442104"/>
            <a:ext cx="2951392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b" anchorCtr="0" compatLnSpc="1">
            <a:prstTxWarp prst="textNoShape">
              <a:avLst/>
            </a:prstTxWarp>
          </a:bodyPr>
          <a:lstStyle>
            <a:lvl1pPr algn="r" defTabSz="927995" rtl="1">
              <a:defRPr sz="1200" b="0">
                <a:solidFill>
                  <a:schemeClr val="tx1"/>
                </a:solidFill>
              </a:defRPr>
            </a:lvl1pPr>
          </a:lstStyle>
          <a:p>
            <a:fld id="{F3EBE3C3-3276-4954-8A57-B6D2A4FD61A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868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1393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t" anchorCtr="0" compatLnSpc="1">
            <a:prstTxWarp prst="textNoShape">
              <a:avLst/>
            </a:prstTxWarp>
          </a:bodyPr>
          <a:lstStyle>
            <a:lvl1pPr defTabSz="927995" rtl="1">
              <a:defRPr sz="12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World Health Organization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775" y="0"/>
            <a:ext cx="2951392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t" anchorCtr="0" compatLnSpc="1">
            <a:prstTxWarp prst="textNoShape">
              <a:avLst/>
            </a:prstTxWarp>
          </a:bodyPr>
          <a:lstStyle>
            <a:lvl1pPr algn="r" defTabSz="927995" rtl="1">
              <a:defRPr sz="1200" b="0">
                <a:solidFill>
                  <a:schemeClr val="tx1"/>
                </a:solidFill>
              </a:defRPr>
            </a:lvl1pPr>
          </a:lstStyle>
          <a:p>
            <a:fld id="{768CE872-0F7A-4B44-915F-3E27CEC96197}" type="datetime3">
              <a:rPr lang="en-US"/>
              <a:pPr/>
              <a:t>25 February 2016</a:t>
            </a:fld>
            <a:endParaRPr lang="en-US" dirty="0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1525" y="746125"/>
            <a:ext cx="526732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17" y="4720245"/>
            <a:ext cx="5447355" cy="447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2104"/>
            <a:ext cx="2951393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b" anchorCtr="0" compatLnSpc="1">
            <a:prstTxWarp prst="textNoShape">
              <a:avLst/>
            </a:prstTxWarp>
          </a:bodyPr>
          <a:lstStyle>
            <a:lvl1pPr defTabSz="927995" rtl="1">
              <a:defRPr sz="1200"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775" y="9442104"/>
            <a:ext cx="2951392" cy="49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29" tIns="46414" rIns="92829" bIns="46414" numCol="1" anchor="b" anchorCtr="0" compatLnSpc="1">
            <a:prstTxWarp prst="textNoShape">
              <a:avLst/>
            </a:prstTxWarp>
          </a:bodyPr>
          <a:lstStyle>
            <a:lvl1pPr algn="r" defTabSz="927995" rtl="1">
              <a:defRPr sz="1200" b="0">
                <a:solidFill>
                  <a:schemeClr val="tx1"/>
                </a:solidFill>
              </a:defRPr>
            </a:lvl1pPr>
          </a:lstStyle>
          <a:p>
            <a:fld id="{1CCBE50F-D1B7-4EC9-9CF4-5F68FBCC29C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558235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597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836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World Health Organization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68CE872-0F7A-4B44-915F-3E27CEC96197}" type="datetime3">
              <a:rPr lang="en-US" smtClean="0"/>
              <a:pPr/>
              <a:t>25 February 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E50F-D1B7-4EC9-9CF4-5F68FBCC29C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95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52% au</a:t>
            </a:r>
            <a:r>
              <a:rPr lang="fr-FR" baseline="0" dirty="0" smtClean="0"/>
              <a:t> Cameroun</a:t>
            </a:r>
          </a:p>
          <a:p>
            <a:r>
              <a:rPr lang="fr-FR" baseline="0" dirty="0" smtClean="0"/>
              <a:t>32% au Cameroun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World Health Organization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68CE872-0F7A-4B44-915F-3E27CEC96197}" type="datetime3">
              <a:rPr lang="en-US" smtClean="0"/>
              <a:pPr/>
              <a:t>25 February 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E50F-D1B7-4EC9-9CF4-5F68FBCC29C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World Health Organization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68CE872-0F7A-4B44-915F-3E27CEC96197}" type="datetime3">
              <a:rPr lang="en-US" smtClean="0"/>
              <a:pPr/>
              <a:t>25 February 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BE50F-D1B7-4EC9-9CF4-5F68FBCC29C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95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-8163" y="6984130"/>
            <a:ext cx="10709725" cy="589280"/>
            <a:chOff x="-6980" y="6334545"/>
            <a:chExt cx="9157960" cy="534472"/>
          </a:xfrm>
        </p:grpSpPr>
        <p:sp>
          <p:nvSpPr>
            <p:cNvPr id="5" name="Rectangle 4"/>
            <p:cNvSpPr/>
            <p:nvPr/>
          </p:nvSpPr>
          <p:spPr>
            <a:xfrm>
              <a:off x="-6980" y="6334545"/>
              <a:ext cx="9157960" cy="534472"/>
            </a:xfrm>
            <a:prstGeom prst="rect">
              <a:avLst/>
            </a:prstGeom>
            <a:solidFill>
              <a:srgbClr val="0E1E2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2872" fontAlgn="auto">
                <a:spcBef>
                  <a:spcPts val="0"/>
                </a:spcBef>
                <a:spcAft>
                  <a:spcPts val="0"/>
                </a:spcAft>
              </a:pPr>
              <a:endParaRPr lang="en-GB" sz="2100" b="0" dirty="0">
                <a:solidFill>
                  <a:prstClr val="white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78191" y="6355061"/>
              <a:ext cx="8987803" cy="425095"/>
              <a:chOff x="104765" y="7014280"/>
              <a:chExt cx="10510736" cy="468687"/>
            </a:xfrm>
          </p:grpSpPr>
          <p:pic>
            <p:nvPicPr>
              <p:cNvPr id="7" name="Image 17" descr="OM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16732" y="7076277"/>
                <a:ext cx="1398769" cy="406690"/>
              </a:xfrm>
              <a:prstGeom prst="rect">
                <a:avLst/>
              </a:prstGeom>
            </p:spPr>
          </p:pic>
          <p:pic>
            <p:nvPicPr>
              <p:cNvPr id="8" name="Image 7" descr="OMS-HGF-Logo-blanc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65" y="7076277"/>
                <a:ext cx="446344" cy="406690"/>
              </a:xfrm>
              <a:prstGeom prst="rect">
                <a:avLst/>
              </a:prstGeom>
            </p:spPr>
          </p:pic>
          <p:pic>
            <p:nvPicPr>
              <p:cNvPr id="9" name="Image 10" descr="Fond-logo-blanc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4922" y="7076277"/>
                <a:ext cx="955271" cy="406689"/>
              </a:xfrm>
              <a:prstGeom prst="rect">
                <a:avLst/>
              </a:prstGeom>
            </p:spPr>
          </p:pic>
          <p:cxnSp>
            <p:nvCxnSpPr>
              <p:cNvPr id="10" name="Straight Connector 9"/>
              <p:cNvCxnSpPr/>
              <p:nvPr/>
            </p:nvCxnSpPr>
            <p:spPr>
              <a:xfrm>
                <a:off x="104765" y="7014280"/>
                <a:ext cx="10510736" cy="0"/>
              </a:xfrm>
              <a:prstGeom prst="line">
                <a:avLst/>
              </a:prstGeom>
              <a:ln w="127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90265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7527" y="1522413"/>
            <a:ext cx="4772024" cy="50847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1952" y="1522413"/>
            <a:ext cx="4772024" cy="50847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8163" y="6984130"/>
            <a:ext cx="10709725" cy="589280"/>
            <a:chOff x="-6980" y="6334545"/>
            <a:chExt cx="9157960" cy="534472"/>
          </a:xfrm>
        </p:grpSpPr>
        <p:sp>
          <p:nvSpPr>
            <p:cNvPr id="6" name="Rectangle 5"/>
            <p:cNvSpPr/>
            <p:nvPr/>
          </p:nvSpPr>
          <p:spPr>
            <a:xfrm>
              <a:off x="-6980" y="6334545"/>
              <a:ext cx="9157960" cy="534472"/>
            </a:xfrm>
            <a:prstGeom prst="rect">
              <a:avLst/>
            </a:prstGeom>
            <a:solidFill>
              <a:srgbClr val="0E1E2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42872" fontAlgn="auto">
                <a:spcBef>
                  <a:spcPts val="0"/>
                </a:spcBef>
                <a:spcAft>
                  <a:spcPts val="0"/>
                </a:spcAft>
              </a:pPr>
              <a:endParaRPr lang="en-GB" sz="2100" b="0" dirty="0">
                <a:solidFill>
                  <a:prstClr val="white"/>
                </a:solidFill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78191" y="6355061"/>
              <a:ext cx="8987803" cy="425095"/>
              <a:chOff x="104765" y="7014280"/>
              <a:chExt cx="10510736" cy="468687"/>
            </a:xfrm>
          </p:grpSpPr>
          <p:pic>
            <p:nvPicPr>
              <p:cNvPr id="8" name="Image 17" descr="OMS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216732" y="7076277"/>
                <a:ext cx="1398769" cy="406690"/>
              </a:xfrm>
              <a:prstGeom prst="rect">
                <a:avLst/>
              </a:prstGeom>
            </p:spPr>
          </p:pic>
          <p:pic>
            <p:nvPicPr>
              <p:cNvPr id="9" name="Image 7" descr="OMS-HGF-Logo-blanc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765" y="7076277"/>
                <a:ext cx="446344" cy="406690"/>
              </a:xfrm>
              <a:prstGeom prst="rect">
                <a:avLst/>
              </a:prstGeom>
            </p:spPr>
          </p:pic>
          <p:pic>
            <p:nvPicPr>
              <p:cNvPr id="10" name="Image 10" descr="Fond-logo-blanc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4922" y="7076277"/>
                <a:ext cx="955271" cy="406689"/>
              </a:xfrm>
              <a:prstGeom prst="rect">
                <a:avLst/>
              </a:prstGeom>
            </p:spPr>
          </p:pic>
          <p:cxnSp>
            <p:nvCxnSpPr>
              <p:cNvPr id="11" name="Straight Connector 10"/>
              <p:cNvCxnSpPr/>
              <p:nvPr/>
            </p:nvCxnSpPr>
            <p:spPr>
              <a:xfrm>
                <a:off x="104765" y="7014280"/>
                <a:ext cx="10510736" cy="0"/>
              </a:xfrm>
              <a:prstGeom prst="line">
                <a:avLst/>
              </a:prstGeom>
              <a:ln w="127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88559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34670" y="7008172"/>
            <a:ext cx="2495127" cy="402567"/>
          </a:xfrm>
          <a:prstGeom prst="rect">
            <a:avLst/>
          </a:prstGeom>
        </p:spPr>
        <p:txBody>
          <a:bodyPr/>
          <a:lstStyle/>
          <a:p>
            <a:fld id="{066F5E7C-036A-EC48-9250-FE79EA1F5DBC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25/02/2016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53579" y="7008172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663603" y="7008172"/>
            <a:ext cx="2495127" cy="402567"/>
          </a:xfrm>
          <a:prstGeom prst="rect">
            <a:avLst/>
          </a:prstGeom>
        </p:spPr>
        <p:txBody>
          <a:bodyPr/>
          <a:lstStyle/>
          <a:p>
            <a:fld id="{137E0F63-2B0F-6543-A5A7-6D05BFEB514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9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75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067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5" y="4859343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5" y="3205166"/>
            <a:ext cx="9090025" cy="1654175"/>
          </a:xfrm>
        </p:spPr>
        <p:txBody>
          <a:bodyPr anchor="b"/>
          <a:lstStyle>
            <a:lvl1pPr marL="0" indent="0">
              <a:buNone/>
              <a:defRPr sz="2100"/>
            </a:lvl1pPr>
            <a:lvl2pPr marL="456879" indent="0">
              <a:buNone/>
              <a:defRPr sz="1800"/>
            </a:lvl2pPr>
            <a:lvl3pPr marL="913753" indent="0">
              <a:buNone/>
              <a:defRPr sz="1600"/>
            </a:lvl3pPr>
            <a:lvl4pPr marL="1370632" indent="0">
              <a:buNone/>
              <a:defRPr sz="1400"/>
            </a:lvl4pPr>
            <a:lvl5pPr marL="1827509" indent="0">
              <a:buNone/>
              <a:defRPr sz="1400"/>
            </a:lvl5pPr>
            <a:lvl6pPr marL="2284387" indent="0">
              <a:buNone/>
              <a:defRPr sz="1400"/>
            </a:lvl6pPr>
            <a:lvl7pPr marL="2741265" indent="0">
              <a:buNone/>
              <a:defRPr sz="1400"/>
            </a:lvl7pPr>
            <a:lvl8pPr marL="3198142" indent="0">
              <a:buNone/>
              <a:defRPr sz="1400"/>
            </a:lvl8pPr>
            <a:lvl9pPr marL="365501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773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7529" y="1522413"/>
            <a:ext cx="4772024" cy="50847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1952" y="1522413"/>
            <a:ext cx="4772024" cy="508476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32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92" y="303217"/>
            <a:ext cx="962342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91" y="1692277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79" indent="0">
              <a:buNone/>
              <a:defRPr sz="2100" b="1"/>
            </a:lvl2pPr>
            <a:lvl3pPr marL="913753" indent="0">
              <a:buNone/>
              <a:defRPr sz="1800" b="1"/>
            </a:lvl3pPr>
            <a:lvl4pPr marL="1370632" indent="0">
              <a:buNone/>
              <a:defRPr sz="1600" b="1"/>
            </a:lvl4pPr>
            <a:lvl5pPr marL="1827509" indent="0">
              <a:buNone/>
              <a:defRPr sz="1600" b="1"/>
            </a:lvl5pPr>
            <a:lvl6pPr marL="2284387" indent="0">
              <a:buNone/>
              <a:defRPr sz="1600" b="1"/>
            </a:lvl6pPr>
            <a:lvl7pPr marL="2741265" indent="0">
              <a:buNone/>
              <a:defRPr sz="1600" b="1"/>
            </a:lvl7pPr>
            <a:lvl8pPr marL="3198142" indent="0">
              <a:buNone/>
              <a:defRPr sz="1600" b="1"/>
            </a:lvl8pPr>
            <a:lvl9pPr marL="36550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91" y="2397128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429" y="1692277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79" indent="0">
              <a:buNone/>
              <a:defRPr sz="2100" b="1"/>
            </a:lvl2pPr>
            <a:lvl3pPr marL="913753" indent="0">
              <a:buNone/>
              <a:defRPr sz="1800" b="1"/>
            </a:lvl3pPr>
            <a:lvl4pPr marL="1370632" indent="0">
              <a:buNone/>
              <a:defRPr sz="1600" b="1"/>
            </a:lvl4pPr>
            <a:lvl5pPr marL="1827509" indent="0">
              <a:buNone/>
              <a:defRPr sz="1600" b="1"/>
            </a:lvl5pPr>
            <a:lvl6pPr marL="2284387" indent="0">
              <a:buNone/>
              <a:defRPr sz="1600" b="1"/>
            </a:lvl6pPr>
            <a:lvl7pPr marL="2741265" indent="0">
              <a:buNone/>
              <a:defRPr sz="1600" b="1"/>
            </a:lvl7pPr>
            <a:lvl8pPr marL="3198142" indent="0">
              <a:buNone/>
              <a:defRPr sz="1600" b="1"/>
            </a:lvl8pPr>
            <a:lvl9pPr marL="36550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429" y="2397128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51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15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5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92" y="301629"/>
            <a:ext cx="3517901" cy="128111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479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92" y="1582742"/>
            <a:ext cx="3517901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6879" indent="0">
              <a:buNone/>
              <a:defRPr sz="1300"/>
            </a:lvl2pPr>
            <a:lvl3pPr marL="913753" indent="0">
              <a:buNone/>
              <a:defRPr sz="1000"/>
            </a:lvl3pPr>
            <a:lvl4pPr marL="1370632" indent="0">
              <a:buNone/>
              <a:defRPr sz="900"/>
            </a:lvl4pPr>
            <a:lvl5pPr marL="1827509" indent="0">
              <a:buNone/>
              <a:defRPr sz="900"/>
            </a:lvl5pPr>
            <a:lvl6pPr marL="2284387" indent="0">
              <a:buNone/>
              <a:defRPr sz="900"/>
            </a:lvl6pPr>
            <a:lvl7pPr marL="2741265" indent="0">
              <a:buNone/>
              <a:defRPr sz="900"/>
            </a:lvl7pPr>
            <a:lvl8pPr marL="3198142" indent="0">
              <a:buNone/>
              <a:defRPr sz="900"/>
            </a:lvl8pPr>
            <a:lvl9pPr marL="36550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7260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5" y="5292725"/>
            <a:ext cx="6416675" cy="6254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5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6879" indent="0">
              <a:buNone/>
              <a:defRPr sz="2900"/>
            </a:lvl2pPr>
            <a:lvl3pPr marL="913753" indent="0">
              <a:buNone/>
              <a:defRPr sz="2400"/>
            </a:lvl3pPr>
            <a:lvl4pPr marL="1370632" indent="0">
              <a:buNone/>
              <a:defRPr sz="2100"/>
            </a:lvl4pPr>
            <a:lvl5pPr marL="1827509" indent="0">
              <a:buNone/>
              <a:defRPr sz="2100"/>
            </a:lvl5pPr>
            <a:lvl6pPr marL="2284387" indent="0">
              <a:buNone/>
              <a:defRPr sz="2100"/>
            </a:lvl6pPr>
            <a:lvl7pPr marL="2741265" indent="0">
              <a:buNone/>
              <a:defRPr sz="2100"/>
            </a:lvl7pPr>
            <a:lvl8pPr marL="3198142" indent="0">
              <a:buNone/>
              <a:defRPr sz="2100"/>
            </a:lvl8pPr>
            <a:lvl9pPr marL="3655018" indent="0">
              <a:buNone/>
              <a:defRPr sz="21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5" y="5918201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6879" indent="0">
              <a:buNone/>
              <a:defRPr sz="1300"/>
            </a:lvl2pPr>
            <a:lvl3pPr marL="913753" indent="0">
              <a:buNone/>
              <a:defRPr sz="1000"/>
            </a:lvl3pPr>
            <a:lvl4pPr marL="1370632" indent="0">
              <a:buNone/>
              <a:defRPr sz="900"/>
            </a:lvl4pPr>
            <a:lvl5pPr marL="1827509" indent="0">
              <a:buNone/>
              <a:defRPr sz="900"/>
            </a:lvl5pPr>
            <a:lvl6pPr marL="2284387" indent="0">
              <a:buNone/>
              <a:defRPr sz="900"/>
            </a:lvl6pPr>
            <a:lvl7pPr marL="2741265" indent="0">
              <a:buNone/>
              <a:defRPr sz="900"/>
            </a:lvl7pPr>
            <a:lvl8pPr marL="3198142" indent="0">
              <a:buNone/>
              <a:defRPr sz="900"/>
            </a:lvl8pPr>
            <a:lvl9pPr marL="36550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7313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525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0050" y="1"/>
            <a:ext cx="2673350" cy="660717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"/>
            <a:ext cx="7867650" cy="660717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68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3400" cy="1365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7529" y="1522413"/>
            <a:ext cx="4772024" cy="5084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1952" y="1522413"/>
            <a:ext cx="4772024" cy="5084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679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3400" cy="1365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17525" y="1522413"/>
            <a:ext cx="9696450" cy="5084762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22618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0693400" cy="13652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7525" y="1522413"/>
            <a:ext cx="9696450" cy="508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pic>
        <p:nvPicPr>
          <p:cNvPr id="1031" name="Picture 17" descr="WHO-EN-white-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75" y="6659563"/>
            <a:ext cx="25812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78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7" r:id="rId1"/>
    <p:sldLayoutId id="2147484999" r:id="rId2"/>
    <p:sldLayoutId id="2147485043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10414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+mj-lt"/>
          <a:ea typeface="+mj-ea"/>
          <a:cs typeface="+mj-cs"/>
        </a:defRPr>
      </a:lvl1pPr>
      <a:lvl2pPr algn="ctr" defTabSz="10414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2pPr>
      <a:lvl3pPr algn="ctr" defTabSz="10414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3pPr>
      <a:lvl4pPr algn="ctr" defTabSz="10414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4pPr>
      <a:lvl5pPr algn="ctr" defTabSz="10414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5pPr>
      <a:lvl6pPr marL="457120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6pPr>
      <a:lvl7pPr marL="914239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7pPr>
      <a:lvl8pPr marL="1371358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8pPr>
      <a:lvl9pPr marL="1828477" algn="ctr" defTabSz="1042804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9pPr>
    </p:titleStyle>
    <p:bodyStyle>
      <a:lvl1pPr marL="388938" indent="-388938" algn="l" defTabSz="1041400" rtl="0" eaLnBrk="0" fontAlgn="base" hangingPunct="0">
        <a:spcBef>
          <a:spcPct val="80000"/>
        </a:spcBef>
        <a:spcAft>
          <a:spcPct val="0"/>
        </a:spcAft>
        <a:buClr>
          <a:srgbClr val="1E7FB8"/>
        </a:buClr>
        <a:buFont typeface="Wingdings" pitchFamily="2" charset="2"/>
        <a:buChar char="l"/>
        <a:defRPr sz="2800">
          <a:solidFill>
            <a:srgbClr val="000066"/>
          </a:solidFill>
          <a:latin typeface="+mn-lt"/>
          <a:ea typeface="+mn-ea"/>
          <a:cs typeface="+mn-cs"/>
        </a:defRPr>
      </a:lvl1pPr>
      <a:lvl2pPr marL="917575" indent="-320675" algn="l" defTabSz="1041400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Font typeface="Arial" charset="0"/>
        <a:buChar char="–"/>
        <a:defRPr sz="2400">
          <a:solidFill>
            <a:srgbClr val="000066"/>
          </a:solidFill>
          <a:latin typeface="+mn-lt"/>
          <a:cs typeface="+mn-cs"/>
        </a:defRPr>
      </a:lvl2pPr>
      <a:lvl3pPr marL="1431925" indent="-306388" algn="l" defTabSz="1041400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•"/>
        <a:defRPr sz="2000">
          <a:solidFill>
            <a:srgbClr val="000066"/>
          </a:solidFill>
          <a:latin typeface="Arial" charset="0"/>
          <a:cs typeface="+mn-cs"/>
        </a:defRPr>
      </a:lvl3pPr>
      <a:lvl4pPr marL="1897063" indent="-257175" algn="l" defTabSz="1041400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–"/>
        <a:defRPr>
          <a:solidFill>
            <a:srgbClr val="000066"/>
          </a:solidFill>
          <a:latin typeface="Arial" charset="0"/>
          <a:cs typeface="+mn-cs"/>
        </a:defRPr>
      </a:lvl4pPr>
      <a:lvl5pPr marL="2266950" indent="-163513" algn="r" defTabSz="1041400" rtl="1" eaLnBrk="0" fontAlgn="base" hangingPunct="0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5pPr>
      <a:lvl6pPr marL="2725257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6pPr>
      <a:lvl7pPr marL="3182376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7pPr>
      <a:lvl8pPr marL="3639496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8pPr>
      <a:lvl9pPr marL="4096615" indent="-165071" algn="r" defTabSz="1042804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0693400" cy="13652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7525" y="1522413"/>
            <a:ext cx="9696450" cy="508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8" name="Line 6"/>
          <p:cNvSpPr>
            <a:spLocks noChangeShapeType="1"/>
          </p:cNvSpPr>
          <p:nvPr/>
        </p:nvSpPr>
        <p:spPr bwMode="auto">
          <a:xfrm>
            <a:off x="0" y="1374775"/>
            <a:ext cx="10693400" cy="0"/>
          </a:xfrm>
          <a:prstGeom prst="line">
            <a:avLst/>
          </a:prstGeom>
          <a:noFill/>
          <a:ln w="38100">
            <a:solidFill>
              <a:srgbClr val="1E7F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6" tIns="45688" rIns="91376" bIns="45688"/>
          <a:lstStyle/>
          <a:p>
            <a:pPr rtl="1"/>
            <a:endParaRPr lang="en-GB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12"/>
          <p:cNvSpPr>
            <a:spLocks noChangeArrowheads="1"/>
          </p:cNvSpPr>
          <p:nvPr/>
        </p:nvSpPr>
        <p:spPr bwMode="auto">
          <a:xfrm>
            <a:off x="1588" y="6632575"/>
            <a:ext cx="10693400" cy="928688"/>
          </a:xfrm>
          <a:prstGeom prst="rect">
            <a:avLst/>
          </a:prstGeom>
          <a:solidFill>
            <a:srgbClr val="1E7F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76" tIns="45688" rIns="91376" bIns="45688" anchor="ctr"/>
          <a:lstStyle>
            <a:lvl1pPr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1" eaLnBrk="1" hangingPunct="1"/>
            <a:endParaRPr lang="en-GB" altLang="en-US" smtClean="0"/>
          </a:p>
        </p:txBody>
      </p:sp>
      <p:sp>
        <p:nvSpPr>
          <p:cNvPr id="1030" name="Rectangle 14"/>
          <p:cNvSpPr>
            <a:spLocks noChangeArrowheads="1"/>
          </p:cNvSpPr>
          <p:nvPr/>
        </p:nvSpPr>
        <p:spPr bwMode="auto">
          <a:xfrm>
            <a:off x="420688" y="7054850"/>
            <a:ext cx="415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042988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1042988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1042988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1042988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1042988" eaLnBrk="0" hangingPunct="0"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58E99104-6683-48FD-BC4F-BCB3E4D44892}" type="slidenum">
              <a:rPr lang="en-US" altLang="en-US" sz="1700" smtClean="0">
                <a:solidFill>
                  <a:srgbClr val="72BBE8"/>
                </a:solidFill>
                <a:latin typeface="Arial Narrow" pitchFamily="34" charset="0"/>
              </a:rPr>
              <a:pPr algn="r" eaLnBrk="1" hangingPunct="1">
                <a:defRPr/>
              </a:pPr>
              <a:t>‹#›</a:t>
            </a:fld>
            <a:r>
              <a:rPr lang="en-US" altLang="en-US" sz="1700" smtClean="0">
                <a:solidFill>
                  <a:srgbClr val="72BBE8"/>
                </a:solidFill>
                <a:latin typeface="Arial Narrow" pitchFamily="34" charset="0"/>
              </a:rPr>
              <a:t> </a:t>
            </a:r>
            <a:r>
              <a:rPr lang="en-US" altLang="en-US" sz="2400" baseline="14000" smtClean="0">
                <a:solidFill>
                  <a:srgbClr val="FFFFFF"/>
                </a:solidFill>
                <a:latin typeface="Arial Narrow" pitchFamily="34" charset="0"/>
              </a:rPr>
              <a:t>|</a:t>
            </a:r>
          </a:p>
        </p:txBody>
      </p:sp>
      <p:pic>
        <p:nvPicPr>
          <p:cNvPr id="1031" name="Picture 17" descr="WHO-EN-white-H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75" y="6659563"/>
            <a:ext cx="258127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5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6" r:id="rId1"/>
    <p:sldLayoutId id="2147485047" r:id="rId2"/>
    <p:sldLayoutId id="2147485048" r:id="rId3"/>
    <p:sldLayoutId id="2147485049" r:id="rId4"/>
    <p:sldLayoutId id="2147485050" r:id="rId5"/>
    <p:sldLayoutId id="2147485051" r:id="rId6"/>
    <p:sldLayoutId id="2147485052" r:id="rId7"/>
    <p:sldLayoutId id="2147485053" r:id="rId8"/>
    <p:sldLayoutId id="2147485054" r:id="rId9"/>
    <p:sldLayoutId id="2147485055" r:id="rId10"/>
    <p:sldLayoutId id="2147485056" r:id="rId11"/>
    <p:sldLayoutId id="2147485057" r:id="rId12"/>
    <p:sldLayoutId id="2147485058" r:id="rId13"/>
  </p:sldLayoutIdLst>
  <p:txStyles>
    <p:titleStyle>
      <a:lvl1pPr algn="ctr" defTabSz="1039813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+mj-lt"/>
          <a:ea typeface="+mj-ea"/>
          <a:cs typeface="+mj-cs"/>
        </a:defRPr>
      </a:lvl1pPr>
      <a:lvl2pPr algn="ctr" defTabSz="1039813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2pPr>
      <a:lvl3pPr algn="ctr" defTabSz="1039813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3pPr>
      <a:lvl4pPr algn="ctr" defTabSz="1039813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4pPr>
      <a:lvl5pPr algn="ctr" defTabSz="1039813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5pPr>
      <a:lvl6pPr marL="456879" algn="ctr" defTabSz="1042252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6pPr>
      <a:lvl7pPr marL="913753" algn="ctr" defTabSz="1042252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7pPr>
      <a:lvl8pPr marL="1370632" algn="ctr" defTabSz="1042252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8pPr>
      <a:lvl9pPr marL="1827509" algn="ctr" defTabSz="1042252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charset="0"/>
          <a:cs typeface="Arial" charset="0"/>
        </a:defRPr>
      </a:lvl9pPr>
    </p:titleStyle>
    <p:bodyStyle>
      <a:lvl1pPr marL="387350" indent="-387350" algn="l" defTabSz="1039813" rtl="0" eaLnBrk="0" fontAlgn="base" hangingPunct="0">
        <a:spcBef>
          <a:spcPct val="80000"/>
        </a:spcBef>
        <a:spcAft>
          <a:spcPct val="0"/>
        </a:spcAft>
        <a:buClr>
          <a:srgbClr val="1E7FB8"/>
        </a:buClr>
        <a:buFont typeface="Wingdings" pitchFamily="2" charset="2"/>
        <a:buChar char="l"/>
        <a:defRPr sz="2900">
          <a:solidFill>
            <a:srgbClr val="000066"/>
          </a:solidFill>
          <a:latin typeface="+mn-lt"/>
          <a:ea typeface="+mn-ea"/>
          <a:cs typeface="+mn-cs"/>
        </a:defRPr>
      </a:lvl1pPr>
      <a:lvl2pPr marL="915988" indent="-319088" algn="l" defTabSz="1039813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Font typeface="Arial" pitchFamily="34" charset="0"/>
        <a:buChar char="–"/>
        <a:defRPr sz="2400">
          <a:solidFill>
            <a:srgbClr val="000066"/>
          </a:solidFill>
          <a:latin typeface="+mn-lt"/>
          <a:cs typeface="+mn-cs"/>
        </a:defRPr>
      </a:lvl2pPr>
      <a:lvl3pPr marL="1430338" indent="-304800" algn="l" defTabSz="1039813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•"/>
        <a:defRPr sz="2400">
          <a:solidFill>
            <a:srgbClr val="000066"/>
          </a:solidFill>
          <a:latin typeface="Arial Narrow" pitchFamily="34" charset="0"/>
          <a:cs typeface="+mn-cs"/>
        </a:defRPr>
      </a:lvl3pPr>
      <a:lvl4pPr marL="1895475" indent="-255588" algn="l" defTabSz="1039813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–"/>
        <a:defRPr sz="2400">
          <a:solidFill>
            <a:srgbClr val="000066"/>
          </a:solidFill>
          <a:latin typeface="Arial Narrow" pitchFamily="34" charset="0"/>
          <a:cs typeface="+mn-cs"/>
        </a:defRPr>
      </a:lvl4pPr>
      <a:lvl5pPr marL="2265363" indent="-161925" algn="r" defTabSz="1039813" rtl="1" eaLnBrk="0" fontAlgn="base" hangingPunct="0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5pPr>
      <a:lvl6pPr marL="2723815" indent="-164984" algn="r" defTabSz="1042252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6pPr>
      <a:lvl7pPr marL="3180693" indent="-164984" algn="r" defTabSz="1042252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7pPr>
      <a:lvl8pPr marL="3637570" indent="-164984" algn="r" defTabSz="1042252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8pPr>
      <a:lvl9pPr marL="4094447" indent="-164984" algn="r" defTabSz="1042252" rtl="1" fontAlgn="base">
        <a:spcBef>
          <a:spcPct val="20000"/>
        </a:spcBef>
        <a:spcAft>
          <a:spcPct val="0"/>
        </a:spcAft>
        <a:buChar char="»"/>
        <a:defRPr sz="23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79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53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32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09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387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65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142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018" algn="l" defTabSz="9137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Fond-logo-blan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98" y="522773"/>
            <a:ext cx="2755543" cy="1173119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879234" y="2605431"/>
            <a:ext cx="9369298" cy="2136632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 defTabSz="521436" fontAlgn="auto">
              <a:spcBef>
                <a:spcPts val="0"/>
              </a:spcBef>
              <a:spcAft>
                <a:spcPts val="0"/>
              </a:spcAft>
            </a:pPr>
            <a:r>
              <a:rPr lang="fr-FR" sz="4400" b="0" dirty="0" smtClean="0">
                <a:solidFill>
                  <a:schemeClr val="bg1"/>
                </a:solidFill>
                <a:latin typeface="+mn-lt"/>
                <a:cs typeface="+mj-cs"/>
              </a:rPr>
              <a:t>Le financement de la santé vers la CSU</a:t>
            </a:r>
          </a:p>
          <a:p>
            <a:pPr algn="ctr" defTabSz="521436" fontAlgn="auto">
              <a:spcBef>
                <a:spcPts val="0"/>
              </a:spcBef>
              <a:spcAft>
                <a:spcPts val="0"/>
              </a:spcAft>
            </a:pPr>
            <a:endParaRPr lang="fr-FR" sz="4400" b="0" dirty="0">
              <a:solidFill>
                <a:schemeClr val="bg1"/>
              </a:solidFill>
              <a:latin typeface="+mn-lt"/>
              <a:cs typeface="+mj-cs"/>
            </a:endParaRPr>
          </a:p>
        </p:txBody>
      </p:sp>
      <p:pic>
        <p:nvPicPr>
          <p:cNvPr id="8" name="Image 7" descr="OMS-HGF-Logo-blan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068" y="522773"/>
            <a:ext cx="1287505" cy="1173119"/>
          </a:xfrm>
          <a:prstGeom prst="rect">
            <a:avLst/>
          </a:prstGeom>
        </p:spPr>
      </p:pic>
      <p:sp>
        <p:nvSpPr>
          <p:cNvPr id="12" name="Title 5"/>
          <p:cNvSpPr txBox="1">
            <a:spLocks/>
          </p:cNvSpPr>
          <p:nvPr/>
        </p:nvSpPr>
        <p:spPr bwMode="auto">
          <a:xfrm>
            <a:off x="2809036" y="4526269"/>
            <a:ext cx="5264040" cy="144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000" dirty="0" smtClean="0">
              <a:solidFill>
                <a:schemeClr val="bg1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Helene Barroy, OMS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Atelier </a:t>
            </a:r>
            <a:r>
              <a:rPr lang="en-US" sz="2000" dirty="0" err="1" smtClean="0">
                <a:solidFill>
                  <a:schemeClr val="bg1"/>
                </a:solidFill>
              </a:rPr>
              <a:t>sur</a:t>
            </a:r>
            <a:r>
              <a:rPr lang="en-US" sz="2000" dirty="0" smtClean="0">
                <a:solidFill>
                  <a:schemeClr val="bg1"/>
                </a:solidFill>
              </a:rPr>
              <a:t> le </a:t>
            </a:r>
            <a:r>
              <a:rPr lang="en-US" sz="2000" dirty="0" err="1" smtClean="0">
                <a:solidFill>
                  <a:schemeClr val="bg1"/>
                </a:solidFill>
              </a:rPr>
              <a:t>financement</a:t>
            </a:r>
            <a:r>
              <a:rPr lang="en-US" sz="2000" dirty="0" smtClean="0">
                <a:solidFill>
                  <a:schemeClr val="bg1"/>
                </a:solidFill>
              </a:rPr>
              <a:t> de la santé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18 </a:t>
            </a:r>
            <a:r>
              <a:rPr lang="en-US" sz="2000" dirty="0" err="1" smtClean="0">
                <a:solidFill>
                  <a:schemeClr val="bg1"/>
                </a:solidFill>
              </a:rPr>
              <a:t>février</a:t>
            </a:r>
            <a:r>
              <a:rPr lang="en-US" sz="2000" dirty="0" smtClean="0">
                <a:solidFill>
                  <a:schemeClr val="bg1"/>
                </a:solidFill>
              </a:rPr>
              <a:t> 2016,  Yaoundé, </a:t>
            </a:r>
            <a:r>
              <a:rPr lang="en-US" sz="2000" dirty="0">
                <a:solidFill>
                  <a:schemeClr val="bg1"/>
                </a:solidFill>
              </a:rPr>
              <a:t>C</a:t>
            </a:r>
            <a:r>
              <a:rPr lang="en-US" sz="2000" dirty="0" smtClean="0">
                <a:solidFill>
                  <a:schemeClr val="bg1"/>
                </a:solidFill>
              </a:rPr>
              <a:t>ameroun</a:t>
            </a:r>
          </a:p>
        </p:txBody>
      </p:sp>
    </p:spTree>
    <p:extLst>
      <p:ext uri="{BB962C8B-B14F-4D97-AF65-F5344CB8AC3E}">
        <p14:creationId xmlns:p14="http://schemas.microsoft.com/office/powerpoint/2010/main" val="91450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avancer vers la CSU?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62138"/>
            <a:ext cx="882967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283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693400" cy="1160060"/>
          </a:xfrm>
        </p:spPr>
        <p:txBody>
          <a:bodyPr/>
          <a:lstStyle/>
          <a:p>
            <a:r>
              <a:rPr lang="fr-FR" dirty="0" smtClean="0"/>
              <a:t>Plusieurs possibilités de financer un système de santé</a:t>
            </a:r>
            <a:endParaRPr lang="en-GB" dirty="0"/>
          </a:p>
        </p:txBody>
      </p:sp>
      <p:graphicFrame>
        <p:nvGraphicFramePr>
          <p:cNvPr id="4" name="Diagramme 1"/>
          <p:cNvGraphicFramePr/>
          <p:nvPr>
            <p:extLst>
              <p:ext uri="{D42A27DB-BD31-4B8C-83A1-F6EECF244321}">
                <p14:modId xmlns:p14="http://schemas.microsoft.com/office/powerpoint/2010/main" val="4151901025"/>
              </p:ext>
            </p:extLst>
          </p:nvPr>
        </p:nvGraphicFramePr>
        <p:xfrm>
          <a:off x="269897" y="1268902"/>
          <a:ext cx="10294444" cy="5527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284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Mais le financement public, obligatoire est nécessaire pour progresser vers la CSU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7350" lvl="0" indent="-387350" defTabSz="1039813"/>
            <a:r>
              <a:rPr lang="fr-CH" altLang="en-US" sz="2900" dirty="0"/>
              <a:t>Les évidences montrent </a:t>
            </a:r>
            <a:r>
              <a:rPr lang="fr-CH" altLang="en-US" sz="2900" dirty="0" smtClean="0"/>
              <a:t>que les paiements directs:</a:t>
            </a:r>
            <a:endParaRPr lang="fr-CH" altLang="en-US" sz="2900" dirty="0"/>
          </a:p>
          <a:p>
            <a:pPr marL="915988" lvl="1" indent="-319088" defTabSz="1039813">
              <a:buFont typeface="Wingdings" pitchFamily="2" charset="2"/>
              <a:buChar char="Ø"/>
            </a:pPr>
            <a:r>
              <a:rPr lang="fr-CH" altLang="en-US" dirty="0">
                <a:solidFill>
                  <a:schemeClr val="bg1">
                    <a:lumMod val="65000"/>
                  </a:schemeClr>
                </a:solidFill>
              </a:rPr>
              <a:t>Limitent l’accès aux services</a:t>
            </a:r>
          </a:p>
          <a:p>
            <a:pPr marL="915988" lvl="1" indent="-319088" defTabSz="1039813">
              <a:buFont typeface="Wingdings" pitchFamily="2" charset="2"/>
              <a:buChar char="Ø"/>
            </a:pPr>
            <a:r>
              <a:rPr lang="fr-CH" altLang="en-US" dirty="0">
                <a:solidFill>
                  <a:schemeClr val="bg1">
                    <a:lumMod val="65000"/>
                  </a:schemeClr>
                </a:solidFill>
              </a:rPr>
              <a:t>Agissent négativement sur la protection financière (+ de dépenses catastrophiques) et l’appauvrissement</a:t>
            </a:r>
          </a:p>
          <a:p>
            <a:pPr marL="915988" lvl="1" indent="-319088" defTabSz="1039813">
              <a:buFont typeface="Wingdings" pitchFamily="2" charset="2"/>
              <a:buChar char="Ø"/>
            </a:pPr>
            <a:r>
              <a:rPr lang="fr-CH" altLang="en-US" dirty="0">
                <a:solidFill>
                  <a:schemeClr val="bg1">
                    <a:lumMod val="65000"/>
                  </a:schemeClr>
                </a:solidFill>
              </a:rPr>
              <a:t>Affectent plus et plus durement les pauvres.</a:t>
            </a:r>
          </a:p>
          <a:p>
            <a:pPr marL="387350" lvl="0" indent="-387350" defTabSz="1039813">
              <a:defRPr/>
            </a:pPr>
            <a:r>
              <a:rPr lang="fr-CH" altLang="en-US" dirty="0" smtClean="0"/>
              <a:t>Une </a:t>
            </a:r>
            <a:r>
              <a:rPr lang="fr-CH" altLang="en-US" dirty="0" smtClean="0">
                <a:solidFill>
                  <a:srgbClr val="FF0000"/>
                </a:solidFill>
              </a:rPr>
              <a:t>prédominance de fonds publics, </a:t>
            </a:r>
            <a:r>
              <a:rPr lang="fr-CH" altLang="en-US" sz="2900" dirty="0"/>
              <a:t>obligatoires</a:t>
            </a:r>
            <a:r>
              <a:rPr lang="fr-CH" altLang="en-US" dirty="0" smtClean="0"/>
              <a:t> est nécessaire pour réduire les paiements directs</a:t>
            </a:r>
            <a:endParaRPr lang="fr-CH" altLang="en-US" dirty="0">
              <a:solidFill>
                <a:srgbClr val="FF0000"/>
              </a:solidFill>
            </a:endParaRPr>
          </a:p>
          <a:p>
            <a:pPr marL="387350" lvl="0" indent="-387350" defTabSz="1039813">
              <a:defRPr/>
            </a:pPr>
            <a:r>
              <a:rPr lang="fr-CH" altLang="en-US" dirty="0" smtClean="0"/>
              <a:t>Le </a:t>
            </a:r>
            <a:r>
              <a:rPr lang="fr-CH" altLang="en-US" dirty="0"/>
              <a:t>prépaiement obligatoire n’est pas synonyme </a:t>
            </a:r>
            <a:r>
              <a:rPr lang="fr-CH" altLang="en-US" dirty="0" smtClean="0"/>
              <a:t>forcément </a:t>
            </a:r>
            <a:r>
              <a:rPr lang="fr-CH" altLang="en-US" dirty="0"/>
              <a:t>de cotisations salariales; les pays le comprennent comme une dépense anticipée solidaire </a:t>
            </a:r>
            <a:r>
              <a:rPr lang="fr-CH" altLang="en-US" dirty="0" err="1"/>
              <a:t>multi-forme</a:t>
            </a:r>
            <a:r>
              <a:rPr lang="fr-CH" altLang="en-US" dirty="0"/>
              <a:t>: impôts, cotisations, taxes</a:t>
            </a:r>
          </a:p>
        </p:txBody>
      </p:sp>
    </p:spTree>
    <p:extLst>
      <p:ext uri="{BB962C8B-B14F-4D97-AF65-F5344CB8AC3E}">
        <p14:creationId xmlns:p14="http://schemas.microsoft.com/office/powerpoint/2010/main" val="326536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paiements volontaires ne peuvent pas conduire à la CSU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36478" y="1844385"/>
            <a:ext cx="9635319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7575" lvl="1" indent="-320675" defTabSz="1041400" eaLnBrk="0" hangingPunct="0">
              <a:spcBef>
                <a:spcPct val="20000"/>
              </a:spcBef>
              <a:buClr>
                <a:srgbClr val="1E7FB8"/>
              </a:buClr>
              <a:buFont typeface="Wingdings" pitchFamily="2" charset="2"/>
              <a:buChar char="Ø"/>
            </a:pPr>
            <a:r>
              <a:rPr lang="fr-CH" altLang="en-US" sz="2800" b="0" kern="0" dirty="0" smtClean="0">
                <a:solidFill>
                  <a:srgbClr val="FF0000"/>
                </a:solidFill>
                <a:latin typeface="Arial"/>
                <a:cs typeface="Arial"/>
              </a:rPr>
              <a:t>Affiliation </a:t>
            </a:r>
            <a:r>
              <a:rPr lang="fr-CH" altLang="en-US" sz="2800" b="0" kern="0" dirty="0">
                <a:solidFill>
                  <a:srgbClr val="FF0000"/>
                </a:solidFill>
                <a:latin typeface="Arial"/>
                <a:cs typeface="Arial"/>
              </a:rPr>
              <a:t>limitée </a:t>
            </a:r>
            <a:r>
              <a:rPr lang="fr-CH" altLang="en-US" sz="2800" b="0" kern="0" dirty="0">
                <a:latin typeface="Arial"/>
                <a:cs typeface="Arial"/>
              </a:rPr>
              <a:t>du fait du caractère non contraignant</a:t>
            </a:r>
          </a:p>
          <a:p>
            <a:pPr marL="917575" lvl="1" indent="-320675" defTabSz="1041400" eaLnBrk="0" hangingPunct="0">
              <a:spcBef>
                <a:spcPct val="20000"/>
              </a:spcBef>
              <a:buClr>
                <a:srgbClr val="1E7FB8"/>
              </a:buClr>
              <a:buFont typeface="Wingdings" pitchFamily="2" charset="2"/>
              <a:buChar char="Ø"/>
            </a:pPr>
            <a:r>
              <a:rPr lang="fr-CH" altLang="en-US" sz="2800" b="0" kern="0" dirty="0">
                <a:solidFill>
                  <a:srgbClr val="FF0000"/>
                </a:solidFill>
                <a:latin typeface="Arial"/>
                <a:cs typeface="Arial"/>
              </a:rPr>
              <a:t>Sélection adverse</a:t>
            </a:r>
            <a:endParaRPr lang="fr-CH" altLang="en-US" sz="2800" b="0" kern="0" dirty="0">
              <a:latin typeface="Arial"/>
              <a:cs typeface="Arial"/>
            </a:endParaRPr>
          </a:p>
          <a:p>
            <a:pPr marL="917575" lvl="1" indent="-320675" defTabSz="1041400" eaLnBrk="0" hangingPunct="0">
              <a:spcBef>
                <a:spcPct val="20000"/>
              </a:spcBef>
              <a:buClr>
                <a:srgbClr val="1E7FB8"/>
              </a:buClr>
              <a:buFont typeface="Wingdings" pitchFamily="2" charset="2"/>
              <a:buChar char="Ø"/>
            </a:pPr>
            <a:r>
              <a:rPr lang="fr-CH" altLang="en-US" sz="2800" b="0" kern="0" dirty="0">
                <a:latin typeface="Arial"/>
                <a:cs typeface="Arial"/>
              </a:rPr>
              <a:t>Problème de pérennité financière</a:t>
            </a:r>
          </a:p>
          <a:p>
            <a:pPr marL="917575" lvl="1" indent="-320675" defTabSz="1041400" eaLnBrk="0" hangingPunct="0">
              <a:spcBef>
                <a:spcPct val="20000"/>
              </a:spcBef>
              <a:buClr>
                <a:srgbClr val="1E7FB8"/>
              </a:buClr>
              <a:buFont typeface="Wingdings" pitchFamily="2" charset="2"/>
              <a:buChar char="Ø"/>
            </a:pPr>
            <a:r>
              <a:rPr lang="fr-CH" altLang="en-US" sz="2800" b="0" kern="0" dirty="0" smtClean="0">
                <a:latin typeface="Arial"/>
                <a:cs typeface="Arial"/>
              </a:rPr>
              <a:t>Le </a:t>
            </a:r>
            <a:r>
              <a:rPr lang="fr-CH" altLang="en-US" sz="2800" b="0" kern="0" dirty="0">
                <a:latin typeface="Arial"/>
                <a:cs typeface="Arial"/>
              </a:rPr>
              <a:t>subventionnement public des cotisations a peu d’effet sur l’affiliation quand elle reste volontaire</a:t>
            </a:r>
          </a:p>
          <a:p>
            <a:pPr marL="917575" lvl="1" indent="-320675" defTabSz="1041400" eaLnBrk="0" hangingPunct="0">
              <a:spcBef>
                <a:spcPct val="20000"/>
              </a:spcBef>
              <a:buClr>
                <a:srgbClr val="1E7FB8"/>
              </a:buClr>
              <a:buFont typeface="Wingdings" pitchFamily="2" charset="2"/>
              <a:buChar char="Ø"/>
            </a:pPr>
            <a:r>
              <a:rPr lang="fr-CH" altLang="en-US" sz="2800" b="0" kern="0" dirty="0" smtClean="0">
                <a:solidFill>
                  <a:srgbClr val="FF0000"/>
                </a:solidFill>
                <a:latin typeface="Arial"/>
                <a:cs typeface="Arial"/>
              </a:rPr>
              <a:t>Protection </a:t>
            </a:r>
            <a:r>
              <a:rPr lang="fr-CH" altLang="en-US" sz="2800" b="0" kern="0" dirty="0">
                <a:solidFill>
                  <a:srgbClr val="FF0000"/>
                </a:solidFill>
                <a:latin typeface="Arial"/>
                <a:cs typeface="Arial"/>
              </a:rPr>
              <a:t>financière limitée</a:t>
            </a:r>
            <a:r>
              <a:rPr lang="fr-CH" altLang="en-US" sz="2800" b="0" kern="0" dirty="0">
                <a:latin typeface="Arial"/>
                <a:cs typeface="Arial"/>
              </a:rPr>
              <a:t>, paquet couvert limité</a:t>
            </a:r>
          </a:p>
          <a:p>
            <a:pPr marL="917575" lvl="1" indent="-320675" defTabSz="1041400" eaLnBrk="0" hangingPunct="0">
              <a:spcBef>
                <a:spcPct val="20000"/>
              </a:spcBef>
              <a:buClr>
                <a:srgbClr val="1E7FB8"/>
              </a:buClr>
              <a:buFont typeface="Wingdings" pitchFamily="2" charset="2"/>
              <a:buChar char="Ø"/>
            </a:pPr>
            <a:r>
              <a:rPr lang="fr-CH" altLang="en-US" sz="2800" b="0" kern="0" dirty="0">
                <a:latin typeface="Arial"/>
                <a:cs typeface="Arial"/>
              </a:rPr>
              <a:t>Pas de mise en commun large et </a:t>
            </a:r>
            <a:r>
              <a:rPr lang="fr-CH" altLang="en-US" sz="2800" b="0" kern="0" dirty="0" smtClean="0">
                <a:latin typeface="Arial"/>
                <a:cs typeface="Arial"/>
              </a:rPr>
              <a:t>diversifiée</a:t>
            </a:r>
          </a:p>
          <a:p>
            <a:pPr marL="917575" lvl="1" indent="-320675" defTabSz="1041400" eaLnBrk="0" hangingPunct="0">
              <a:spcBef>
                <a:spcPct val="20000"/>
              </a:spcBef>
              <a:buClr>
                <a:srgbClr val="1E7FB8"/>
              </a:buClr>
              <a:buFont typeface="Wingdings" pitchFamily="2" charset="2"/>
              <a:buChar char="Ø"/>
            </a:pPr>
            <a:r>
              <a:rPr lang="fr-CH" altLang="en-US" sz="2800" b="0" kern="0" dirty="0" smtClean="0">
                <a:latin typeface="Arial"/>
                <a:cs typeface="Arial"/>
              </a:rPr>
              <a:t>Peu de redistribution.</a:t>
            </a:r>
            <a:endParaRPr lang="fr-CH" altLang="en-US" sz="2800" b="0" kern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298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CSU sous financement public: enjeux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Espace fiscal contraint: niveau des revenus de l’Etat, taille du secteur informel, capacité fiscale limitée</a:t>
            </a:r>
          </a:p>
          <a:p>
            <a:r>
              <a:rPr lang="fr-FR" dirty="0" smtClean="0"/>
              <a:t>Faible priorisation du secteur dans le budget de l’Etat</a:t>
            </a:r>
          </a:p>
          <a:p>
            <a:r>
              <a:rPr lang="fr-FR" dirty="0" smtClean="0"/>
              <a:t>La gestion des finances publiques n’est pas optimale (de la budgétisation aux mécanismes d’exécution), conduisant à une sous-exécution de l’enveloppe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Mieux gérer </a:t>
            </a:r>
            <a:r>
              <a:rPr lang="fr-FR" dirty="0">
                <a:solidFill>
                  <a:srgbClr val="FF0000"/>
                </a:solidFill>
              </a:rPr>
              <a:t>les dépenses de santé </a:t>
            </a:r>
            <a:r>
              <a:rPr lang="fr-FR" dirty="0">
                <a:solidFill>
                  <a:schemeClr val="tx1"/>
                </a:solidFill>
              </a:rPr>
              <a:t>est aussi important (sinon plus) que la mobilisation de nouvelles ressources vers la </a:t>
            </a:r>
            <a:r>
              <a:rPr lang="fr-FR" dirty="0" smtClean="0">
                <a:solidFill>
                  <a:schemeClr val="tx1"/>
                </a:solidFill>
              </a:rPr>
              <a:t>CSU.</a:t>
            </a:r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</p:txBody>
      </p:sp>
      <p:sp>
        <p:nvSpPr>
          <p:cNvPr id="4" name="Right Arrow 3"/>
          <p:cNvSpPr/>
          <p:nvPr/>
        </p:nvSpPr>
        <p:spPr bwMode="auto">
          <a:xfrm>
            <a:off x="-3" y="5076963"/>
            <a:ext cx="504967" cy="504967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9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73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mise en commun des différentes sources de financement est fondamentale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914400" eaLnBrk="1" hangingPunct="1">
              <a:spcBef>
                <a:spcPts val="684"/>
              </a:spcBef>
              <a:buClrTx/>
              <a:buNone/>
            </a:pPr>
            <a:r>
              <a:rPr lang="fr-FR" dirty="0" smtClean="0">
                <a:latin typeface="Arial"/>
                <a:cs typeface="Arial"/>
              </a:rPr>
              <a:t>La </a:t>
            </a:r>
            <a:r>
              <a:rPr lang="fr-FR" dirty="0">
                <a:latin typeface="Arial"/>
                <a:cs typeface="Arial"/>
              </a:rPr>
              <a:t>mise en commun </a:t>
            </a:r>
            <a:r>
              <a:rPr lang="fr-FR" dirty="0" smtClean="0">
                <a:latin typeface="Arial"/>
                <a:cs typeface="Arial"/>
              </a:rPr>
              <a:t>permet:</a:t>
            </a:r>
          </a:p>
          <a:p>
            <a:pPr marL="325955" indent="-325955" defTabSz="914400" eaLnBrk="1" hangingPunct="1">
              <a:spcBef>
                <a:spcPts val="684"/>
              </a:spcBef>
              <a:buClrTx/>
              <a:buFont typeface="Wingdings" panose="05000000000000000000" pitchFamily="2" charset="2"/>
              <a:buChar char="ü"/>
            </a:pPr>
            <a:r>
              <a:rPr lang="fr-FR" dirty="0" smtClean="0"/>
              <a:t>de </a:t>
            </a:r>
            <a:r>
              <a:rPr lang="fr-FR" dirty="0"/>
              <a:t>réduire la sélection adverse</a:t>
            </a:r>
          </a:p>
          <a:p>
            <a:pPr marL="325955" lvl="0" indent="-325955" defTabSz="914400" eaLnBrk="1" hangingPunct="1">
              <a:spcBef>
                <a:spcPts val="684"/>
              </a:spcBef>
              <a:buClrTx/>
              <a:buFont typeface="Wingdings" panose="05000000000000000000" pitchFamily="2" charset="2"/>
              <a:buChar char="ü"/>
            </a:pPr>
            <a:r>
              <a:rPr lang="fr-FR" dirty="0" smtClean="0">
                <a:latin typeface="Arial"/>
                <a:cs typeface="Arial"/>
              </a:rPr>
              <a:t>une </a:t>
            </a:r>
            <a:r>
              <a:rPr lang="fr-FR" dirty="0">
                <a:latin typeface="Arial"/>
                <a:cs typeface="Arial"/>
              </a:rPr>
              <a:t>redistribution des ressources entre riches et pauvres et plus d’équité dans le financement de la santé</a:t>
            </a:r>
          </a:p>
          <a:p>
            <a:pPr marL="325955" lvl="0" indent="-325955" defTabSz="914400" eaLnBrk="1" hangingPunct="1">
              <a:spcBef>
                <a:spcPts val="684"/>
              </a:spcBef>
              <a:buClrTx/>
              <a:buFont typeface="Wingdings" panose="05000000000000000000" pitchFamily="2" charset="2"/>
              <a:buChar char="ü"/>
            </a:pPr>
            <a:r>
              <a:rPr lang="fr-FR" dirty="0" smtClean="0">
                <a:latin typeface="Arial"/>
                <a:cs typeface="Arial"/>
              </a:rPr>
              <a:t>d’assurer </a:t>
            </a:r>
            <a:r>
              <a:rPr lang="fr-FR" dirty="0">
                <a:latin typeface="Arial"/>
                <a:cs typeface="Arial"/>
              </a:rPr>
              <a:t>une durabilité dans le financement</a:t>
            </a:r>
          </a:p>
          <a:p>
            <a:pPr marL="0" lvl="0" indent="0" defTabSz="914400" eaLnBrk="1" hangingPunct="1">
              <a:spcBef>
                <a:spcPts val="684"/>
              </a:spcBef>
              <a:buClrTx/>
              <a:buNone/>
            </a:pPr>
            <a:endParaRPr lang="fr-FR" dirty="0">
              <a:latin typeface="Arial"/>
              <a:cs typeface="Arial"/>
            </a:endParaRPr>
          </a:p>
          <a:p>
            <a:pPr marL="0" lvl="0" indent="0" defTabSz="914400" eaLnBrk="1" hangingPunct="1">
              <a:spcBef>
                <a:spcPts val="684"/>
              </a:spcBef>
              <a:buClrTx/>
              <a:buNone/>
            </a:pPr>
            <a:r>
              <a:rPr lang="fr-FR" dirty="0">
                <a:latin typeface="Arial"/>
                <a:cs typeface="Arial"/>
              </a:rPr>
              <a:t>Il faut que la mise en commun soit:</a:t>
            </a:r>
          </a:p>
          <a:p>
            <a:pPr marL="325955" lvl="0" indent="-325955" defTabSz="914400" eaLnBrk="1" hangingPunct="1">
              <a:spcBef>
                <a:spcPts val="684"/>
              </a:spcBef>
              <a:buClrTx/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FF0000"/>
                </a:solidFill>
                <a:latin typeface="Arial"/>
                <a:cs typeface="Arial"/>
              </a:rPr>
              <a:t>Obligatoire </a:t>
            </a:r>
          </a:p>
          <a:p>
            <a:pPr marL="325955" lvl="0" indent="-325955" defTabSz="914400" eaLnBrk="1" hangingPunct="1">
              <a:spcBef>
                <a:spcPts val="684"/>
              </a:spcBef>
              <a:buClrTx/>
              <a:buFont typeface="Wingdings" panose="05000000000000000000" pitchFamily="2" charset="2"/>
              <a:buChar char="ü"/>
            </a:pPr>
            <a:r>
              <a:rPr lang="fr-FR" dirty="0">
                <a:latin typeface="Arial"/>
                <a:cs typeface="Arial"/>
              </a:rPr>
              <a:t>La plus large possible, </a:t>
            </a:r>
            <a:r>
              <a:rPr lang="fr-FR" dirty="0" smtClean="0">
                <a:solidFill>
                  <a:srgbClr val="FF0000"/>
                </a:solidFill>
                <a:latin typeface="Arial"/>
                <a:cs typeface="Arial"/>
              </a:rPr>
              <a:t>non-fragmentée</a:t>
            </a:r>
            <a:endParaRPr lang="fr-FR" dirty="0">
              <a:solidFill>
                <a:srgbClr val="FF0000"/>
              </a:solidFill>
              <a:latin typeface="Arial"/>
              <a:cs typeface="Arial"/>
            </a:endParaRPr>
          </a:p>
          <a:p>
            <a:pPr marL="325955" lvl="0" indent="-325955" defTabSz="914400" eaLnBrk="1" hangingPunct="1">
              <a:spcBef>
                <a:spcPts val="684"/>
              </a:spcBef>
              <a:buClrTx/>
              <a:buFont typeface="Wingdings" panose="05000000000000000000" pitchFamily="2" charset="2"/>
              <a:buChar char="ü"/>
            </a:pPr>
            <a:r>
              <a:rPr lang="fr-FR" dirty="0">
                <a:latin typeface="Arial"/>
                <a:cs typeface="Arial"/>
              </a:rPr>
              <a:t>Avec des profils de population </a:t>
            </a:r>
            <a:r>
              <a:rPr lang="fr-FR" dirty="0" smtClean="0">
                <a:latin typeface="Arial"/>
                <a:cs typeface="Arial"/>
              </a:rPr>
              <a:t>divers.</a:t>
            </a:r>
            <a:endParaRPr lang="fr-FR" dirty="0">
              <a:latin typeface="Arial"/>
              <a:cs typeface="Arial"/>
            </a:endParaRPr>
          </a:p>
          <a:p>
            <a:pPr marL="325955" lvl="0" indent="-325955" defTabSz="914400" eaLnBrk="1" hangingPunct="1">
              <a:spcBef>
                <a:spcPts val="684"/>
              </a:spcBef>
              <a:buClrTx/>
              <a:buFont typeface="Wingdings" panose="05000000000000000000" pitchFamily="2" charset="2"/>
              <a:buChar char="ü"/>
            </a:pPr>
            <a:endParaRPr lang="fr-FR" sz="2700" b="1" kern="1200" dirty="0">
              <a:solidFill>
                <a:srgbClr val="FBDF53">
                  <a:lumMod val="90000"/>
                  <a:lumOff val="10000"/>
                </a:srgbClr>
              </a:solidFill>
              <a:latin typeface="Calibri Light" panose="020F0302020204030204" pitchFamily="34" charset="0"/>
              <a:cs typeface="Arial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None/>
            </a:pPr>
            <a:r>
              <a:rPr lang="fr-FR" sz="3900" b="1" kern="1200" dirty="0" smtClean="0">
                <a:latin typeface="Arial" charset="0"/>
                <a:cs typeface="Arial" charset="0"/>
              </a:rPr>
              <a:t>                                  </a:t>
            </a:r>
            <a:endParaRPr lang="fr-FR" sz="2700" b="1" kern="1200" dirty="0">
              <a:solidFill>
                <a:srgbClr val="FBDF53">
                  <a:lumMod val="90000"/>
                  <a:lumOff val="10000"/>
                </a:srgbClr>
              </a:solidFill>
              <a:latin typeface="Calibri Light" panose="020F0302020204030204" pitchFamily="34" charset="0"/>
              <a:cs typeface="Arial" charset="0"/>
            </a:endParaRPr>
          </a:p>
          <a:p>
            <a:pPr marL="325955" lvl="0" indent="-325955" defTabSz="914400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ü"/>
            </a:pPr>
            <a:endParaRPr lang="fr-FR" sz="2700" b="1" kern="1200" dirty="0">
              <a:solidFill>
                <a:srgbClr val="FBDF53">
                  <a:lumMod val="90000"/>
                  <a:lumOff val="10000"/>
                </a:srgbClr>
              </a:solidFill>
              <a:latin typeface="Calibri Light" panose="020F0302020204030204" pitchFamily="34" charset="0"/>
              <a:cs typeface="Arial" charset="0"/>
            </a:endParaRPr>
          </a:p>
          <a:p>
            <a:pPr marL="0" lvl="0" indent="0" defTabSz="914400" eaLnBrk="1" hangingPunct="1">
              <a:spcBef>
                <a:spcPct val="0"/>
              </a:spcBef>
              <a:buClrTx/>
              <a:buNone/>
            </a:pPr>
            <a:endParaRPr lang="fr-FR" sz="3900" b="1" kern="12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733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L’achat stratégique: </a:t>
            </a:r>
            <a:r>
              <a:rPr lang="fr-FR" dirty="0" smtClean="0">
                <a:solidFill>
                  <a:srgbClr val="FF0000"/>
                </a:solidFill>
              </a:rPr>
              <a:t>un pilier non dissociable des réformes</a:t>
            </a:r>
            <a:r>
              <a:rPr lang="fr-FR" dirty="0" smtClean="0"/>
              <a:t> du financement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mise en place d’un système d’achat stratégique est nécessaire: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Pour maitriser les dépenses générées par la possible augmentation de la demande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Pour assurer que les fonds suivent le paquet de services prioritaires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Pour encourager la qualité des soins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Pour assurer une bonne motivation des fournisseurs de soins</a:t>
            </a:r>
            <a:endParaRPr lang="en-GB" sz="2000" dirty="0"/>
          </a:p>
          <a:p>
            <a:pPr marL="388938" lvl="1" indent="-388938">
              <a:spcBef>
                <a:spcPct val="80000"/>
              </a:spcBef>
              <a:buFont typeface="Wingdings" pitchFamily="2" charset="2"/>
              <a:buChar char="l"/>
            </a:pPr>
            <a:r>
              <a:rPr lang="fr-FR" sz="2800" dirty="0" smtClean="0">
                <a:ea typeface="+mn-ea"/>
              </a:rPr>
              <a:t>Chacun </a:t>
            </a:r>
            <a:r>
              <a:rPr lang="fr-FR" sz="2800" dirty="0">
                <a:ea typeface="+mn-ea"/>
              </a:rPr>
              <a:t>des mécanismes de paiement entraine un changement dans le niveau et la qualité des services fournis: aligner les mécanismes avec les objectifs à </a:t>
            </a:r>
            <a:r>
              <a:rPr lang="fr-FR" sz="2800" dirty="0" smtClean="0">
                <a:ea typeface="+mn-ea"/>
              </a:rPr>
              <a:t>atteindre.</a:t>
            </a:r>
            <a:endParaRPr lang="fr-FR" sz="2800" dirty="0">
              <a:ea typeface="+mn-ea"/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fr-FR" sz="2000" dirty="0"/>
          </a:p>
          <a:p>
            <a:pPr marL="596900" lvl="1" indent="0">
              <a:buNone/>
            </a:pP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64163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13734"/>
            <a:ext cx="10693400" cy="1365250"/>
          </a:xfrm>
        </p:spPr>
        <p:txBody>
          <a:bodyPr/>
          <a:lstStyle/>
          <a:p>
            <a:r>
              <a:rPr lang="fr-FR" dirty="0" smtClean="0"/>
              <a:t>Messages clés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54842" y="942334"/>
            <a:ext cx="10017456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7350" indent="-387350" defTabSz="1039813" eaLnBrk="0" hangingPunct="0">
              <a:spcBef>
                <a:spcPct val="80000"/>
              </a:spcBef>
              <a:buClr>
                <a:srgbClr val="1E7FB8"/>
              </a:buClr>
              <a:buFont typeface="Wingdings" pitchFamily="2" charset="2"/>
              <a:buChar char="l"/>
            </a:pPr>
            <a:r>
              <a:rPr lang="fr-CH" altLang="en-US" sz="2300" b="0" kern="0" dirty="0">
                <a:latin typeface="Arial"/>
                <a:cs typeface="Arial"/>
              </a:rPr>
              <a:t>Les paiement directs sont inéquitables, régressifs et ne permettent pas d’avancer durablement vers la CSU</a:t>
            </a:r>
          </a:p>
          <a:p>
            <a:pPr marL="387350" lvl="0" indent="-387350" defTabSz="1039813" eaLnBrk="0" hangingPunct="0">
              <a:spcBef>
                <a:spcPct val="80000"/>
              </a:spcBef>
              <a:buClr>
                <a:srgbClr val="1E7FB8"/>
              </a:buClr>
              <a:buFont typeface="Wingdings" pitchFamily="2" charset="2"/>
              <a:buChar char="l"/>
            </a:pPr>
            <a:r>
              <a:rPr lang="fr-CH" altLang="en-US" sz="2300" b="0" kern="0" dirty="0" smtClean="0">
                <a:latin typeface="Arial"/>
                <a:cs typeface="Arial"/>
              </a:rPr>
              <a:t>La </a:t>
            </a:r>
            <a:r>
              <a:rPr lang="fr-CH" altLang="en-US" sz="2300" b="0" kern="0" dirty="0">
                <a:latin typeface="Arial"/>
                <a:cs typeface="Arial"/>
              </a:rPr>
              <a:t>prédominance des fonds publics obligatoires est une nécessité pour réduire les paiements directs</a:t>
            </a:r>
          </a:p>
          <a:p>
            <a:pPr marL="387350" lvl="0" indent="-387350" defTabSz="1039813" eaLnBrk="0" hangingPunct="0">
              <a:spcBef>
                <a:spcPct val="80000"/>
              </a:spcBef>
              <a:buClr>
                <a:srgbClr val="1E7FB8"/>
              </a:buClr>
              <a:buFont typeface="Wingdings" pitchFamily="2" charset="2"/>
              <a:buChar char="l"/>
            </a:pPr>
            <a:r>
              <a:rPr lang="fr-CH" altLang="en-US" sz="2300" b="0" kern="0" dirty="0" smtClean="0">
                <a:latin typeface="Arial"/>
                <a:cs typeface="Arial"/>
              </a:rPr>
              <a:t>Les </a:t>
            </a:r>
            <a:r>
              <a:rPr lang="fr-CH" altLang="en-US" sz="2300" b="0" kern="0" dirty="0">
                <a:latin typeface="Arial"/>
                <a:cs typeface="Arial"/>
              </a:rPr>
              <a:t>paiements volontaires, en l’absence d’obligation et de mise en commun large et diversifiée, ne permettent </a:t>
            </a:r>
            <a:r>
              <a:rPr lang="fr-CH" altLang="en-US" sz="2300" b="0" kern="0" dirty="0" smtClean="0">
                <a:latin typeface="Arial"/>
                <a:cs typeface="Arial"/>
              </a:rPr>
              <a:t>pas </a:t>
            </a:r>
            <a:r>
              <a:rPr lang="fr-CH" altLang="en-US" sz="2300" b="0" kern="0" dirty="0">
                <a:latin typeface="Arial"/>
                <a:cs typeface="Arial"/>
              </a:rPr>
              <a:t>de couvrir durablement une large </a:t>
            </a:r>
            <a:r>
              <a:rPr lang="fr-CH" altLang="en-US" sz="2300" b="0" kern="0" dirty="0" smtClean="0">
                <a:latin typeface="Arial"/>
                <a:cs typeface="Arial"/>
              </a:rPr>
              <a:t>population</a:t>
            </a:r>
          </a:p>
          <a:p>
            <a:pPr marL="387350" lvl="0" indent="-387350" defTabSz="1039813" eaLnBrk="0" hangingPunct="0">
              <a:spcBef>
                <a:spcPct val="80000"/>
              </a:spcBef>
              <a:buClr>
                <a:srgbClr val="1E7FB8"/>
              </a:buClr>
              <a:buFont typeface="Wingdings" pitchFamily="2" charset="2"/>
              <a:buChar char="l"/>
            </a:pPr>
            <a:r>
              <a:rPr lang="fr-CH" altLang="en-US" sz="2300" b="0" kern="0" dirty="0" smtClean="0">
                <a:latin typeface="Arial"/>
                <a:cs typeface="Arial"/>
              </a:rPr>
              <a:t>Mettre en commun les ressources permet de faire converger les sources de financement vers une extension de la couverture</a:t>
            </a:r>
          </a:p>
          <a:p>
            <a:pPr marL="387350" lvl="0" indent="-387350" defTabSz="1039813" eaLnBrk="0" hangingPunct="0">
              <a:spcBef>
                <a:spcPct val="80000"/>
              </a:spcBef>
              <a:buClr>
                <a:srgbClr val="1E7FB8"/>
              </a:buClr>
              <a:buFont typeface="Wingdings" pitchFamily="2" charset="2"/>
              <a:buChar char="l"/>
            </a:pPr>
            <a:r>
              <a:rPr lang="fr-CH" altLang="en-US" sz="2300" b="0" kern="0" dirty="0" smtClean="0">
                <a:latin typeface="Arial"/>
                <a:cs typeface="Arial"/>
              </a:rPr>
              <a:t>Il est nécessaire de travailler en même temps sur les ressources et la gestion des dépenses</a:t>
            </a:r>
          </a:p>
          <a:p>
            <a:pPr marL="387350" lvl="0" indent="-387350" defTabSz="1039813" eaLnBrk="0" hangingPunct="0">
              <a:spcBef>
                <a:spcPct val="80000"/>
              </a:spcBef>
              <a:buClr>
                <a:srgbClr val="1E7FB8"/>
              </a:buClr>
              <a:buFont typeface="Wingdings" pitchFamily="2" charset="2"/>
              <a:buChar char="l"/>
            </a:pPr>
            <a:r>
              <a:rPr lang="fr-CH" altLang="en-US" sz="2300" b="0" kern="0" dirty="0" smtClean="0">
                <a:latin typeface="Arial"/>
                <a:cs typeface="Arial"/>
              </a:rPr>
              <a:t>Dès le début des réformes, le système d’achat de services doit être repensé afin de l’aligner sur les objectifs de la CSU.</a:t>
            </a:r>
            <a:endParaRPr lang="fr-CH" altLang="en-US" sz="2300" b="0" kern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154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Fond-logo-blan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98" y="522773"/>
            <a:ext cx="2755543" cy="1173119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1141433" y="3472070"/>
            <a:ext cx="8132371" cy="78241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 defTabSz="521436" fontAlgn="auto">
              <a:spcBef>
                <a:spcPts val="0"/>
              </a:spcBef>
              <a:spcAft>
                <a:spcPts val="0"/>
              </a:spcAft>
            </a:pPr>
            <a:r>
              <a:rPr lang="en-GB" sz="4400" i="1" dirty="0" err="1" smtClean="0">
                <a:solidFill>
                  <a:schemeClr val="bg1"/>
                </a:solidFill>
              </a:rPr>
              <a:t>Merci</a:t>
            </a:r>
            <a:endParaRPr lang="fr-FR" sz="4400" b="0" cap="all" spc="342" dirty="0">
              <a:solidFill>
                <a:schemeClr val="bg1"/>
              </a:solidFill>
              <a:latin typeface="Helvatica"/>
              <a:cs typeface="Helvatica"/>
            </a:endParaRPr>
          </a:p>
        </p:txBody>
      </p:sp>
      <p:pic>
        <p:nvPicPr>
          <p:cNvPr id="8" name="Image 7" descr="OMS-HGF-Logo-blan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068" y="522773"/>
            <a:ext cx="1287505" cy="117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4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ster">
  <a:themeElements>
    <a:clrScheme name="master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ast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20381</TotalTime>
  <Words>584</Words>
  <Application>Microsoft Office PowerPoint</Application>
  <PresentationFormat>Custom</PresentationFormat>
  <Paragraphs>80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default</vt:lpstr>
      <vt:lpstr>master</vt:lpstr>
      <vt:lpstr>PowerPoint Presentation</vt:lpstr>
      <vt:lpstr>Comment avancer vers la CSU?</vt:lpstr>
      <vt:lpstr>Plusieurs possibilités de financer un système de santé</vt:lpstr>
      <vt:lpstr>Mais le financement public, obligatoire est nécessaire pour progresser vers la CSU</vt:lpstr>
      <vt:lpstr>Les paiements volontaires ne peuvent pas conduire à la CSU</vt:lpstr>
      <vt:lpstr>La CSU sous financement public: enjeux</vt:lpstr>
      <vt:lpstr>La mise en commun des différentes sources de financement est fondamentale</vt:lpstr>
      <vt:lpstr>L’achat stratégique: un pilier non dissociable des réformes du financement</vt:lpstr>
      <vt:lpstr>Messages clés</vt:lpstr>
      <vt:lpstr>PowerPoint Presentation</vt:lpstr>
    </vt:vector>
  </TitlesOfParts>
  <Company>World Health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MEYER, Claude</cp:lastModifiedBy>
  <cp:revision>918</cp:revision>
  <cp:lastPrinted>2015-04-27T08:34:00Z</cp:lastPrinted>
  <dcterms:created xsi:type="dcterms:W3CDTF">2007-11-02T16:08:32Z</dcterms:created>
  <dcterms:modified xsi:type="dcterms:W3CDTF">2016-02-25T12:43:06Z</dcterms:modified>
</cp:coreProperties>
</file>